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2" autoAdjust="0"/>
    <p:restoredTop sz="94660"/>
  </p:normalViewPr>
  <p:slideViewPr>
    <p:cSldViewPr snapToGrid="0">
      <p:cViewPr varScale="1">
        <p:scale>
          <a:sx n="58" d="100"/>
          <a:sy n="58" d="100"/>
        </p:scale>
        <p:origin x="9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24T13:36:41.79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3307 3932 425 0,'-2'-1'121'0,"2"0"-92"15,-1-2 5-15,0 0 5 0,0-1-1 16,1 1-11-16,0 0 2 0,1-1 7 15,-1 3-4-15,1-3 5 0,0 2-3 16,-1-1-1-16,0 0-1 0,0 0-4 16,0-2 4-16,0 3-13 0,0-2-1 15,0 3-6-15,0 0 6 0,0 1-3 16,-1-1-7-16,0 2-6 0,0 0 0 16,0 5-1-16,-3 2 0 0,-1 6 0 15,2 7 3-15,-2 3-4 0,0 8 7 16,1 4 3-16,0 25-2 0,0 3 2 15,-4 1 0-15,7-21-6 0,-4-1-2 16,0-2-1-16,1-1-1 0,0-5-8 16,1-1-13-16,-5 5-7 0,3-3-8 15,0-1-20-15,-1-9-39 0,5-15-68 16,0-3-71-16,0-4 15 0,1 3 148 16,-3-6 28-16,3-8 5 0,0-4 2 15,-3-5 3-15,1-5 11 0,-1-5 14 16,1-5-1-16,-1-3-1 0,1-20 0 15,1-20-4-15</inkml:trace>
  <inkml:trace contextRef="#ctx0" brushRef="#br0" timeOffset="1732.05">3275 3849 757 0,'2'-3'26'0,"-1"0"10"0,3-2 29 0,0-4 1 16,2 0-13-16,2-4-3 0,2-1 2 15,4 1 0-15,2-3-4 0,4 2-2 16,2-1-15-16,3 1-6 0,1 0-7 16,3 0-7-16,2 3-2 0,-1 1-9 15,20-4 0-15,-36 11-3 0,15-3-13 16,-1 2-52-16,-2 3 9 0,2 2-28 15,-4 3-51-15,-3 3-43 0,-4 1-51 16,-6 1 15-16,-2 0 148 0,-7 0 35 16,-4 1 11-16,-7 3 4 0,-2 2 6 15,-4 3 1-15,-1 1 0 0,-1 0 2 16,-2 2 2-16,1 1 1 0,-1 0 2 16,0 3-1-16,0-1 1 0,1 1-1 15,-2 4 2-15,-1 0-2 0,-1 1 1 16,0 0-1-16,-1 0-1 0,3 0-1 15,2 2 2-15,5-4 0 0,3-6 6 16,4-7 872-16,6-8-780 0,0-4-75 16,3-1 16-16,0 1 14 0,4-1-21 15,2-2 3-15,2-3 16 0,6-3 2 16,5-3-6-16,2 0-18 0,3-2-6 16,0 0-5-16,5 0-6 0,1 1-1 15,19-3-2-15,0 1-3 0,-6 1-9 16,-31 10-21-16,-5 1-44 0,2 3-41 15,10 0-31-15,-4 3-14 0,-5 1-46 16,-3 1-36-16,-6 2 155 0,-6-1 51 16,-6 2 13-16,-3 3 8 0,-6 1 3 15,-6 1-3-15,-3 5 4 0,-4-1 1 16,-22 13 2-16,-3 2 2 0,-4 1 0 16,21-8-2-16,0 3 3 15,-1 3 0-15,2 1 0 0,1-2-1 16,7-2 0-16,17-15 0 0,4-6 6 0,-1-4 369 15,-4 7 268-15,5-7-548 0,4 0-35 16,4-2 12-16,4-1-19 0,4 1-6 16,7-4 12-16,7-3-3 0,9-4-15 15,29-8-13-15,15-6-12 0,10-1-10 16,-27 2-3-16,4 7-28 0,1-6-64 16,-3 5-44-16,3-6-103 0,7 0-40 15,1-6-91-15,-1-1 255 0,-6 4 79 16,-2 1 15-16,-1 5 10 0,-4 5 1 15,-6 3-1-15,-5 3 10 0,2 2-2 16,-5 3 0-16,0-1 0 0,-7 1-1 16,-10-7 2-16,-12 5 0 0,-3-1 0 15,-1 2 1-15,10-4 0 0,-3 2 2 16,-7-1-3-16,-3 1 2 0,-5 1-3 16,-4-1 2-16,-3 1 1 0,-4 2-1 15,-5 0 1-15,0 2-2 0,1 3 0 16,-4 0-2-16,-1-1 2 0,0 1 1 15,-3-2 1-15,-1 2-2 0,3 1-3 16,-3-1 0-16,6 2 4 0,-1-2-1 16,1 0-1-16,3 0-2 0,3-2 4 15,4-1 1-15,0-1 2 0,2 0 0 16,2 1 0-16,1 0 0 0,1-1-1 16,1 1-1-16,4 0 1 0,2-1 0 15,1 0 0-15,2 0 1 0,0-2 0 16,3 2-1-16,-1-2 1 15,1 2-1-15,-1-3 2 0,-2-2 682 16,1-2-620-16,-2-2-27 0,3 0 12 16,2 1 10-1,2-2-12-15,2 0-14 0,3-1 8 0,1-3-3 0,3 2-13 16,1-1-10-16,0 0-3 0,2 3 3 16,-3-2-2-16,-1 6 4 0,-2 2-5 15,-1 4-4-15,-4 4-6 0,1 5 0 31,-4 2 0-31,0 7-1 0,-4 0-5 16,-2 3 6-16,-1 4 4 0,-3-2-1 16,-2 1 2-16,0-2 0 0,-2-3-2 15,0-1-1-15,-1-4-1 0,0-2 0 16,1-3-1-16,0-5 2 0,0-1 0 16,1-3 4-16,1-3 10 0,0-4 3 15,1-6-10-15,3-6-3 0,2-4-2 16,1-4-1-16,0-1 2 0,3 0-4 15,0 0 3-15,2 6-2 0,2 0-2 16,0 1-1-16,0 5 1 0,-1 0-3 16,3 5-3-16,-1 1-5 0,-1 2-8 15,0 4-7-15,-4 1-6 0,-1 3-5 16,0 4 3-16,-1 5-11 0,-1 5-15 16,0 2 6-16,-3 5 23 0,-2 1 18 15,-2 2 1-15,-2-1 5 0,-2 4 5 16,-1-5 0-16,-2 2 2 0,1-4 6 15,-2-1 5-15,2-5-5 0,2-3 3 16,1-5-3-16,0-2 1 0,1-4 16 16,2-4 13-16,1-4-18 0,3-6-5 15,3-6-7-15,2-4 1 0,-1-6-1 16,4-4 9-16,9-27 4 0,8-12 5 16,9 3-2-16,-9 25-13 0,-2 13 1 15,4 8-7-15,-20 12-1 0,2 3-2 16,-3 3 1-16,13-6 0 0,-3 6-1 15,-4 3 0-15,-2 6 0 0,-3 4 0 16,0 5-1-16,-4 5-2 0,-3 4-9 16,-2 7 3-16,-3 3-3 0,-1 22-5 15,-4 6-26-15,-2-3-39 0,3-22-95 16,3-13-162-16,0-7 182 0,2-6 85 16,1 1 29-16,5 8-3 0,4-4 2 15,3-2 6-15,30-3 18 0</inkml:trace>
  <inkml:trace contextRef="#ctx0" brushRef="#br0" timeOffset="2272.5">6324 4060 1070 0,'1'-4'129'0,"1"-2"-39"0,2-3-15 15,0-2-27-15,-1 2-27 0,2 1-11 16,0 1-2-16,1-1-5 0,-1 3 2 15,1 0-5-15,-3 2-1 0,-2 2-2 16,1 1-15-16,1 4-3 0,0 5 14 16,0 5 5-16,-1 5-4 0,-2 8 6 15,-3 7-2-15,-4 27 1 0,-2 17 1 16,2 3-2-16,4-20 0 0,1-4 2 16,3 7-9-16,1-1 5 0,-4 1-3 15,3-2-3-15,-3-10-23 0,-2 5-39 16,1-11-39-16,-4-4-69 0,3-14-56 15,4-17-119-15,-2-3 225 0,-2-4 70 16,1 5 11-16,-2-7 10 0,0-8-14 16,-10-31 29-16</inkml:trace>
  <inkml:trace contextRef="#ctx0" brushRef="#br0" timeOffset="2652.22">6362 4084 843 0,'1'-7'314'0,"0"-1"-231"0,1-8 21 16,0 2-7-16,0 0-25 0,3-2-35 15,4 1-23-15,3-3-10 0,4 0-4 16,3 0-1-16,0 1-2 0,3 0-2 15,2 1-4-15,1 1 8 0,2 2 1 16,-1 3-3-16,1 3-2 0,-1 4 1 16,1 4 2-16,-1 4-2 0,-4 4-1 15,-2 3 0-15,-3 4 5 0,-5 2-1 16,-2 6 1-16,-5-1-1 0,-6 1 1 16,-6 2-1-16,-2-3 1 0,-7 3 0 15,-6-4 1-15,-5 2-1 0,-6-1-1 16,-23 8-9-16,-5-6-13 0,-2 3-20 15,17-14-26-15,2-5-40 0,1 8-56 16,-3-7-10-16,9-6-50 0,5-1-180 16</inkml:trace>
  <inkml:trace contextRef="#ctx0" brushRef="#br0" timeOffset="3002.13">7109 3891 1239 0,'-2'-6'84'0,"2"2"-45"0,-3-4 40 0,1 1-24 16,0 1-45-16,0 2-6 0,1 1-4 15,1 3-4-15,-1 0-14 0,0 1-2 16,0 2 8-16,-1 2 12 0,-1 4 1 16,-2 4 18-16,-1 5 5 0,-2 4-6 15,-1 7-6-15,1 4 0 0,-3 22-8 16,-1 7-4-16,4 3-2 0,4-23-19 16,1-4-16-16,-1-4-5 0,2-6-6 15,2-15-9-15,0-3-28 0,0-1-28 16,1 9-27-16,-1-4-49 0,1-8-115 15,7-30 30-15</inkml:trace>
  <inkml:trace contextRef="#ctx0" brushRef="#br0" timeOffset="3161.98">7159 3653 1481 0,'0'-3'43'0,"0"1"-17"16,-1-3-7-16,-1 5-19 0,1 0-96 16,-3 2-74-16,0 2-123 0,-11 6-234 15</inkml:trace>
  <inkml:trace contextRef="#ctx0" brushRef="#br0" timeOffset="3687.53">7255 3935 953 0,'1'-5'274'16,"0"0"-165"-16,1-3 26 0,3-4-74 15,3 1-55-15,6-2-6 0,2-2-9 16,7 1-4-16,2-2-10 0,2 0 7 16,2 1 1-16,2 0-1 0,2 2 6 15,17-1 10-15,0 7-5 0,-1 7 4 16,-17 5 0-16,0 0 0 0,-18-1 0 16,2 3-4-16,-2 1-2 0,15 8-8 15,-3 4-8-15,-4 7 0 0,0 5 3 16,7 21 7-16,-6 6-2 0,-7 4-1 15,-14-24-5-15,-1-2-22 0,-4-1-11 16,-4-7-15-16,3-15 7 0,-1-1 21 16,-2-4 19-16,-6 14 17 0,-2-8 5 15,-1-5 8 1,1-6 14-16,-2-6 26 0,1-5 24 0,-1-2 20 0,1-8 14 16,0-4-37-16,0-5-13 0,0-21 4 15,13 32-6-15,0-17-10 0,5 2 2 16,5 2-6-16,8 5-18 0,4 2-3 15,6-1-7-15,5 4-8 0,4 0-4 16,27-5-4-16,4 4-6 0,1 1-7 16,-27 7-35-16,1 5-37 0,-1 4-68 15,-3 2-86-15,-2-2-78 0,3-9-141 16,-5 3 93-16</inkml:trace>
  <inkml:trace contextRef="#ctx0" brushRef="#br0" timeOffset="3990.59">8684 3811 922 0,'2'-5'287'0,"0"1"-235"0,1-5 31 15,0 4-46-15,-2 0-37 0,1 0-7 16,-2 3-9-16,-2 1-10 0,1 0-34 31,-3 4 14-31,-1 2 29 0,-1 2 17 16,-2 3 4-16,0 4 12 0,1 5 13 15,-2 5 1-15,0 7-6 0,-4 19-8 16,2 6-4-16,3 8-11 0,8-16 0 16,1-2-2-16,4-4-6 0,1-5-2 15,2-4 3-15,3-3-11 0,-5-16-21 16,0-4-32-16,0 0-19 0,5 8-47 15,2-7-86-15,22-14-115 0</inkml:trace>
  <inkml:trace contextRef="#ctx0" brushRef="#br0" timeOffset="4166.09">8862 3684 486 0,'2'-7'889'0,"-1"3"-852"15,1-3 26-15,-2 3-14 0,0 4-49 16,0 2-36-16,0 2-63 0,2 3-90 16,-1 2-78-16,2 7-180 0</inkml:trace>
  <inkml:trace contextRef="#ctx0" brushRef="#br0" timeOffset="4532.76">9662 3892 1150 0,'5'-3'126'0,"-2"3"-28"0,4-2 2 15,-3 0-59-15,-2 1-31 0,-1-1-8 16,-1 2-2-16,-3 0-32 0,-5 0-7 15,-5 5 13-15,-6-1 10 0,-5 2 8 16,-3 4 8-16,-2 1-1 0,-2 5 0 16,-2 3-1-16,-16 13 1 0,34-18 2 15,-16 11 1-15,3 4-1 0,3 0-1 16,1-1 11-16,5 1 9 0,4-2 13 16,4-2 16-16,6-2-5 0,5-2-8 15,5-3-9-15,7-1-7 0,4-5-10 16,9-2-9-16,4-6-1 0,23-4-34 15,9-10-56 1,4-6-65-16,-26 6-122 0,7-6-82 0,4-10-133 0</inkml:trace>
  <inkml:trace contextRef="#ctx0" brushRef="#br0" timeOffset="5119.18">10459 3989 1090 0,'2'-4'167'0,"-1"1"-61"15,1-5 24-15,0 4-72 0,0 0-35 0,-1 0-15 16,1-1-7-16,0 0-1 0,0-2-4 15,0 3 4-15,0 0 3 16,-2-2-1-16,0 1 3 0,-2-1-3 16,-3-1-2-16,-2 3 1 0,-4 0-3 15,-4 2 1-15,-5 2-5 0,-3 1 4 16,-4 5-6-16,-3 1 2 0,-17 14-1 16,31-11 2-16,-16 9 5 0,1 2 1 15,3-1-1-15,3 1 0 0,4 0 1 16,7 0-3-16,1-2-2 0,6-2-5 15,3-3-1-15,5-1-2 0,2-5 8 16,3-1 3-16,4-1 1 0,1-6 6 16,3-2 2-16,3-5 0 0,3-4-1 15,1-1-1-15,2-1 3 0,3-5-3 16,0 1-4-16,1-1 0 0,2-2-2 16,-2-1 0-16,0 1-3 0,0 4 1 15,-2 3-3-15,-5 3-3 0,-3 4-3 16,-3 3-3-16,-5 3-1 0,-4 4-4 15,-4 3 10-15,-3 5 0 0,-4 1 6 16,-2 4 2-16,-4 3 1 0,0 1 0 16,-1 1 0-16,0 1 4 0,1-1 6 15,0 1 31-15,4-3 3 0,3 0-13 16,4-1-7-16,4-3-9 0,5 2-4 16,5-4-8-16,4-4-3 0,5-3-11 15,5-4-22-15,24-9-48 0,5-15-85 16,-4-7-145-16,-15-1-106 15</inkml:trace>
  <inkml:trace contextRef="#ctx0" brushRef="#br0" timeOffset="5405.06">11154 3589 1150 0,'4'-8'435'0,"-1"2"-370"0,3-4 32 0,-2 5-49 0,-1 5-23 16,0 0-25-16,-1 6-8 0,0 1-15 15,-1 3-8-15,-3 8 3 0,-1 3 11 16,-1 2 9-16,-2 5 6 0,-1 5 1 16,-4 24 1-16,1 14 2 0,-1 13-2 15,4-21 2-15,1 8-2 0,-2-11-11 16,5 6-21-16,0-5-10 0,6-5 0 15,0-6-9-15,4-7-17 0,1 0-31 16,1-1-111-16,2-21-132 0</inkml:trace>
  <inkml:trace contextRef="#ctx0" brushRef="#br0" timeOffset="6025.11">13409 3588 1137 0,'1'-2'166'0,"0"1"-83"0,3-3 31 0,-4 4-66 16,2 1-32-16,1 4-14 0,-3 1-1 15,3 4-1-15,-3 4-6 0,-3 6 4 16,-2 2-1-16,-4 4 3 0,-3 3 6 16,-2 5 10-16,-8 23-2 0,-3 12 7 15,0 5-4-15,9-20-3 0,2 4-4 16,1-9-9-16,4 5-1 0,1-8-2 15,3-2-15-15,-3-6-20 0,5-5-31 16,1-4-66-16,2-15-93 0,-4-4-58 16,4 15-244-16</inkml:trace>
  <inkml:trace contextRef="#ctx0" brushRef="#br0" timeOffset="6581.13">13363 3684 1166 0,'0'-7'141'0,"-3"0"-58"0,3-8 32 15,1 2-79-15,2-3-25 0,4 2-7 0,4-2-4 16,2 2-9-16,3 0-3 0,4-1 2 15,-1 3 8-15,2-2 2 0,2-1 2 16,4 2 1-16,0 0 2 0,0 2-5 16,3 3 1-16,1 2-1 0,1 1 0 15,-4 5 0-15,0 3 3 16,-3 1-2-16,0 4-1 0,-3 3 0 0,0 2 0 16,-4 1 0-16,-3 2 0 0,-5 4 2 15,-2 1-1-15,-5 2 0 16,-6 4 1-16,-5 1 0 0,-4 1-2 15,-6 1 0-15,-9-1-2 0,-3 1 1 16,-25 13-2-16,-13 2 3 0,-2-6 2 16,25-13-2-16,0-1 2 0,1 2-1 15,3-10 7-15,4 5-2 0,4 2-2 16,5-5 2-16,16-13-5 0,3 3 0 16,3-2 1-16,-4 7-1 0,6 2 0 15,6-4 0-15,7-1 3 0,8 0 9 16,7 2 10-16,7-2 8 0,29 7-1 15,13 1 6-15,8 1-5 0,-26-12-8 16,4 9-6-16,1-5-7 0,-2-2-7 16,-3 7-3-1,2-6-10-15,-6 0-16 0,-2-2-24 0,-5 1-35 0,-8-3-46 16,-1 3-109-16,-11-10-104 0,-5-8-160 16</inkml:trace>
  <inkml:trace contextRef="#ctx0" brushRef="#br0" timeOffset="7042.18">14379 3908 1053 0,'0'-3'126'0,"1"1"-32"0,1-2-12 0,-2 0-60 0,0 1-19 15,0 0-3-15,0 3-6 0,0 2-21 16,0 2 4-16,0 0 12 0,0 0 9 16,-2 4 2-16,-1 2 12 0,0 3 3 15,-5 3-1-15,4 2 7 0,-1 7-9 16,2 0-5-16,1 5-5 0,-1 0-1 15,6 20-2-15,5-3 0 0,-3-33-2 16,1 0 3-16,7 13-1 16,4-4 2-16,-1-1 0 0,3-5 4 15,1-2 6-15,2-6 11 0,2-2 10 16,0-4 4-16,0-3 2 0,1-4-12 16,-3-4-5-16,3-6-2 0,-1-3-2 15,-3-6 7-15,-1-6-11 0,7-27-4 16,-2-16-6-16,-9-1-3 0,-6 38-4 15,-5 10-5-15,-3 12 1 0,-2 4-16 16,2-1-17-16,-2-6-38 0,0 2-30 16,-4 1-75-16,-3 3-60 0,1 0-62 15,-9-18-169-15</inkml:trace>
  <inkml:trace contextRef="#ctx0" brushRef="#br0" timeOffset="7392.93">15070 3468 1158 0,'0'-5'138'0,"1"2"-56"0,-1-3 26 0,2 2-65 15,-2 3-36-15,-2 3-7 0,1 4-5 16,-1 4-3-16,-3 5-1 0,2 6 9 16,-5 1-1-16,3 7 1 0,-6 4 13 15,-3 21 0-15,-2 11 3 0,2 2 2 16,6-21-8-16,2 3-4 0,1-6 0 16,5 8-6-16,0-7 0 0,0 0-7 15,5-2-6 1,1-2-11-16,2-7 1 0,3-7-14 0,-8-13-22 15,2-4-40-15,1 1-69 0,7 5-67 0,27-4-201 16</inkml:trace>
  <inkml:trace contextRef="#ctx0" brushRef="#br0" timeOffset="7882.88">15464 3923 1077 0,'4'0'215'0,"-1"-2"-121"0,8 0-15 15,1 3-57-15,7 1-19 0,2 0-3 16,6-1-6-16,3-1-12 15,22-2 4-15,1-4 1 0,6-1 13 16,-18 1 2-16,-1 0 4 0,-1-8 3 16,-1 0-3-16,-3-1-1 0,-5-3 0 15,-16 8 1-15,0 2 1 0,-1-1-3 16,12-9-3-16,-6 3 0 0,-6 1-1 16,-5 3-2-16,-5 1-3 0,-6 2-5 15,-7 1-5-15,-10 0 8 0,-7 3 7 16,-24 2 0-16,-12 9-1 0,-16 13 1 15,24-4 0-15,-7 5 0 0,4 6 0 16,-4 3 0-16,8 2 3 0,4-1-3 16,7 0 8-16,8 0 7 0,12-5 9 15,16-12 12-15,3 0-5 0,4 0 5 16,-2 15-8-16,11-2-7 0,9-4-1 16,9 0-10-16,8-4-7 0,33 3-3 15,17-11-13-15,10-5-16 0,-26-1-10 16,2 4-12-16,-1-5-20 0,-2 1-19 15,1 2-103-15,-13-5-86 0,5-12-311 16</inkml:trace>
  <inkml:trace contextRef="#ctx0" brushRef="#br0" timeOffset="9306.24">3698 5647 1066 0,'16'0'112'0,"3"1"-7"0,38 1-40 0,16 1-51 15,12-2-10-15,-25-2 3 0,8 0-3 16,6-3-4-16,3 2 0 0,-1-2-18 16,2 0-5-16,-3-2 5 0,5-3 18 15,7 3 0-15,5 1 5 0,5-3 13 16,0 2-1 0,9-3 2-16,-3 4 2 0,5-2 11 0,7 2 6 15,7 1-6-15,-3-1-6 0,2-2 0 16,13 0-4-1,2 1 3-15,5-4 0 0,-2-2 3 0,9 4-6 0,5-2-4 16,3 2-11-16,-6 1-3 0,14-2-4 16,4 0 0-16,-2 0-1 0,-1 2-4 31,8-2-3-31,6 2 6 0,-10-4-4 16,12 2 6-16,1 1 1 0,-3-2 0 15,1-1 1-15,8 0 1 0,-3 1 1 16,0-3-3-16,12 5 2 0,-2-1-4 15,-2-1 1-15,9-1-9 0,0 0 9 16,-5 6-6-16,12 1 1 0,-3-4-9 16,-2-3 0-16,12 3-9 0,-11 5 4 15,7-1 7-15,0-3 3 0,-9 1 7 16,10-5 2-16,-1 6 2 0,-10-1 3 16,11 1 5-16,-9 5 6 0,-2-3 5 15,13-1-5-15,-11 1 7 0,3 3-7 16,3-3 4-16,-19 3-7 0,-1 1 8 15,-4-2 0-15,-9 0 7 0,-14 3-11 16,-1-2-8-16,-10 3-6 0,-24-1-3 16,0 2-22-16,-11-2-14 0,-11-4-25 15,-14 5-58-15,-15-2-110 0,-17-5-221 16,-6-6-132-16</inkml:trace>
  <inkml:trace contextRef="#ctx0" brushRef="#br0" timeOffset="14770.49">5968 7147 687 0,'-6'-2'88'0,"1"0"-37"0,-4-2-1 0,2 0-14 0,2 1-12 0,1 1-11 0,-1-1 6 15,3 1 7-15,0-1 6 0,1 1 16 16,0-1 11-16,1-1 11 16,3 0 6-16,3-3-17 0,0-3-6 15,5-1-19-15,4-3-1 0,4 0-5 16,7-4-8-16,5-2-3 0,24-12-2 16,11-2-2-16,7 1 1 0,-18 15-10 15,-1-5 9-15,6 7-11 0,-5-4-2 31,-1 10-3-31,-2-7-18 0,-6 8-39 16,-5-1-34-16,-5-1-73 0,-5 6-69 16,-21 2-145-16,14-3-212 0</inkml:trace>
  <inkml:trace contextRef="#ctx0" brushRef="#br0" timeOffset="15089.58">6264 7143 1144 0,'0'-4'164'0,"1"1"-86"0,-1-2-11 16,3 1-35-16,0 2-24 0,4 2-5 15,0 2-6-15,3 3 2 0,1 2-5 16,-1 4 1-16,-1 3-2 0,0 2-1 16,-5 5 8-16,-1 2-1 0,-3 5 2 15,-2 4 5-15,-2 20-1 0,-3 4-5 16,0 4-4-16,0-25-3 0,1 9-34 16,0-8-65-16,-1-9-56 0,6-13-33 15,-7 29-123-15</inkml:trace>
  <inkml:trace contextRef="#ctx0" brushRef="#br0" timeOffset="15312.56">6061 7703 1411 0,'0'-1'203'0,"2"-1"-86"0,3 1-40 15,6 1-42-15,9-2-16 0,10 1-10 16,27-3-9-16,17-7-4 0,15-3-9 16,-27 3-12-16,7 2-27 0,-3-8-62 15,-1 2-67-15,0-3-146 0,-4-1-148 16</inkml:trace>
  <inkml:trace contextRef="#ctx0" brushRef="#br0" timeOffset="15820.91">7466 7007 990 0,'5'-4'121'0,"-1"-1"-31"0,3-5-1 16,1 0-45-16,0 0-28 0,1 0-10 16,-3 0 2-16,1-2 1 0,-2-1 8 15,-1 0 13-15,-1-1 9 0,-1 0-1 16,-2-3 10-16,-2 1-12 0,-1-1-12 15,-1 0-7-15,-2 1-9 0,-3-1-4 16,-1 2-4-16,-4 0 0 0,0 2-2 16,-2-1 1-16,-1 6 0 0,-2 0-1 15,0 2 1-15,1 3 0 0,-2 3 1 16,1 2 1-16,-1 3 1 0,-3 5-2 16,0 4 0-16,-1 6 1 0,0 4 1 15,-1 8-3-15,-9 24 4 0,0 12-5 16,5 25 4-16,11-32-2 0,2 8 2 15,0-1-2-15,7 0 0 0,-4 0 0 16,3 1-1-16,3 2 2 0,0 1-3 16,4-9 2-16,1 0-4 0,-2-6-3 15,1-6-21-15,3-8-25 0,2-5-38 16,3-5-69-16,0-11-94 0,-2-4-75 16</inkml:trace>
  <inkml:trace contextRef="#ctx0" brushRef="#br0" timeOffset="16060.96">7117 7538 1409 0,'-1'-2'160'0,"1"1"-53"0,1-5-22 0,6 1-47 0,9-4-31 16,9-2 0-16,29-4-5 0,22-6-2 16,15 7-9-16,-26 0-17 0,9 1-28 15,3 3-47-15,3-5-62 0,9 2-137 16,0-1-98-16</inkml:trace>
  <inkml:trace contextRef="#ctx0" brushRef="#br0" timeOffset="16923.16">10643 7310 1156 0,'2'-4'202'0,"0"0"-93"0,2-3-35 0,-1 0-34 0,0 2-26 0,0-1-14 16,-1-1-4-16,0 0-8 0,-1-1-2 15,1 0 13-15,-3 0 2 0,0 0-1 16,-2-1 8-16,0 0 8 0,-1-1-3 15,-2 2-1-15,0-2-3 0,-4 0-4 16,0 1-5-16,-5 2-3 0,0 1-3 16,-5 5-10-16,-2 1 5 0,-3 4-4 15,-2 3 1-15,0 3 3 0,-2 5 4 16,0 3-2-16,0 4-6 0,0 3 5 16,1 4 1-16,-9 22-8 0,8 9-27 15,9 2-8-15,10-19-23 0,7 1 7 16,5-1 26-16,5-6 17 0,5-2 14 15,3-3 8-15,-6-21 3 0,1 0 0 16,0 0 21-16,12 9 13 0,1-5 18 16,0-5 25-16,2-7-8 0,2-7-14 15,0-6-18-15,1-6-9 0,0-7-1 16,0-6-2-16,11-26 1 0,-4-18-7 16,-4-30 9-16,-10 24 0 0,-8-7-6 15,2 9 0-15,-1 7-11 0,3 10-2 16,-4 13-2-16,0 6-2 0,-5 5-5 15,-3 0 0-15,-3 6-8 0,-3 17-13 16,0 1-28-16,-1 1-12 0,-1-11-35 16,-1 3-53-16,-1 4-81 0,0 4-47 15,-4-2-396-15</inkml:trace>
  <inkml:trace contextRef="#ctx0" brushRef="#br0" timeOffset="17274.52">11076 7111 1124 0,'0'-5'154'0,"0"3"-47"0,1-3-19 0,-1 1-50 0,0 3-34 0,1 0-4 16,0 2-14-16,1 4-2 0,1 4-2 15,-1 5 5-15,-2 4 9 0,-1 3 4 16,-2 4 1-16,0 3 14 0,0 4-7 16,-2 22 9-16,0 6 1 0,4 2-6 15,1-24-8-15,4 5-4 0,1-8-2 16,0 1-23-16,1-14-22 0,-2-10-49 15,0-3-42-15,2 0 16 0,5 6 0 16,1-7-37-16,19-21-89 0</inkml:trace>
  <inkml:trace contextRef="#ctx0" brushRef="#br0" timeOffset="17433.82">11294 6829 1528 0,'0'-5'101'0,"0"2"-37"16,1-3-8-16,-1 2-56 0,2 4-3 15,2 2-110-15,3 1-93 0,2 2-193 16,14 8-267-16</inkml:trace>
  <inkml:trace contextRef="#ctx0" brushRef="#br0" timeOffset="17879.02">11793 7081 1554 0,'-2'-2'93'0,"0"1"-32"0,-6 0-17 15,-5-1-36-15,-3 2-8 0,-3 2-10 16,-1 2-14-16,-1 3-29 0,-3 3-4 15,-3 2 19-15,-3 1 5 0,-16 7 6 16,31-14 24-16,-14 8 2 0,5-2 2 16,4 2 0-16,3-2-1 0,5 0 0 15,3-3-3-15,6 4-1 0,6-3-14 16,6 1-13-16,4 0-16 0,6-1-12 16,2-1 13-16,5-1 24 0,3 0 15 31,21 1 7-31,2-2 3 0,-1 0 8 0,-15 2 2 0,0-2-2 0,-5 3-9 15,-19-5 0-15,-2 2 5 0,1 0-6 16,5 8 1-16,-4 3 0 0,-6 0 4 16,-8 2 15-16,-8 0 15 0,-9 1 3 15,-8 0-9-15,-7-2-8 0,-31 12-3 16,-16-7-11-16,-7 1-2 0,28-12-6 16,1-4-6-16,0 3-25 15,3-5-29-15,9-1-42 0,3-5-23 16,8-4-9-16,7-2 1 0,21 1-106 31,-5-12-75-31</inkml:trace>
  <inkml:trace contextRef="#ctx0" brushRef="#br0" timeOffset="18340.54">12271 6779 1444 0,'5'-4'125'0,"-2"1"-43"0,2-3 3 0,3 3-57 0,-3 1-28 0,4 6-5 16,0 1-13-16,-2 5-9 0,-3 3-6 16,0 3 14-16,-4 6 2 0,0 6 4 15,0 4 10-15,-6 24-1 0,-4 10 3 16,-2 5 0-16,2-20 1 0,-3 1-1 16,0-4 1-16,5-5 6 0,-1-1-4 15,1 0 5-15,4 0 5 0,4-4-2 16,1-5 2-16,5-4 4 0,-1-16 2 15,0-2 5-15,2-1-2 0,8 9-4 16,5-5-10-16,4-4 1 0,6-3-6 16,4-3-2-16,24-1-1 0,6-4-9 15,4-4-7-15,-20 4-20 0,-2-4-20 16,-2 0-32-16,-4-1-31 0,-2 0-98 16,-3-10-37-16,-7 4-156 0</inkml:trace>
  <inkml:trace contextRef="#ctx0" brushRef="#br0" timeOffset="18563.38">12151 7338 1482 0,'0'-4'238'15,"5"1"-139"-15,7-3-35 0,9 1-47 0,12-1-11 16,33-2-6-16,21-3-31 16,10 1-12-16,-29 4-53 0,-7-3-23 15,6-1-60-15,1 5-149 0,-2-1-41 16,-8-5-103-16</inkml:trace>
  <inkml:trace contextRef="#ctx0" brushRef="#br0" timeOffset="19038.95">12862 7213 1312 0,'10'-6'117'16,"2"1"-68"-16,13-4-4 0,4 1-36 16,6 1-9-16,19-3-29 0,9 8-19 15,0 7-35-15,-28 2-2 0,0 3 37 16,7-2 40-16,-8 5 8 0,-3 2 15 16,-15-7 20-16,-3 3 4 0,-1-1-6 15,12 15-14-15,-3 3-12 0,8 20-5 16,-13 3-2-16,-8 0-8 0,-11-17-12 15,-2-3-15-15,-3-20-7 0,0 3-7 16,0-3 2-16,-9 10 12 0,-2-3 17 16,-3-6 13-16,-2-4 5 0,2-5 10 15,-3-5 0-15,0-3 12 0,3-4 14 16,1 0 6-16,4-7 21 0,4-2 6 16,3-4-16-16,1-2-13 0,6 0-7 15,4-2-2-15,6 2-4 16,5-1-10-16,4 0-6 0,8 2 3 15,3-1-1-15,6 3-11 0,24-6 1 16,9 4-3-16,-1 3-24 0,-21 7-60 16,0 3-110-16,5 1-112 0,-6-3-113 15</inkml:trace>
  <inkml:trace contextRef="#ctx0" brushRef="#br0" timeOffset="19325.71">14112 7140 1030 0,'-2'-1'324'0,"1"1"-208"0,-6 1-42 0,1 4-32 0,-3 3-33 15,-1 1-7-15,1 4-2 0,2 2-2 16,-2 4-15-16,1 1 1 0,1 4 10 15,-3 2 6-15,2 2 5 0,1 4 1 16,-2 20-3-16,1 4 9 0,7 4-11 16,5-24 2-16,-4-2-3 0,5 1-10 15,1-9-27-15,-4-14-36 0,1-2-40 16,2-1-82-16,3 7-42 0,14-2-194 16</inkml:trace>
  <inkml:trace contextRef="#ctx0" brushRef="#br0" timeOffset="19501.31">14252 6864 1552 0,'2'-3'94'0,"-2"2"-56"15,0-2-19-15,2 3-19 0,-1 3-102 16,1 2-113-16,1 1-145 0,3 2-277 15</inkml:trace>
  <inkml:trace contextRef="#ctx0" brushRef="#br0" timeOffset="19962.73">14590 6628 774 0,'-3'-7'318'0,"2"4"-163"0,-5-6-24 16,6 4-36-16,0 1-62 0,0 2-25 15,0 2-8-15,6 2-3 0,-3 4-13 16,0 2 2-16,2 6 8 0,-5 3-3 15,0 6 6-15,0 4 2 0,-5 5-5 16,-3 27 5-16,-8 11-1 0,-7 11 2 16,10-24 0-16,-2-2 1 0,0 6 6 15,7-8 3-15,-1-2 18 0,6-7 7 16,6 0 12-16,8-7-16 0,0-1-10 16,11-8 0-16,-12-17-6 0,2-1-1 15,4-2-5-15,14 5-2 0,19-3 2 16,6-12-5-16,-1-9-3 0,-24-6 6 15,-15 6-3-15,-2-1 2 0,-1-5 2 16,10-15-6-16,3-21-2 0,-14 3 0 16,-11 38-6-16,-3 1-6 0,-2-12-4 15,-8 5-9-15,-9 2-14 0,-6 3-3 16,-24-2-19-16,-13 4-14 0,-6 6-31 16,27 5-76-16,3-1-62 0,6-2-210 15,8-2 111-15</inkml:trace>
  <inkml:trace contextRef="#ctx0" brushRef="#br0" timeOffset="20359.63">15145 7116 1271 0,'0'-4'184'0,"-2"2"-108"0,-2-4-15 0,1 0-27 16,-2 3-34-1,2-1-3-15,0 3-16 0,-1 3-30 0,1 4-18 0,0 3 14 16,-2 5 25-16,2 3 20 0,-1 2 7 16,1 6-1-16,3 2 2 0,3 2 3 15,1-2-3-15,1 2 0 0,3-2 0 16,2-2 0-16,2-2 1 15,4-3 0-15,-2-5 1 0,2-5 11 0,-1-4 21 16,0-8 26-16,2-6 3 16,1-3-21-16,2-5-8 0,2-5-7 0,-3-5-1 15,2-5-9-15,6-25-7 0,-8-12-10 16,3-4 0-16,-8 33-12 0,-3 5-19 16,-3 1-24-16,-3 12-44 15,-2 9-67-15,0 3-110 0,-3 1-86 16,-3-38-77-16</inkml:trace>
  <inkml:trace contextRef="#ctx0" brushRef="#br0" timeOffset="20819.66">15809 6423 1246 0,'6'-4'171'0,"-1"3"-81"0,3-2-8 0,1 4-36 0,0 1-42 0,1 8-3 16,-2 4-2-16,-1 6-18 0,0 6-8 16,-5 4-1-16,-1 24 2 0,-2 8 20 15,-8 8-7-15,2-14 12 0,-4-2-8 16,-6 3 9-16,4 6 4 0,-6-3-4 16,3-5 1-16,2 4-1 0,-4-8 3 15,3-3 1-15,5-6 6 0,-2-5-6 16,4-3 12-16,5-6 3 0,1-16 4 15,2-4-8-15,2 1-2 0,1 6 0 16,5-5-10-16,6-5 0 0,2-2 3 16,4-6-6-16,4-2-2 0,6-4-13 15,0-2-12-15,3-3-28 0,18-8-33 16,3-5-90-16,1-2-100 0,-22 8-119 16</inkml:trace>
  <inkml:trace contextRef="#ctx0" brushRef="#br0" timeOffset="21074.53">15703 6963 1542 0,'0'-2'191'0,"0"1"-117"15,5-2-11-15,6 2-35 0,8-3-28 16,9-1-7-16,7-1-16 0,27-5-20 16,6-2 2-16,10 0-9 0,-24 2 11 15,0-2 0-15,0 7-2 0,-2-1-21 16,-6-1-70-16,-1-1-73 0,-5 1-94 16,-5 1-214-16</inkml:trace>
  <inkml:trace contextRef="#ctx0" brushRef="#br0" timeOffset="21265.1">16300 6984 1057 0,'-4'8'470'15,"-1"4"-361"-15,-8 12-9 0,2 2-17 16,3 4-65-16,0-1-9 0,6-1-9 16,4 1-16-16,1-2-18 0,2-3-10 15,5-2-8-15,2-3 18 0,1-3-11 16,2-1 7-16,0-3-30 0,2-4-19 15,-1-3-59-15,3-4-85 0,27-12-86 16</inkml:trace>
  <inkml:trace contextRef="#ctx0" brushRef="#br0" timeOffset="21440.19">16627 6656 1555 0,'2'-6'126'0,"0"3"-91"0,-1-5 18 16,-1 4-53-16,2 1-30 0,-2-1-87 15,1 3-174-15,4-3-324 0,-2-1 148 16,19-9 224-16</inkml:trace>
  <inkml:trace contextRef="#ctx0" brushRef="#br0" timeOffset="22390.69">17002 6865 961 0,'3'-2'166'15,"0"0"-82"-15,6-3-4 0,-4 1-17 16,3 2-38-16,2-1-13 0,-1 2-6 16,1 4-3-16,-4-1-2 0,-1 1 0 15,-2 2 4-15,0-1 0 0,0 0 7 16,-3 3 4-16,-3 1 1 0,0 2 4 15,-3 3-4-15,-2 0-2 0,-2 2-7 16,-1 4-6-16,0 0-1 0,1 5 1 16,-2 2 0-16,4 0 0 0,3 2-1 15,2-1 0-15,5-1 0 0,1-1 8 16,6-2 3-16,5-2 12 0,2-3 4 16,8-2-6-16,4-2 4 0,2-3-7 15,2-4 2-15,1-3-20 0,15-2 4 16,-2-11-5-16,-34 6-3 0,-2-2-3 15,7-8-2-15,-3-2-2 0,-6-5-10 16,-5-1-1-16,-6-3 0 0,-5 0-3 16,-3-1 0-16,-3 1-1 0,-2 1-1 15,-3 0 8-15,-3 1 2 0,0 1 13 16,1 2-2-16,-2 2 5 16,2 1 0-16,1 2 4 0,4 0 0 15,6 2 8-15,-2-1 10 0,9 3 9 16,1 0 5-16,5-1-6 0,5 3-12 15,6 0-8-15,2 0-2 0,6 2-7 16,5 2 2-16,2-1 3 0,2 4 0 16,18 1-5-16,0 7 4 0,0 3-5 15,-14-1 0-15,-2 7 1 0,-3-6-3 16,-17 1 2-16,1-3-2 0,-3 1 1 16,13 11 1-16,-2-1 0 0,-5 3 0 15,0 1-1-15,-2 1 4 0,-3 2-3 16,-4 0 0-16,-3 1 0 0,-2-2 0 15,-3 0 1-15,0-2 2 0,-3-1 0 16,0-3-2-16,-2-1 5 0,0-4 2 16,2-5 0-16,0 0-2 0,0-5 0 15,3-2-6-15,0-2 8 0,3-2-1 16,5-4-6-16,0-5 3 0,3-3-4 16,3-4 0-16,-1-3 1 0,6-6-2 15,0-5 0-15,17-21 1 0,8-3 1 16,5 5 2-16,-14 29-5 15,-2 2 2-15,2 0 0 0,-2 13-1 16,2 1 1-16,-2 5 0 0,-19 1-1 16,-1 2-1-16,1 2-1 0,10 5 6 15,-2 5-2-15,-2 4 6 0,-3 7-4 16,-3 5-1-16,1 24 4 0,-8 9-1 16,4-1-4-16,-6-21-1 0,-1-2 0 15,0-5-1-15,-3 3-14 0,4 0-6 16,-5 2-21-16,8-10-24 0,-7-16-77 15,1 0-172-15,-2 20-276 0</inkml:trace>
  <inkml:trace contextRef="#ctx0" brushRef="#br0" timeOffset="24425.46">19009 7056 747 0,'-3'-2'122'0,"2"2"-58"0,-4-2-6 0,1 0-20 0,2 2-22 16,2-1-2-16,0 1 2 0,0 0-6 16,3 1 6-16,0-1 5 0,3 2 11 15,2-1 15-15,5-1 22 0,5 0 19 16,4 0-7-16,7-1-16 0,8 2-3 16,28 0-14-16,22 6-15 0,18 0-2 15,-28-2-8-15,6-3-11 0,-2 4-4 31,6-2-2-31,5-1-6 0,-1 1 0 0,0 1-8 16,2 1-7-16,-5-6-19 0,-8 4-17 0,0-2-45 0,-3-1-47 16,-10-1-94-16,-5-5-48 0,-14-5-352 15</inkml:trace>
  <inkml:trace contextRef="#ctx0" brushRef="#br0" timeOffset="24870.57">20206 6814 739 0,'0'-3'322'0,"0"2"-214"0,0 0-34 0,0 0-11 16,4 2-41-16,2 0-12 0,5 1-2 16,6 3 3-16,5 1 8 0,4 1-4 15,2 1-5-15,2 1-1 0,0 3-4 16,1 1 6-16,0 5 1 0,16 12-6 15,-32-19 1-15,14 12-5 16,-4 2 1-16,-4 2 3 0,-3 1-3 16,-6-1 5-16,-4 1 4 0,-5-1 6 15,-7 0 4-15,-4-2-14 0,-6 1 6 16,-7-2-7-16,-5 0-7 0,-5-2-1 16,-4 0 1-16,-23 11-4 0,-2-4-14 15,4-2-26-15,22-13-10 0,7 0-32 16,16-9-64-16,4 0-37 0,3-1-57 15,0 6-178-15</inkml:trace>
  <inkml:trace contextRef="#ctx0" brushRef="#br0" timeOffset="25461.38">21886 6246 852 0,'3'-4'230'0,"-1"2"-123"0,2-3 1 0,-1 4-41 0,-1 3-47 0,-2 6-3 16,-3 4-6-16,-2 4-6 0,-2 8-2 15,-4 4 0-15,-3 7-2 0,-13 23 2 31,-5 10-1-31,-5 14-2 0,12-29 0 16,-2-1 2-16,1 0 1 0,1-2 2 16,1 4 15-16,0-4 16 0,7-1 11 15,5-8 1-15,6 1-2 0,5-7-8 16,7-2-6-16,6-2-9 0,-2-23-4 16,3 0-5-16,-1-1-8 0,17 5-1 15,4-5-4-15,22-7-1 0,4-15-3 16,-4-11-2-16,-24-2 4 0,-18 14 1 15,0 0 1-15,-4-1 1 0,9-15-2 16,-6 0-4-16,-5 2-2 0,-7 4-4 16,-7 2-16-16,-8 3-14 0,-6 4-4 15,-8 1-28-15,-21 2-15 0,-7 7 1 16,1 8-24-16,19-2-39 0,5 4 11 16,21-1-5-16,1 0-61 0,-21 4-82 15</inkml:trace>
  <inkml:trace contextRef="#ctx0" brushRef="#br0" timeOffset="25891.41">22368 6913 1195 0,'1'-1'218'0,"-1"-1"-83"0,0 0-48 0,2 1-41 16,2-2-33-16,3-1-13 0,5-3-10 16,6 0-8-16,3 0-2 0,4 0-2 15,0-1 11-15,2-2 8 0,0 1 2 16,2 0-4-16,0 1 6 0,-2-1-2 16,-3 1 0-16,-3 0-4 0,-7 3-11 15,-4-1-24-15,-8 0-22 0,-4 1-33 16,-8 2-21-16,-8 2 25 0,-8 3 52 15,-6 3 29-15,-25 8 10 0,-9 8-1 16,-12 5 2-16,26 1-1 0,3-5 5 16,2 0-4-16,2 5 23 0,5-3 21 15,5 8 20-15,6-10 13 0,20-10-12 16,2 1-3-16,3-4-7 0,-1 14-19 16,7-5-3-16,7-2-10 15,10-2-10-15,7-4-1 0,27 0-13 0,18-10 0 16,7-13-12-16,-24 2-44 0,0 1-54 15,9-5-77-15,-6 1-19 0,0 2-50 16,-3-9-226-16</inkml:trace>
  <inkml:trace contextRef="#ctx0" brushRef="#br0" timeOffset="26273.73">23309 6056 1293 0,'0'-1'165'0,"-2"2"-83"0,-2 3-44 0,-3 3-18 0,-3 5-12 15,-2 5-8-15,-3 8 0 0,-1 3-7 16,-10 22-9-16,-2 10 4 0,0 6 11 16,10-13 2-16,-2-3 6 0,5 7 2 15,2-6 0-15,-1 3-8 0,6-2 3 16,0-6 1-16,3 2-5 0,3-5-4 15,1 0-19-15,6-6-30 0,1-1-42 16,4-7-56-16,-4-19-52 0,0-4-78 16,19 9-164-16</inkml:trace>
  <inkml:trace contextRef="#ctx0" brushRef="#br0" timeOffset="26592.19">23661 5921 1205 0,'-1'0'201'15,"0"4"-129"-15,-3 5-23 0,-2 6-24 16,-1 7-10-1,-2 7-15-15,0 4-5 0,-4 23-2 0,-2 13-4 0,-4 6 11 16,8-16 0-16,1-2 3 0,0 1 8 16,1-2 8-16,4 6 2 0,0-9-2 15,2 1-5-15,4-5-4 0,0-3-8 16,4-3-2-16,2-6-16 0,4-2-33 16,6-2-71-16,2-8-112 0,-7-18-67 15,22 12-218-15</inkml:trace>
  <inkml:trace contextRef="#ctx0" brushRef="#br0" timeOffset="26863.22">24105 6553 1206 0,'8'-3'377'0,"2"2"-273"16,12-2-18-16,7 1-57 0,4 2-29 15,26 2-59 1,12 1-83-16,9-8-192 0,-28-3-414 0</inkml:trace>
  <inkml:trace contextRef="#ctx0" brushRef="#br0" timeOffset="27356.23">25376 6441 1169 0,'-7'-3'285'0,"-3"1"-204"0,-9-3-28 16,-6 5-37-16,-4 5-16 0,-4 0-12 15,-17 7-30-15,-4 1-35 0,-2 11-64 16,27-14 26-16,16-3 75 0,2 0 19 15,2 0 21-15,-9 6 5 16,5 1 23-16,6-1 18 0,5 2-4 0,8 0-8 16,5 1-2-16,7 1-3 0,6-1-16 15,7 1-6-15,26 9-2 0,9 0-5 16,5 2-1-16,-22-14-8 0,-1 6 0 16,-3-2 9-16,-10-1 0 0,-5 1-1 15,-18-11 1-15,-3 2 5 0,-3-2 7 16,7 7 2-16,-10 2 4 0,-9-4 11 15,-10 2-2-15,-11-2-4 0,-10-2-12 16,-36 1-11-16,-20-5-2 0,-13-4-9 16,33-6-13-16,1 0-6 0,1-1-5 15,3 1-9-15,7-4-3 0,2 2 11 16,7 0-11-16,12-4-16 0,12-5-27 16,18 12 7-16,6-4-22 0,3 0-85 15,0-5-56-15,12-5 70 0,55-30-23 16</inkml:trace>
  <inkml:trace contextRef="#ctx0" brushRef="#br0" timeOffset="27958.76">25829 6103 1116 0,'5'-6'218'0,"0"3"-113"0,2-7-6 0,0 5-59 0,-2 1-21 0,-2 3-19 0,1 1-10 0,-2 4-26 16,1 2-27-16,-2 5 23 0,-2 3 15 15,-1 5 17-15,-2 5 8 0,0 3 0 16,-5 28 17-16,-3 13 2 0,-1 5 5 16,1-16-6-16,-2 5-2 0,1-6-8 15,-4 1-2 1,2-3-3-16,5-6 0 0,-6 2-1 0,6-7-2 0,0-5 1 16,5-1 2-16,5-6 14 0,0-21 15 15,0-1-5-15,2-2-11 0,2 5-8 16,3-4-1-16,3-4-2 0,4-6-2 15,2-4-3-15,3-7-2 0,1-6-4 16,1-6 2-16,3-4 0 0,1-2 3 16,14-20 1-16,4 3-1 0,-28 33-2 15,1 0 3-15,15-13 0 0,0 1 2 16,0 3 1-16,-3 2-3 0,0 4-2 16,-3 3 2-16,-2 5 0 0,-2 3 0 31,-5 4-4-31,0 5 0 0,-4 3 0 15,-3 5 1-15,0 4 3 16,-4 5 0-16,-4 6-5 0,-2 6 5 16,-4 22-1-16,-6 10 0 0,2 3 0 15,2-23 0-15,2 1-11 0,-5-8-22 16,5 3-52-16,2-3-56 0,3-1-99 16,1-13-46-16,0-13-92 0,8 4 35 15</inkml:trace>
  <inkml:trace contextRef="#ctx0" brushRef="#br0" timeOffset="28613.13">26969 6733 810 0,'3'-4'491'0,"-1"-1"-348"0,2-3-41 0,2-1-38 0,-1 1-35 16,1 0-20-16,0 0-9 0,1-1-2 16,-1 0-19-16,-1 0 0 0,-1 1 3 15,0 0 10-15,-3 0 8 0,-1 0 5 16,-1 1-5-16,-2-1 4 0,-2 1-2 15,-3 0-1-15,-5 0 4 0,-6 3 3 16,-6 4-1-16,-5 2 0 0,-22 11 4 16,-10 6-10-16,0 5-1 0,23-2 0 15,2 2 2-15,3-2-2 0,8 4 0 16,16-15-1-16,-1 1-2 0,5 0 3 16,-8 13 1-16,4 0 1 0,9-1-2 15,6 1 2-15,4-3 0 0,5-4 2 16,4-1-3-16,3-6 3 0,3-4-2 15,5-3 2-15,2-4-4 0,21-6 0 16,3-6 0-16,-1-12 1 0,-15 9-1 16,-8-9-1-16,-17 10 0 0,1 2-3 15,-2 0-3-15,13-11 1 0,-3 2 2 16,-4 3 3-16,-2 2-5 0,-7 3 3 16,-1 2 2-16,-6 4-5 0,-3 1-3 15,-4 2-8-15,-3 3 4 0,-2 2 8 16,-2 4 5-16,-5 3 4 0,1 3 0 15,-2 4 7 1,1 3 2-16,1 0 9 0,2 0 0 0,1 2 2 0,4 1 2 16,2-2-3-16,4-1-2 0,5 1-7 15,5 0-8-15,5-3 3 0,6 1-6 16,6-3-3 0,5-3-2-16,25 1-20 0,9-12-52 0,3-12-32 0,-19 2-131 15,4-2-103-15,-6 1-178 0</inkml:trace>
  <inkml:trace contextRef="#ctx0" brushRef="#br0" timeOffset="28899.79">27714 6607 1377 0,'0'0'221'0,"2"2"-147"0,-1 1-14 0,-2 5-51 0,-1 4-7 16,-4 5-2-16,-3 5-16 0,-1 4-4 15,-1 4-7-15,-10 23 12 0,-1 10 11 16,3 4 4-16,8-18 4 0,2 9 6 16,-4 2 2-16,4 4-4 0,5-3-1 15,-2-4-7-15,6-1-1 0,-2-1-14 16,4-5-20-16,0-2-40 0,-2-4-68 15,-4-5-75-15,4-9-19 0,-1-22-122 16,1-1 85-16,-2 5 40 0</inkml:trace>
  <inkml:trace contextRef="#ctx0" brushRef="#br0" timeOffset="29312.32">27628 6588 756 0,'7'-10'633'15,"4"1"-513"-15,8-8-47 0,5 3-29 0,4 3-27 16,3-1-17-16,20 1-15 0,5 9-16 15,0 9-37-15,-16 0-8 0,-4 6 45 16,1-3 19-16,-7 11 4 0,-14-12 8 16,-1 1 4-16,-2 1 3 0,12 10 8 15,-5 0 6-15,-5 2 0 0,-2-1-11 16,-7 3 5-16,-6 0 0 0,-7 2-4 16,-8-2 0-16,-6 0 3 0,-8 0-5 15,-8-3 4-15,-24 9-6 0,-11-8-7 16,-11-4-4-16,34-14-20 0,-5-1-31 15,0-3-4-15,6-2-17 0,3-3-42 16,3-1 4-16,9-5-11 0,5 1 0 16,17 3-32-16,2-2-56 0,4-1 103 15,-3-8-16-15,21-34-45 0</inkml:trace>
  <inkml:trace contextRef="#ctx0" brushRef="#br0" timeOffset="29709.33">28204 6709 1149 0,'12'-2'257'0,"1"2"-121"15,10 0-37-15,1 3-49 0,0 1-31 16,1 0-18-16,2-1-1 16,2 1-10-16,2-1-2 0,19 0 3 15,2-2-1 1,4-2 5-16,-15-2 5 0,-4 0 1 15,5-2 1-15,-8-4 2 0,-4 2-4 0,-16 3-4 0,0 0 4 16,-3-2-8 0,11-5-22-16,-7 0-40 0,-7-2-35 0,-8 0 6 0,-6 2-25 15,-6 0 42 1,-10 0 35-16,-6 2 33 16,-26 0 14-16,-14 11 9 0,-7 11 9 15,22 1 15-15,-1 0 17 0,6 6 20 16,-1 5 11-16,9 0-21 0,4 1 9 15,8 2 0-15,20-16-9 0,1 0-6 16,2 1-12-16,-3 13-10 0,8-2-5 16,7 2-12-16,11-3-7 0,6 0-5 15,10-4-3-15,24 6 0 0,15-5-24 16,11-5-21-16,-28-15-40 0,1 0-78 16,4 0-138-16,-5-3-118 0,-4-13-188 15</inkml:trace>
  <inkml:trace contextRef="#ctx0" brushRef="#br0" timeOffset="30248.71">29627 6795 1149 0,'5'-6'185'0,"-2"3"-95"0,6-4-16 0,-2 1-61 15,-1-1-13-15,-1 0-17 0,-2 0-20 16,-1 0-4-16,-2 1 8 0,-2 2 20 16,-3 0 13-16,-3-2 1 0,-4 2 6 15,-2 1 8-15,-5-1 4 16,-2 1 1-16,-4 2-6 0,-4 1-2 15,-2 2-2-15,-4 3-5 0,-18 3-3 16,-4 7-2-16,-2 6-1 0,25-3-8 16,0 3-6-16,10 1-3 0,13-13 4 15,3 5-1-15,1-2 7 0,-6 13-4 16,8 0 8-16,4 0-5 0,5 0-2 16,8 0 5-16,5-1 4 0,5-1-6 15,4-3 5-15,4-5 0 0,1-2 3 16,18-3 1-16,-32-12 4 0,16-1 1 15,16-12 7-15,0-14 6 0,-4-17 3 16,-34 25 3-16,22-50-3 0,-16 8 6 16,-1-6-8-16,-6-8 3 0,-2-3-11 15,1-15 6-15,-6 11-12 0,3 6-1 16,-3 1-3-16,-2 0 2 0,-1 11-4 16,0 6 5-16,0-4-2 0,-1 6-3 15,-3-2-8-15,-1 9-30 0,0 6-82 16,2-4-188-16,-5 6-401 0</inkml:trace>
  <inkml:trace contextRef="#ctx0" brushRef="#br0" timeOffset="39651.08">5407 13737 670 0,'-1'0'152'0,"-1"2"-61"0,2-2-19 16,-1 0-26-16,2 0-21 0,-1-2-2 15,3 2 1-15,-1 0-1 0,-1 0 5 16,1 0 5-16,0 0 3 0,1 0 7 15,0 0 6-15,0-1-11 0,1 1-7 16,-1 0-4-16,2 0-5 0,4 0-4 16,-1 0 7-16,3 0-6 0,3 0 2 15,0 1 0-15,4 1-1 0,3-1-1 16,-1 2-1-16,4-2 0 0,1 2 0 16,3 0-1-16,2 0-1 0,3-1-5 15,19 0-6-15,7-2 1 0,5-1-5 31,-20-2-1-31,3 1-1 0,3 1-1 16,0-2-2-16,-2 0 2 0,0 2 2 16,1 1 0-16,3-1 0 0,1-1 3 15,2 2 5-15,0 0 0 0,3 0-3 16,-2-3 5-16,3 3-9 0,0-1 4 16,4 1-1-16,-5-3-3 0,5 3 1 15,2-3-2-15,4 0 2 0,1 1-2 16,-1-1-2-16,3 2 2 0,-2 0-1 15,1-3 0-15,-1 3-2 0,0 1 3 16,1-1 0-16,6 0-2 0,-3-3 2 16,4 3 0-16,-3 1-1 0,2 0-1 15,-6 0 1-15,9 0 2 0,0 3-2 16,6-5 4-16,0 4-4 0,4-2 4 16,-3-2-2-16,-1 2-1 0,11-1 3 15,3 1-2-15,2-1 1 0,3-1-1 16,-1 1-2-16,-3 1 0 0,10 0 1 15,1 1 3-15,1-2-3 0,-1 3 0 16,0 0 0-16,-1-1 0 16,8 3 2-16,-1-1 0 0,2 2-2 0,-4-3 0 15,1 4-1-15,4 0 1 0,1-2 4 16,-1-1-3-16,-7 3 2 0,0-1-3 16,7 1 0-16,-2 3 3 15,-4-2-1-15,-9-3-1 0,1 7 0 16,-4-3-1-16,-3 3 0 0,-1-5-7 15,-9 1-12-15,-9 2-30 0,-1 4-26 16,-5-7-65-16,-3 0-116 0,-9-3-84 16,-12-5-442-16</inkml:trace>
  <inkml:trace contextRef="#ctx0" brushRef="#br0" timeOffset="42655.75">5464 13402 535 0,'0'-1'153'0,"1"1"-27"16,1-1-38-16,0 1-32 0,1 0-11 15,1 0-3-15,2-1-1 0,-2 0 1 16,2 0-10-16,1-2-4 0,-1 2-2 15,1 1-1-15,-1-1 6 0,0 0 0 16,1 0-3-16,-1 1-4 0,1-1-5 16,0-1-6-16,2 2-3 0,1-1 1 31,-2 0-4-31,2-1-5 0,0 1 8 16,2-2-8-16,0-1 5 0,1 0 4 15,-1-2-7-15,1 0 4 0,0 1 0 16,1-2-1-16,0-1 0 0,2-2 0 15,-2-1-3-15,2 0 2 0,-1-2-2 16,1 1 1-16,0-1-3 0,0-1-1 16,1-1 0-16,-1 0 0 0,-2 1 1 15,1-2-2-15,-2 0 3 0,1 0-2 16,-1 1 1-16,-2-3 0 0,1 1 4 16,-1 0 3-16,0-1 6 0,2-1 4 15,-1 0 6-15,1 1-6 0,-2-3-2 16,2 0 0-16,0 0-4 0,1-2-9 15,0 0 4-15,0-2 3 0,1 1-7 16,-1 0 5-16,1-1 3 0,-2-1-3 16,2 1-3-16,-1-1 4 0,-1-1-4 15,2 0-2-15,-2 0 1 0,2-1-4 16,-1 0 1-16,1 0 0 0,-1-1-1 16,0 1-1-16,-1-1 1 0,2 0 1 15,-2-2 0-15,0 2 4 16,0-2 0-16,-1-1 4 0,1 1 3 0,-2-1 0 15,1-1-1-15,1 0 2 0,5-19 0 16,2 0-3-16,-2-2-8 0,-3 19 2 16,-2-1-3-16,-1 0-1 0,7 0 1 15,-8 1 0-15,2-3 0 0,3 1-1 16,-5 0 2-16,2 0-3 0,2-2 1 16,-6 0 2-16,8 1-2 0,-4-2 0 15,-1-1 5-15,2 3-5 0,0-2 1 16,-1 2-2-16,4-1 3 0,-2-1-3 15,2 4-1-15,-4-4 1 0,4 1 2 16,-1-2-2-16,0 4 0 0,0-5-1 16,2 2 2-16,-5 1-1 0,6-2 0 15,-6 2 0-15,5 1 1 0,-5-1-1 16,6 2 0-16,-5 0 0 0,5-1 0 16,-1 6 0-16,-2-5 0 0,1 0 1 15,-2 4-1-15,2-3 0 0,0 1 0 16,-1 0 1-16,3 4-1 0,-12 12 1 15,3 1-1-15,15-33 0 0,0-1 0 16,-7 21 1-16,-9 15 0 0,1 1-1 16,-2 0 0-16,11-16 0 0,-3 2-1 15,1 0 1-15,0 1 1 16,0 0-1-16,0 1 0 0,0-1 0 0,0 0 1 16,0 2-1-16,0-1 0 15,0 1 0-15,1-1 0 0,0 1 0 16,1 1 1-16,-2-1 2 0,1 1-3 15,2 0 1-15,-1 0-1 0,2 1 4 16,-1 2-4-16,0-2 0 0,1 1 0 16,0 2 2-1,-1 0-2-15,1 0 1 0,1 2-1 0,-3 0 1 0,2 1-1 16,0 1 1-16,-1-2 0 0,3 3 0 16,0-1 1-16,1 0-2 0,-1 2 2 15,0-1-1-15,1 1 2 0,0 1-3 16,0 3 2-16,-1-1 2 0,1 0-4 15,2 1 3-15,3-3 2 0,1 1-4 16,-1 1 0-16,1 2-1 0,-2-1 0 16,0 0 0-16,2 1 0 0,0 0-1 15,0 0 1-15,1 2 0 0,0-1 0 16,-2 2-1-16,0 0 1 0,0 1 0 16,-2 0 0-16,0 2 0 0,0 0 1 31,0-1 0-31,-1 2-1 0,0-1-3 0,0 2 3 0,0 1 0 0,1 1 1 15,-1 0 0-15,0 1-1 0,1 0 0 16,-2 3 1-16,3-1-1 0,-1 2 1 16,0-2-1-16,-1 2 0 0,1-1 1 15,0 1-1-15,-1 1 0 0,1 1 0 32,1 0 0-32,-1 1 0 0,0 1 0 0,0-1-1 0,0 1 0 31,0 0 0-31,-1 2 0 0,0-1 0 15,0 3 1-15,0-2-1 0,-2 1 1 16,2 1 0-16,-2 1 0 0,1 1 0 16,1 1 1-16,-1 0-2 0,0 2 1 15,1-1 0-15,-2 2 0 0,1-2 2 16,1 2-2-16,-1-1 1 0,0 1-1 16,-2 1 0-16,1 1 2 0,0 0 1 15,-1 1-3-15,0 0 3 0,0 2-3 16,0 0 0-16,1 1 0 0,-2 1 2 15,2 0-2-15,0 2 1 0,0-1 0 16,1 2-1-16,-2-1 0 0,0 2 0 16,0 0 1-16,-3 0 0 0,2 0 3 15,0 2-2-15,-3-1-2 16,1 0 1-16,0 0-1 0,-2 0 0 0,11 17 1 16,0 3-1-16,-4 0 1 0,-5-17-1 15,-5 2 0-15,1 1-1 0,-1-1 1 16,-2 0 2-16,1-3-2 0,-3 2 0 15,5 0 1-15,-2 1-3 16,1-2 3-16,0 0-1 0,0-2 2 0,0 0-2 16,2 4 1-16,-1-2 1 15,3 1 1-15,-2 1-1 0,2-1 0 16,-1 2-2-16,2 1 4 0,0-2-2 16,0 0-1-16,-3 0 1 0,3 0-1 15,-3 0-1-15,4 1 0 0,-3-3 1 16,2-1-1-16,-1 0 0 0,0 1 0 15,-1 1 0-15,1 0 0 0,0-1 1 16,1 3 1-16,1-3-2 0,-2 4 0 16,2-2 0-16,-1 0 4 0,3-4-1 15,-1 4-3-15,2-1 1 0,-1-1 1 16,0 1-1-16,1-1-1 0,2-1 0 16,-1-3 0-16,-12-12 1 0,0-1-1 15,24 33 1-15,1 1-2 0,-12-19 3 16,0 2-4-16,-3 1 2 0,-2-1 0 15,2-4 2-15,-11-14-1 0,0 0-1 16,-1 0 0-16,13 14 0 0,0 0 0 16,-2 0 0-16,1-1 0 0,-1-1 1 15,1 0-2-15,-1-1 1 0,3 0 0 16,-1 0 1-16,1-1 0 0,0 0-1 16,-1 0 3-16,3-2 0 0,0 1 0 15,1-1 0-15,0 0 0 0,1-1-1 16,0-1 0-16,2 0 0 0,0-1 0 15,16 9 3-15,-31-21-1 0,16 11 0 16,1-3-4-16,-2 0 0 0,1-1 0 16,0-1 0-16,-1 1 0 0,1-2 0 15,-1-1 0-15,1 1 0 0,-1-2 0 16,0 1 0-16,-1-2 0 0,0 0 0 16,-3-1 0-16,-1 0 0 0,-2-1 0 15,-3 0 0-15,1 0 0 0,-4 0 0 16,-1 0 0-16,0 0-22 0,-1 2-31 15,-2-1-19-15,-2 1-32 0,-3 2-57 16,0 1-124-16,-1 20-194 0</inkml:trace>
  <inkml:trace contextRef="#ctx0" brushRef="#br0" timeOffset="44433.79">8654 8976 1132 0,'1'-2'259'0,"0"2"-97"0,0-2-66 0,2-2-33 16,1 3-30-16,0-2-24 0,5-1-7 15,0-1-2-15,1 1-8 0,1-1-9 16,-3 2-22-16,-1-1-13 0,-1 0-8 16,-1 1-41-16,-1 2-51 0,-2 1-83 15,-1 1-27-15,-4 7-126 0</inkml:trace>
  <inkml:trace contextRef="#ctx0" brushRef="#br0" timeOffset="44592.76">8665 9388 1178 0,'-3'8'199'0,"2"3"-129"15,-3 8-37 1,2 1-33-16,0-1-7 0,1 0-151 0,1-2-131 0,2-1-54 16,1 14-267-16</inkml:trace>
  <inkml:trace contextRef="#ctx0" brushRef="#br0" timeOffset="44720.92">8694 9968 769 0,'-1'14'503'15,"-1"1"-360"-15,-2 13-30 0,-1 0-63 16,2 0-39-16,-1-3-11 0,2-1-49 16,3-2-83-16,-2 2-172 0,-1 32-121 15</inkml:trace>
  <inkml:trace contextRef="#ctx0" brushRef="#br0" timeOffset="44864.63">8658 10773 1159 0,'-1'14'213'16,"1"2"-138"-16,0 17-22 0,0-1-53 16,3 0-13-16,0-3-102 0,2 3-116 15,2-4-49-15,6 37-201 0</inkml:trace>
  <inkml:trace contextRef="#ctx0" brushRef="#br0" timeOffset="45009.48">8753 11609 762 0,'-2'52'481'0,"2"-22"-342"15,-1-13-71-15,2-1-49 0,0-1-19 16,2 14-46-16,2-1-109 0,3-1-57 15,0-2-119-15,10 27-162 0</inkml:trace>
  <inkml:trace contextRef="#ctx0" brushRef="#br0" timeOffset="45152.29">8814 12335 945 0,'-3'14'322'0,"1"-1"-200"0,-1 14-44 0,0-3-57 16,4 2-21-16,1-4-56 0,2-1-107 15,3-2-65-15,1-1-142 16,4 21-235-16</inkml:trace>
  <inkml:trace contextRef="#ctx0" brushRef="#br0" timeOffset="45263.9">8826 13043 975 0,'-2'12'292'0,"0"1"-242"0,-1 12-47 15,2-2-3-15,1-2-106 0,2-3-196 16,7 14-273-16</inkml:trace>
  <inkml:trace contextRef="#ctx0" brushRef="#br0" timeOffset="45390.86">8921 13521 1534 0,'3'8'192'0,"-1"2"-151"0,2 8-41 15,2 1-32-15,1 0-127 0,3-3-303 16,16 11-235-16</inkml:trace>
  <inkml:trace contextRef="#ctx0" brushRef="#br0" timeOffset="46472.05">8429 14344 629 0,'0'-1'264'0,"0"1"-168"0,1-1-34 0,0-1-34 0,1 1-16 15,1-1-7-15,-1-2-2 0,1 2 3 16,-2 0 13-16,1-1 7 0,-2 1 10 16,2 1 8-16,-2 0 15 0,0-1 0 15,1 0-10-15,-1 0 0 0,-1 1-9 16,1-1-11-16,-1-1-4 15,1 0-11-15,-1-2-8 0,1-1-1 16,-2 0-5-16,1 1 3 0,0-1-3 16,-1 0 2-16,-1-1-2 0,-1 2 4 15,-1-1-3-15,-4 4 1 0,0 1 0 16,-1 1 4-16,-4 3-5 0,1 3 0 16,-3 3-1-16,-1 4-4 0,-1 4 3 15,1 1-3-15,-3 4 0 0,2 2-1 16,3-1-4-16,0 1-6 0,3-1 0 15,3 0 2-15,0-1 1 0,3-1 7 16,3-1 2-16,1-3 3 0,2-2 0 16,3-1 0-16,2-4 0 0,3-2 0 15,1-3 3-15,1-4 1 0,2-3-1 16,2-3 2-16,1-2 3 0,-1-1 1 16,-1-2 7-16,2-1 3 0,-1-2-2 15,-1 1 0-15,0-2 2 0,0-1-7 16,-3-1 5-16,0 0-8 0,0-2-2 15,-1 2 0-15,1 1 1 0,0 1-3 16,-1 0 7-16,0 2-10 0,-1 1 4 16,0 2 0-16,-2 2-2 0,-3 4 2 15,0 0-2-15,-2 2 5 0,-2 1-9 16,0 1 0-16,-1 4-3 0,1 1-2 16,-2 3 2-16,-1 4-2 0,1 0 1 15,0 2-2-15,2 1-1 16,1 2 3-16,3-1 4 0,-1 2 2 15,2 0 3-15,2-2 7 0,1 1 6 16,2-3 6-16,2-2 0 0,0-3 9 16,3 0-6-16,-2-5-10 0,1 0-7 15,1-4-7-15,0-2-3 0,1-5-13 16,0-1-14-16,1-1-19 0,1-2-22 16,-1 0-28-16,0-1-48 0,1 0-75 15,-3-1-48-15,24-15-168 0</inkml:trace>
  <inkml:trace contextRef="#ctx0" brushRef="#br0" timeOffset="46947.78">8865 14391 737 0,'-1'-4'291'0,"0"3"-152"0,-1-5-18 0,2-1-47 0,-2-1-26 0,2 1-22 16,0-2-1-16,2 0-5 0,-1 1-14 16,1 0-1-16,1 1 0 0,0 1 2 15,1 2-3-15,-1 0-2 0,0 2 4 16,0 1-5-16,1 2 5 0,-2 1-5 15,1 3 0-15,-1 3 0 0,1 5 0 16,-1 2 0-16,2 3-1 0,0 4 0 16,2-1-3-16,2 1 1 0,1 1-4 15,1-2 4-15,4-1 1 0,-1 0 2 16,2-4 4-16,0-2 4 0,0-1 10 16,1-5 12-16,0-1 8 0,-2-6-3 15,2-2 5-15,-3-6-10 0,0-3-12 16,2-2-8-16,-3-3 2 0,1-5-5 15,-3-3-2-15,-2-4-3 0,1-2-3 16,-2 0-6-16,0 2-7 0,-1 2-9 16,1 4-21-16,-2 5-11 0,-2 3-30 15,-1 3-51-15,0 3-60 0,-1 3-17 16,0 0-5-16,3 6-116 16</inkml:trace>
  <inkml:trace contextRef="#ctx0" brushRef="#br0" timeOffset="47853.45">9419 14359 932 0,'0'-3'170'0,"0"-1"-54"0,-1-3-14 0,2-1-59 0,-1-1-27 16,1-2-11-16,1 1-5 0,0-1-8 16,0-1-5-16,0 1-4 0,0-1 16 15,0 2 1-15,-1 0 0 0,-1 1 10 16,0-3 9-16,0 3-4 0,-1-1 1 16,-1 0 9-16,0-1 0 0,0 1-3 15,-1-2 0-15,0 2-3 0,-1-2-4 16,0 1-2-16,-2 0 3 0,1 1-7 15,2-1 1-15,-1 3-5 0,-1 0 1 16,0 1-3-16,-3 1-2 0,1 0-1 16,0 2 0-16,-1 2-2 0,-2 1-4 15,1 4 2-15,-1 2 3 0,-2 4-7 16,0 3 6-16,0 6-4 0,-2-1 5 16,1 4-3-16,1 2 0 0,0 0 4 15,4-1-4-15,1 0 1 0,5 0-5 16,2 0-1-16,4 0 0 0,1-3 7 15,3 0 0-15,2-4 3 0,3-2-2 16,0-4 2-16,2-2 0 0,-1-3 0 16,2-3-1-16,0-3 4 0,-1-3 2 15,-1-1 7-15,-1 0 6 0,0-2 9 16,-2 1-4-16,0-1-7 0,-1-2-2 16,-2 0 0-16,2 0-4 0,-3-1 0 15,-1 0 1-15,1 1 0 0,-2 3-7 16,-1 0 0-16,2 2-3 0,-3 2 2 31,1 0-3-31,-1 1-2 0,0 2 2 16,0 0-2-16,1 2 2 0,-1 0-2 15,-1 2 1-15,1 1 0 0,-1 3-4 16,1 2 2-16,1 2 1 0,-1 4-1 16,-1 1 1-16,1 5-10 0,-2 5 5 15,3 5-1-15,2 20 4 0,1 7-3 16,-3 1-3-16,0-18 4 0,-2 0 1 15,-2 0 0-15,2-1 3 0,-1-4-2 16,-4-1 2-16,3-1 0 0,-8 1-3 16,-1-4 3-16,3-19-1 0,1-1 0 15,-1-2 2-15,-5 9 2 0,-2-4 1 16,1-6-1-16,-1-4-2 0,0-5 1 16,-2-5 1-16,0-2 0 0,-1-6 0 15,2-3 4-15,-1-5 7 0,1-3 3 16,4-2 4-16,2 0 4 0,4 1-6 15,4 0 0-15,4 1 1 0,3-1-4 16,4 0 0-16,2 0 3 0,3 2-5 16,3-1 1-16,2 3-2 0,2 0-2 15,2 3-6-15,0-1-4 16,-1 0-5-16,0 2-10 0,-1 0-22 0,-1 1-25 16,-3 1-39-16,-1 0-48 0,-1 0-138 15,-1-1-88-15,20-22-262 0</inkml:trace>
  <inkml:trace contextRef="#ctx0" brushRef="#br0" timeOffset="47989.7">10047 14428 765 0,'0'0'891'0,"2"0"-787"0,0-1-61 0,3 0-43 0,-2-5-73 0,4-35-351 15</inkml:trace>
  <inkml:trace contextRef="#ctx0" brushRef="#br0" timeOffset="63269.8">10831 13502 457 0,'0'-3'30'0,"1"2"0"0,2-4 4 15,-1 2-9-15,1 0-2 0,-1 0-1 16,0 3 0-16,-2-1 10 0,0 1 5 15,0 0-4-15,1 0 5 0,-1 0 2 16,0 0-8-16,-1-1 16 0,1 0-14 16,-1 0-8-16,0-1-1 0,1 1 0 15,0 0-1 1,-1 1 0-16,0-1 7 0,1 0-4 0,0 1-7 0,0 1-6 16,0 1-9-16,0 1 0 0,0 5-2 15,0 3 1-15,1 3-3 0,0 5 3 16,1 0-1-16,-1 4-2 0,1 1 2 15,-2 2 4-15,2 1 2 0,-1-2 7 16,1 1 14-16,0 1 2 0,-2-2-2 16,-1-2 2-16,1 0-4 0,-2-2-7 15,1-1-1-15,-1 0-3 0,-2-4-5 16,1 1 2-16,0-2-8 0,1-3 1 16,1-2-4-16,0-2-3 0,1-1-1 15,0-1-7-15,1-2-6 0,1-2-14 16,-1-2-23-16,0 1-43 0,0-1-49 15,1 0-23-15,1 0-103 0,3-6-170 16</inkml:trace>
  <inkml:trace contextRef="#ctx0" brushRef="#br0" timeOffset="73472.63">11049 14420 511 0,'0'-1'52'0,"1"-1"9"0,2 0-7 0,0-1-11 16,0-1-9-16,0-2-5 0,-1 3-1 15,-1-1 3-15,1 2 0 0,-1 0 3 16,1-1-5-16,-1 2 4 0,-1 0 3 16,0-1 2-16,0 2 1 0,0-1 3 15,0-2-12-15,0 1-3 0,0-3-9 16,-1-1-4-16,0 1-2 0,-1 0-5 16,2 0 5-16,-2-2 2 0,-1 2 0 15,0-1 6-15,-2 2 2 0,1-1-8 16,0 2 6-16,-2 0-10 15,0 1-3-15,-1 3-3 0,-3 3-1 16,-1 0-3-16,0 5 3 0,0 1-3 16,-3 4-1-16,2 1-1 0,-3 3 2 15,2 1-1-15,2-1-5 0,0 3-1 16,3 0 1-16,3-2 4 0,2 0-3 0,2-2-2 16,2 0-2-16,3 1-4 15,1-4 11-15,2 1-3 0,0-4 2 16,2-1-3-16,0-3 3 0,0-2 3 15,0-3-2-15,-1-2 2 0,0-1 5 16,-1-4-3-16,0-2 6 0,-2 0 3 16,1-2 0-16,-3-3-3 0,0 2-4 15,1-2 3-15,-1 0 2 0,-1-1 1 16,2 3-2-16,-3-2 2 0,1 1 2 16,0 2 1-16,-1-1-3 0,1 3 4 15,0 0-4-15,0 1-4 0,-1 2-2 16,-1 1-1-16,0 2-3 0,0 0-1 15,0 2-2-15,0 0-5 0,0 3 7 16,-1 3 0-16,0 3-1 0,1 3 1 16,0 3 1-16,3 1-2 0,0-1 1 15,0 5 0-15,1-3 2 0,3 0-3 16,1 0 3-16,0-2-1 0,3-2 3 16,0-1 3-16,0-1 3 0,-1-3 14 15,2-2 18-15,-1-2 6 0,1-3-4 16,-1-5-4-16,-1-2 0 0,2-4-13 15,0-2-7-15,0-4-2 0,-1 0-5 16,-2-4-4-16,-2-3-5 0,0 3-3 16,-1-1-3-16,-1 1-5 0,1 3-1 15,0 1-11-15,-1 2-13 16,0 2-22-16,0-1-14 0,0 4-43 16,0 1-40-16,1 2-70 0,-2 2 34 15,3 3-165-15,9-4-102 0</inkml:trace>
  <inkml:trace contextRef="#ctx0" brushRef="#br0" timeOffset="74428.83">11613 14492 379 0,'0'-2'57'0,"-1"1"-31"0,0-4 0 0,1 3 17 0,-1-2-2 16,2 1 8-16,-1 0 1 0,0 0 2 16,2 0-8-16,-1 1-2 0,1 1 0 15,0-1-7-15,1-2 0 0,-1 2-7 16,-1-2-1-16,3 3 0 0,-4-4 2 16,0 1 5-16,0-1 2 0,0-1 5 15,-4 2-1-15,2 0-2 0,-1-2-4 16,-1 2-12-16,0-1-6 0,-1-1-10 15,-1 3-6-15,-3 0-3 0,1 3 1 16,-1 5-2-16,-3 1 0 0,1 2-6 16,-1 5 1-16,-2 0 1 0,2 2 7 15,0 2 0-15,4 0 1 0,2-1 1 16,1-1 0-16,5-1-1 0,1 1-3 16,4-2 3-16,3-3 0 0,3-2 3 15,0-1-1-15,2-4 2 0,3-1 2 16,0-2 1-16,2-1-1 0,0-1 2 15,-4-4 5-15,1-2 4 0,-3-1 3 16,0-2 1-16,-1 2-4 0,-3-1 0 16,0 0-5-16,-3 0-2 0,1 0 2 15,-1 3-2-15,-1-1 0 0,-2 1 8 16,-1 0-6-16,0 2 0 0,-1 2-1 16,-1 2-5-16,1 1-5 15,-1 1 0-15,1 2-1 0,-1 2-1 0,-2 3 1 16,1 2 0-16,-1 2 1 0,1 4 2 15,0 2-3-15,2 3 3 0,0 6-1 16,0 2-1-16,2 5 4 0,4 23 2 16,2 1-5-16,-4-2-2 0,-4-17-2 15,1-4 2-15,1 1-3 0,-3-4-2 16,-1-3 2-16,0-16-2 0,0-2 0 16,-1 2-1-16,-1 8 5 0,-1-1-2 15,1-6-3-15,-4-6-2 0,1-4-6 16,-1-5-21-16,-3-2-8 0,0-4 11 15,-1-2 8-15,-2-5 14 0,0-5-2 16,0 0 3-16,1 0 5 0,2-2 4 16,2 1 1-16,3 1 1 0,3-1 5 15,2 5 5-15,1-1 5 0,3 2-3 16,4-1 8-16,4 1 4 0,1 1 12 16,2-1 1-16,4 2 2 0,0 0-3 31,0 3-14-31,2-1-6 0,-2 3-8 0,2-2-4 0,-2 2-2 0,-1 3-3 31,0-1-1-31,-5 2-4 0,1 0-5 16,-4 2-16-16,-2 1-19 0,-1-1-37 15,-1 1-36-15,1 0-107 0,-3-1-21 16,-3-5-245-16</inkml:trace>
  <inkml:trace contextRef="#ctx0" brushRef="#br0" timeOffset="74603.75">12079 14763 954 0,'2'-4'131'0,"-2"3"-86"0,2-2-6 0,-1-1-30 0,-1-1-9 0,0 2-36 15,-2-3-34-15,1 3-35 0,-2-1-33 16,-4 1-116-16</inkml:trace>
  <inkml:trace contextRef="#ctx0" brushRef="#br0" timeOffset="75434.45">11142 15157 346 0,'0'-3'199'0,"0"-1"-140"0,-1-1 3 0,2 0 29 0,-2 0-12 16,1 0-27-16,-1 4-7 0,-1-2 9 16,1 0 2-16,0 2-7 0,1 0-3 15,-2 1-1-15,2 0-10 0,-3 1-9 16,0-1-9-16,3 4 0 0,-1-1-2 16,0 3-4-16,0 2-1 0,-1 5-5 15,0 3 0-15,0 4 3 0,0 2-2 16,1 5 3-16,0 5-2 0,1 15 1 15,2-31-6-15,1 15 1 0,3-1-3 16,0-2-3-16,2-1-12 0,-3 0-17 16,2-4-39-16,-2-2-33 0,1-2-49 15,0-2-41-15,5 10-127 0</inkml:trace>
  <inkml:trace contextRef="#ctx0" brushRef="#br0" timeOffset="75720.25">10963 15344 728 0,'0'-1'181'0,"1"1"-56"0,0-2-14 16,2 1 14-16,4 0-20 15,4 0-21-15,1-1 4 0,6-1-13 0,1 1-14 16,3 0-12-16,2-1-16 16,0 2-18-16,0-1-4 0,0 1-10 15,1 1-1-15,-1 0-2 0,-1 0-4 16,-1 0-17-16,-1 0-23 0,0 1-41 16,-4-1-57-16,2 1-120 0,0-1-57 15,33-4-189-15</inkml:trace>
  <inkml:trace contextRef="#ctx0" brushRef="#br0" timeOffset="76372.75">11919 15369 523 0,'1'0'143'0,"0"0"-54"0,1 0 18 0,-1 0-6 16,2-1-2-16,-2-1-22 15,0-3-4-15,2-1-3 0,1-1-7 0,-1-2 4 16,0-3-10-16,1 0-5 0,1-2-8 16,1-4-11-16,0-1-14 0,2-2-8 15,0-2-1-15,1 0-4 0,1-3-3 16,-2 4 6-16,3 0-6 0,-5 3 2 16,2 3 0-16,-3 1 2 0,0 3-3 15,-1-1 4-15,0 5-3 0,-2 1-4 16,-1 2 4-16,-1 3-4 0,0 2-1 15,0 0-6-15,0 2 0 0,-1 5 1 16,-1 5 5-16,0 3 0 0,-2 6 0 16,0 4 2-16,1 3-1 0,1 3 0 15,1 23 1-15,-2 8-2 0,0-3-2 16,1-22 0-16,-2 3-5 16,2-1-4-16,1-1-6 0,1-2-13 15,-1-3-38-15,3-6-33 0,-1-13-50 16,0 0-62-16,-1-3-13 0,1 45-201 15</inkml:trace>
  <inkml:trace contextRef="#ctx0" brushRef="#br0" timeOffset="76722.28">11905 15689 688 0,'3'-1'213'0,"0"-1"-121"0,5-4 26 0,3 2 37 0,6 0-43 0,4-1-19 15,2-1-3-15,3 0-31 16,-1 2-12-16,2-1-28 0,0 1-2 0,1 0-9 16,-1 3-8-16,-2-1 0 0,-1 0-6 15,-1 4-15-15,-3-1-17 0,-2 1-21 16,0 0-66-16,-5-2-109 0,0 2-74 16,12-1-217-16</inkml:trace>
  <inkml:trace contextRef="#ctx0" brushRef="#br0" timeOffset="77615.92">13125 15192 306 0,'0'0'203'0,"2"-1"-128"0,2 0-15 0,-2-3 19 0,5 2-4 0,-2 0-12 16,-1-2-8-16,1 1-12 0,0 0 5 15,-1 2 1-15,3-1 10 0,-4 1 2 16,2-2-9-16,0 0-19 0,-3-1-8 16,-1 1-1-16,-2-1 7 0,0 0 6 15,-2 0-10-15,-3 1-15 0,-2-1-10 16,-4 4-2-16,-3 0-1 0,-2 4-8 16,-5 1 3-16,1 2-5 0,-2 2 6 15,1-1 1-15,2 2 3 0,0 2 0 16,1 0 1-16,3 1 1 0,1-1-1 15,3 1-1-15,2 0 1 0,1-1 0 16,5-2-1-16,3 2 0 16,1-1-3-16,4 0 1 0,1-1 3 15,3-1 1-15,2-1 4 0,2-1 0 16,2 0 5-16,1 0 1 0,0-1-2 16,0-1-2-16,3-1-2 0,-2-1 1 15,0 0-5-15,2-1 6 0,-3 2 2 16,-3-1 14-16,2 3 0 0,-3 0 12 15,-1-1-3-15,-1 1-8 0,-2-2-5 16,-6 1-10-16,0-2-2 0,-3 3 1 16,-2-2-5-16,-5 0 8 0,-4 0 0 15,-4-2-4 1,-4-1-2-16,-2-1-3 0,-2 0-1 0,1 0-1 0,-5 0-13 16,1 0-17-16,-4-2-38 0,1 0-32 31,4 0-30-31,-1 1-84 0,4-1-16 15,-13-10-256-15</inkml:trace>
  <inkml:trace contextRef="#ctx0" brushRef="#br0" timeOffset="78253.75">13464 15048 434 0,'2'-4'256'0,"-2"1"-146"0,3-2-10 0,3-2 3 15,-4 1-34-15,4 1-25 0,-3 1-3 16,-1 1 0-16,1 2-10 0,-1 1 0 16,1 4-2-16,-3 1-6 0,0 2 4 15,0 5 8-15,-3 2-4 0,1 4-5 16,-3 4-8-16,2 4-14 0,-3 3 0 16,0 3-1-16,1 2-3 15,-3 15 5-15,-3 2-5 0,1-4 3 0,9-34-2 16,-3 1-1-16,0-1 0 0,-1 10 0 15,-3 0 4-15,2-4-2 0,1-1 0 16,2-4 0-16,0-3 4 0,0 0 4 16,3-4 1-16,0-1 8 0,3-3-2 15,0-1-7-15,5-1 0 0,0-4-2 16,3 1-3-16,1-3-1 0,3 0 0 16,1 1-4-16,1-1 0 0,2 2-7 15,0-3-22 1,1-1-33-16,1 0-33 0,-2 0-75 0,-1 0-42 0,-2 0-71 15,16-19-287-15</inkml:trace>
  <inkml:trace contextRef="#ctx0" brushRef="#br0" timeOffset="78476.33">13436 15345 987 0,'1'-1'179'31,"1"0"-72"-31,4-2 10 0,2 0-50 16,3-1-18-16,5 1-13 0,5-2-4 16,4 2-3-16,3-1-8 0,2 1-4 15,2-1-13-15,-2 1-4 0,0-1-10 16,0 2-19-16,2-1-48 0,1 1-71 16,-3 2-123-16,0 1-2 0,38 8-138 15</inkml:trace>
  <inkml:trace contextRef="#ctx0" brushRef="#br0" timeOffset="78870.73">14044 15318 643 0,'0'-2'180'0,"0"-3"-88"16,-2-2-13-16,1 0-5 0,-3 0-29 16,0-1-14-16,-2-2 0 0,-1 0 6 15,-1 2 2-15,-1 1 8 0,-4 1 1 16,2-1-9-16,0 2-8 0,-5 2-11 15,2-2-11-15,0 4-5 16,-2 1-1-16,2 1 0 0,-1 3-3 0,0 3 0 16,2 0-7-16,1 4-6 0,0 3-4 15,3 3-7-15,3 1 0 0,0 1-7 16,4 0 7-16,4-1 2 0,4 1 1 16,1 0 3-16,3-3 10 0,3 0 1 15,2-4 3-15,3-1 3 0,1-4 0 16,0-3 1-16,-2-1 0 0,1-7 2 15,-1 0-2-15,0-6 4 0,-1-2 9 16,-2-4 14-16,-2-3 22 0,0-3 3 16,-4-5-6-16,-3-6-5 0,0-27-15 15,-2-11-16-15,1-4-2 0,1 35-2 16,-5 9 9-16,0 21 0 0,1 0-4 16,-2 4-6-16,1-8 0 0,0 4-5 15,-3 4-1-15,1 0-24 0,2 5-23 16,-3 0-79-16,6 2-124 15,4 15-114-15</inkml:trace>
  <inkml:trace contextRef="#ctx0" brushRef="#br0" timeOffset="79016.33">14449 15449 847 0,'3'2'476'0,"0"-2"-431"0,3 4-45 15,-3-2-20-15,-6-2-103 0,0-6-151 16,-8-22-213-16</inkml:trace>
  <inkml:trace contextRef="#ctx0" brushRef="#br0" timeOffset="79636.09">14922 15336 365 0,'2'-4'263'0,"-2"1"-152"15,0-4-40-15,0-2-4 0,0 0-17 16,-2-1-16-16,-5-1-5 0,2 1-9 15,-3-1-5-15,0 4-6 0,-5 0-2 16,1 4-1-16,-2 3 0 0,-1 3 0 16,-2 8-2-16,1 2-2 0,2 5 1 15,0 3 0-15,1 0-2 0,5 2-1 16,2 0 0-16,4 0 0 0,4-1-2 16,3 1-1-16,1 0 2 0,6-2 1 15,0-2 0-15,3-2 0 0,0-6 1 16,0-4 1-16,0-4 0 0,0-7 5 15,0-4 23-15,0-2 39 0,-4-6 36 16,1-5-17-16,-3-4-25 0,0-8-13 16,1-24-17-16,-4-19 1 15,-1-14 4-15,-2 34-11 0,-1 4-4 16,1 19-9-16,-3 18-11 0,0 1 1 16,0 2-3-16,0-13-1 0,-3 2-3 15,3 5-4-15,-2 3-14 0,2 4-8 16,-2 3-27-16,4 2-35 0,0 3-73 15,1 3-90-15,2 3-53 0,15 14-156 16</inkml:trace>
  <inkml:trace contextRef="#ctx0" brushRef="#br0" timeOffset="80128.25">15207 15309 759 0,'3'2'93'0,"2"-2"-45"0,1 4 22 0,5-3-41 16,-3-1-17-16,0 0 3 0,0 2-1 15,1-2 8-15,1 1 13 0,-1 0 7 16,2 1 6-16,-3-1 1 0,2-1-2 15,-2 0-2-15,3-1-6 0,-3-3-10 16,0-1-7-16,-1 0-7 0,0-3-6 16,-1 0 3-16,-3-1 0 0,2 1-4 15,-3-1-2-15,-2-1-1 0,-2 2-2 16,-1 0 1-16,-2 1-3 0,-3 1 0 16,-4-1-1-16,-1 5-1 0,-3-1 1 15,0 5 0-15,-6 2-2 0,-1 5 3 16,0 2-2-16,-2 3 0 0,3 4-1 15,-2 0 2-15,5 2-2 16,2 2 2-16,4 0 2 0,5 1 0 16,4 0 8-16,4-1 23 0,6-1 14 15,2 0-6-15,3-2-14 0,6-3-6 16,1-4-8-16,7-1-9 0,0-5-4 16,5-2-5-16,2-7-14 0,-1-1-25 15,1-4-52-15,0-2-44 0,-1 0-84 16,-1 0 4-16,37-23-136 0</inkml:trace>
  <inkml:trace contextRef="#ctx0" brushRef="#br0" timeOffset="80621.03">15665 15318 487 0,'0'-2'207'0,"3"1"-99"0,-1-4-18 0,2-1-20 0,-2 1-18 16,1 0 4-16,-1 1 12 0,-2 0-6 16,0 1-2-16,0 0-16 0,0 1-4 15,0 0-7-15,0 2-6 0,0 0-6 16,0 0-7-16,0 0-10 0,0 3-2 15,0 0 0-15,0 3 0 0,0 3 1 16,3 2-3-16,-3 3-1 0,3 2 1 16,2 0 0-16,-1 3 0 0,0 0 0 15,2 0 0-15,-1-1 1 0,1-3 1 16,2 1-2-16,0-2-4 0,0-2 2 16,-3-1-5-16,4-3 3 0,-3-4-5 15,1-1 3-15,-1-2 0 0,-1-3 6 16,1-2 2-16,2-3 2 0,0 0 1 15,-2-2 6-15,2-1 1 0,0-3-2 16,0-4 5-16,-2-4 8 0,1-3 12 16,2-4 16-16,-1-4 11 0,0 1-12 15,1 3-13-15,-1 2-19 0,2 5-14 16,2 4 2-16,-4 0-6 0,0 4-1 16,0 2 0-16,1 0-12 0,-1 4-8 15,-1-2-36-15,3 2-32 0,0 2-63 16,-2 2-98-16,2 0 5 0,23 3-207 15</inkml:trace>
  <inkml:trace contextRef="#ctx0" brushRef="#br0" timeOffset="80828.09">16281 15579 1094 0,'8'-2'32'0,"-3"2"-32"0,9-1-12 0,-3-3-104 0,7-16-265 0</inkml:trace>
  <inkml:trace contextRef="#ctx0" brushRef="#br0" timeOffset="82671.8">10922 13158 556 0,'0'0'158'0,"-1"0"-14"0,1 0-30 0,0 0-18 16,0-1-24-16,0 0-27 0,0 0-11 15,0 1 11-15,1-1-8 0,-1-1-10 16,2 1-2-16,-2-2-2 0,1 1-10 15,0 1-6-15,-1 0-3 0,0-1-4 16,1 0-18-16,-1-1-55 0,0-2-84 16,-1-2-37-16,-1-2-83 0,0-18-338 15</inkml:trace>
  <inkml:trace contextRef="#ctx0" brushRef="#br0" timeOffset="82846.53">10937 12957 849 0,'-2'-2'165'0,"1"0"-66"16,-3-1-17-16,0-2-41 0,-1-1-35 15,-1-1-6-15,3-2-19 0,-1 0-25 16,0-3-47-16,-1-1-27 0,0 0-33 16,1 1-103-16,-7-25-269 0</inkml:trace>
  <inkml:trace contextRef="#ctx0" brushRef="#br0" timeOffset="83022.28">10865 12648 833 0,'-2'-1'115'16,"1"-2"-23"-16,-2-1-2 0,-1-2-42 16,1 0-28-16,1 0-17 0,0-2-3 15,0 0-12-15,0-2-22 0,0 1-16 31,1-2-20-31,-1 0-22 0,0 0-61 16,1 0-110-16,2-22-155 0</inkml:trace>
  <inkml:trace contextRef="#ctx0" brushRef="#br0" timeOffset="83181.27">10920 12432 819 0,'-3'-2'134'15,"1"-1"-58"-15,-1-1-13 0,-1-1-31 16,1-1-32-16,0-1-16 0,0-2-24 16,0-1-28-16,0 0-21 0,-1-2-36 15,3 1-6-15,-3-1-40 0,4-17-115 16</inkml:trace>
  <inkml:trace contextRef="#ctx0" brushRef="#br0" timeOffset="83340.36">10947 12230 679 0,'0'0'175'0,"0"0"-62"0,-1-1-23 16,0 0-37-16,-1-2-18 0,-1 0-25 15,1-3-10-15,-1-1-9 0,1-1-42 16,-1-1-31-16,0-2-8 0,-1 2-27 16,0-4-25-16,0-1 16 0,1-23-249 15</inkml:trace>
  <inkml:trace contextRef="#ctx0" brushRef="#br0" timeOffset="83514.03">10937 11957 630 0,'1'-4'130'15,"0"0"-41"-15,0-3-11 0,0 0-10 0,0 1-20 0,-1-1-18 16,0 0-12-16,0 0 3 0,0 0-14 16,0-1-7-16,1 0-5 0,1 0-7 15,0-2 6-15,1 2 0 0,-1 1-5 16,-1 0 6-16,1 3 3 0,-1 0-25 15,2 2-51-15,0-3-132 0,0-2-121 16,7-26 74-16</inkml:trace>
  <inkml:trace contextRef="#ctx0" brushRef="#br0" timeOffset="86015.02">6742 13418 465 0,'0'-1'84'0,"0"-1"-7"0,1 0-5 0,0-1 15 0,1 0-9 16,-1-1-19-16,1 0-13 0,-1-1 1 16,-1 3 0-16,1 0 1 0,0-1 1 15,1 0 9-15,-2-1-5 0,0 0-7 16,0 3-5-16,0-1-9 0,0 1-9 16,-1 1-5-16,0 0-7 0,0 1-4 15,-1 5-5-15,-1 1 0 0,-2 4-1 16,-1 7 0-16,-2 6-1 0,0 6 1 15,-2 24 4-15,2 12-4 0,1 4-1 16,7-23 0-16,-1 4-1 0,3-4 3 16,-2-4-1-16,0-3 0 0,2 1 3 15,-2-7 4-15,2-3-5 0,0-19-2 16,-1 1 4-16,-1-1-5 0,1 9 2 16,0-1-1-16,-1-5 0 0,0-4-1 15,0-1-5-15,0-4-5 0,0-4-11 16,-1 0-22-16,0-2-29 0,0-2-51 15,-1 1-29-15,0-2-13 0,2-1-117 16,-2-10-269-16</inkml:trace>
  <inkml:trace contextRef="#ctx0" brushRef="#br0" timeOffset="86958.9">6550 14498 512 0,'3'-1'67'0,"-1"0"-25"0,2-2 19 0,-1 2 10 0,-1 0 2 0,-1 0 4 16,1 0-15-16,-2-2 5 0,0 1-3 15,-1 0-15-15,0-2-3 0,0 2-9 16,-1-3-5-16,1 2-2 0,-2-2-5 15,0 0-12-15,-1 2 1 0,-1-1-3 16,-2 2-2-16,0 0 1 0,-3-1-2 16,-3 3-4-16,0 0-1 0,-5 4-1 15,-1 2 0-15,-3 4-2 16,-3 4 0-16,-5 6 0 0,0 4 1 0,-3 6-1 16,-16 22 0-16,2 16 0 0,6 10 0 15,13-24 1-15,7 3-1 0,-6-3 0 16,6 4 4-16,0 1 17 0,5-5 30 15,-2-6 22-15,1 4-4 0,2-6-24 16,2 0-12-16,1-6-20 0,-1-8-10 16,6-3-3-16,5-18 0 0,0 0-16 15,2-1-23-15,-1 9-30 0,2-1-97 16,-1-4-158-16,0 6-90 0</inkml:trace>
  <inkml:trace contextRef="#ctx0" brushRef="#br0" timeOffset="87772.1">5746 15301 542 0,'0'-4'73'0,"0"2"-16"0,0-3 7 0,1 2 3 0,-1-1-12 15,1 0 2-15,1 0-4 0,-2 0-4 16,1 2-1-16,0-1-4 0,-1 3-5 16,1-1-6-16,-1 1-6 0,2 2-6 15,-2 0 0-15,1 4 6 0,1 1 4 16,-1 3-1-16,0 2-7 0,0 6-3 16,-1 1-10-16,2 3-6 15,1 3-2-15,2 3 1 0,1 3-3 0,-1-1-2 31,-1 0 2-31,1 1 0 0,0-1-2 0,2-1 2 0,-1-3 0 0,0-3 2 16,0-3-1-16,1-3-1 16,-1-4 7-16,4-2 4 0,0-6 11 0,2-2 19 15,2-3 18-15,0-5 1 0,5-3-15 16,1-5-11-16,2-1-15 0,2 0-3 16,2-1-9-16,0 1-4 0,1-1 1 15,1 0-4-15,1 3-6 0,-2-1-14 16,2 4-30-16,-1-1-36 0,-1 3-111 31,0 0-139-31,37-12-155 0</inkml:trace>
  <inkml:trace contextRef="#ctx0" brushRef="#br0" timeOffset="88917.01">4193 16472 531 0,'-1'-3'71'0,"1"0"-25"0,-1-3 19 0,2 0 15 16,0 1-4-16,0 1-11 0,1-1 8 16,-1 1 4-16,1-2-3 0,0 1-1 15,2-2-3-15,-3 1-8 16,1 2-10-16,-1 0-5 0,0-2-9 15,-1-1-11-15,0-1 4 0,0 1-10 16,0 0-2-16,-1-1 0 0,-1-1-11 16,0 0 5-16,-1 0-8 0,0 2-5 15,-2 0 2-15,-1 0-2 0,-2 0 0 16,-1 3-1-16,-2 0-1 0,-1 5 0 16,-2 3-7-16,-3 4-1 0,-2 5 1 15,-3 4-10-15,2 4 0 0,0 6 10 16,0 2-6-16,4 1 11 0,-6 18-7 15,9 0-1-15,11-33-1 0,2 1 4 16,-1 14 2-16,2-1 4 0,2-1 0 16,4-4 2-16,2 0-2 0,3-5-1 15,2-4 2-15,0-2 1 0,1-4 1 32,0-4 2-32,-1-4-1 0,-1-5 10 15,4-3-6-15,-1-6 7 0,-2-2 2 16,1-2-3-16,-2-2 1 0,0-5-9 15,0 2 6-15,-5 0-3 0,3 1 1 16,-1 3 2-16,-1 0 0 0,-1 2 1 16,0 3-5-16,-2 0 1 0,2 3 0 15,-3 2-2-15,-1 1 3 0,-1 1-3 16,-1 4 0-16,0 0-4 0,0 3-5 16,0 1-3-16,-2 2 2 0,2 3 4 15,-2 4 2-15,3 2 0 0,0 4 3 16,-1 2-2-16,3 2 1 0,1 2-2 15,2 0 0-15,1-1-2 0,1 0 1 16,-1 1 0-16,4-2 1 0,-2-1 0 16,3-2 1-16,-2-1 2 0,0-2 0 15,0-3 11-15,-2-2 7 0,1-3 1 16,-3-6 6-16,1-2 1 16,0-5 8-16,1-3-10 0,-1-4 10 15,-1-4-15-15,1-1-14 0,-1-3-3 16,0-3-5-16,-1 3-1 0,2-1-8 0,-2 5-2 15,0 3-8-15,0 1-14 16,-1 5-17-16,0 1-36 0,0 2-30 16,-2 2-103-16,3-1-130 0,11-4-158 15</inkml:trace>
  <inkml:trace contextRef="#ctx0" brushRef="#br0" timeOffset="90129.21">5010 16531 654 0,'2'-4'149'0,"0"0"-68"0,1-6 19 0,-1-1-1 0,-1 0-24 16,-2 0-4-16,1-2-11 0,-2 0-11 15,-2 1 2-15,0 1-12 0,-1-1-4 16,-1 1-10-16,1 0-8 0,1 1-6 15,-2 0-4-15,1 3-4 0,-1 2 1 16,0-1-5-16,-1 2 1 0,-2 3-18 16,-2 2-4-16,-1 2-1 0,-2 4-5 15,-3 5 8-15,0 2 11 16,2 6-1-16,-1 1 8 0,3 1 0 0,4 1 0 16,0-1-3-16,3-1-19 0,4-1-4 15,2-2-11-15,3-1-4 0,3-2 11 16,3-3-11-16,2-1 12 0,1-3 28 15,4-2 2-15,1-3 2 0,0-3 3 16,2-3 0-16,-1-2 7 0,0-2 14 16,-4-1 6-16,0-2 4 0,-5 0 0 15,-1 2 8-15,-2-2-3 0,-1 2-9 16,-1-1-13-16,0 1-5 0,-3 2-1 16,1 4-5-16,-2-1 7 0,0 1-8 15,0 2-6-15,-1 2-11 0,0 2 11 16,0 3 0-16,-1 7 1 0,-1 6-1 15,2 6 1-15,1 5 1 0,3 24 0 16,4 4 0-16,2 8 0 0,0-24 0 16,-3-2-2-16,-2-5 2 15,-2 4-2-15,-5-12 0 0,-1-13-6 16,2-1 2-16,-1-3-6 0,-2 14 8 16,-1-6-3-16,-1-5 3 0,0-6 2 15,0-6-12-15,-4-3-34 0,0-5-23 16,0-2 22-16,-2-6 21 0,1-1 13 15,-1-6 1-15,2-3 1 0,1-4 11 16,1-1 1-16,3 2 6 0,5 2 27 16,3 5 28-16,3-1 8 0,3 3-1 15,3 0-18-15,3 0-6 0,2 1-4 16,3 2-12-16,1 1-13 0,-1 0-12 16,-1 3-4-16,1 3 0 0,-2 2-12 15,-3 1-10-15,2 1-28 0,-3 1-33 16,0 0-74-16,0 2-111 0,-3-2-77 15,8-8-218-15</inkml:trace>
  <inkml:trace contextRef="#ctx0" brushRef="#br0" timeOffset="90385.23">5428 16705 1400 0,'3'-1'113'0,"-1"1"-102"0,2-1-11 0,-2 0 0 0,0 1-38 0,-1-1-20 15,1-1-54-15,-1 1-46 0,-1 1-1 16,0 0-20-16,-1 1-122 0</inkml:trace>
  <inkml:trace contextRef="#ctx0" brushRef="#br0" timeOffset="91134.54">5619 16437 657 0,'0'1'148'0,"2"-1"-46"0,-1 1 16 0,1 0 10 0,3 1 3 15,4-1-12-15,5-2-16 0,4-2-31 16,4 0-15-16,5-2-22 0,2-1-7 16,3 0-4-16,17-2-11 0,2 1-8 15,-34 6-5-15,0-1 0 0,33-3-16 16,-1 2-23-16,-1 1-39 0,-36 4-92 15,3-4-192-15,38-5-145 0</inkml:trace>
  <inkml:trace contextRef="#ctx0" brushRef="#br0" timeOffset="95553.61">6508 16458 520 0,'1'0'65'0,"1"0"-16"0,2-1 45 0,-1 0-12 0,0-1-14 16,0 1-20-16,1-3-5 0,0-2 6 15,1-4 5-15,1 0 7 0,0-3 1 16,-1-3-9-16,2-1-2 0,-2-2 3 16,-1 1-5-16,4-3-8 0,-3 0-9 15,1 0-1-15,-1-1-5 0,0 1-2 16,0 2-10-16,0-2-3 0,1 2-3 15,-1 3-3 1,-1 0 7-16,-1 4-2 0,0 4 1 0,-1 3 2 0,-2 3-7 16,0 2-4-1,0 2-2-15,-1 3 0 0,0 5 1 0,0 6 4 0,-1 5-4 16,0 7 0-16,-1 3-1 0,1 22 0 16,3 6 0-16,3 4-2 0,1-25-2 15,0-1-1-15,1-1-2 0,1-6-7 16,-3-13-2-16,0-2-13 0,0 0-13 31,3 14 1-31,2-2-25 0,-4-2-48 16,1-1-44-16,-2-4-9 15,0-2-35-15,1-2-104 0,1 4-123 16</inkml:trace>
  <inkml:trace contextRef="#ctx0" brushRef="#br0" timeOffset="95855.65">6531 16740 769 0,'1'0'310'0,"1"1"-207"0,2-1 24 0,4 0 10 0,3 0-40 16,4-1-34-16,4 0-10 0,3-1-2 15,1-1-22-15,1 2-14 0,0-1-11 16,0 2-4-16,1 0-6 0,0 1-11 16,3 0-36-16,1 1-24 0,1 1-94 15,2-3-156-15,50-2-103 0</inkml:trace>
  <inkml:trace contextRef="#ctx0" brushRef="#br0" timeOffset="96826.91">7682 16435 646 0,'5'-2'95'0,"-1"1"-14"0,5-1 23 0,0-2-17 16,0 0-15-16,-1 0 6 0,-2-2-4 16,-1 2-8-16,-2 0 5 0,-2 0 1 15,-1 1-15-15,-3-4-28 0,-4 0-16 16,-2 0-12-16,-4 1-1 0,-1 2-9 16,-5 1-6-16,-2 2-5 0,-4 1-4 15,0 1-16-15,-2 4 11 0,2 0-4 16,0 2 5-16,3 4 7 0,2 1 15 15,3 1 1-15,2 1-3 0,5 2-6 16,5 0 7-16,2 0 4 0,7 1-2 16,3 0-4-16,5-2 6 0,4 2 2 15,5-3 0-15,4 0 1 0,3 0 0 16,2-2-1-16,-1 1-3 0,1-3 4 16,-2 2 2-16,-2-2-1 0,-4 0 6 15,-2 0 8-15,-3-2 24 0,-4 1 3 16,-3-2-2-16,-2-1-6 0,-6-1-4 15,-3 1-21-15,-4-4 2 0,-5 3-5 16,-5-3-6-16,-4 1-2 0,-6-2-6 16,-3-3-11-16,-4-1-14 0,-17-1-24 15,-3 0-40-15,0-5-48 0,17 2-20 16,10-1-129-16,1 2-221 0</inkml:trace>
  <inkml:trace contextRef="#ctx0" brushRef="#br0" timeOffset="97290.1">7922 16190 934 0,'2'-4'126'0,"-1"1"-64"0,1-3 33 0,0 2-39 0,1 4-31 0,-3 1-14 15,1 3-7-15,0 3 9 0,-1 6 9 16,-1 4 2-16,0 5-8 0,-2 6-8 15,1 1-3 1,1 4-5-16,-3 1 2 16,-2 18-1-16,0 1 0 0,-6-7-1 15,11-31 3-15,-3-1 0 0,0 0 1 16,-2 12 11-16,-1-1 4 0,3-3 5 16,-1-2 7-16,4-4-2 0,1-3-13 15,5-2-2-15,0-3-5 0,5-3 3 16,2-4-8-16,4-2 7 0,3-3-11 15,1-2-1-15,4-1-8 0,0 0-18 16,2 0-35-16,1-2-12 0,-2 0-27 16,2-1-43-16,-2-1-32 0,-1 0-47 15,24-18-80-15</inkml:trace>
  <inkml:trace contextRef="#ctx0" brushRef="#br0" timeOffset="97496.73">7980 16493 783 0,'1'-1'277'16,"-1"1"-166"-16,0-1 28 0,2-1-52 15,1 1-26-15,6-3-1 0,3 1-24 16,6-4-13-16,1 1-6 0,3-1-10 16,2 0-7-16,2 0-2 0,0 3-17 15,3-1-29-15,2 0-35 0,1 1-42 16,0 1-105-16,0 2-21 0,-1-2-77 15,38-2-97-15</inkml:trace>
  <inkml:trace contextRef="#ctx0" brushRef="#br0" timeOffset="97926.94">8554 16460 632 0,'-1'-1'246'15,"0"-1"-159"-15,-2-2 2 0,-2 0-16 16,0-3-37-16,-2-2-11 0,-1 1-3 15,0-1 14-15,-2 0 1 0,0 0 2 16,-2 2 0-16,0 0-13 16,-1 0 2-16,0 3-7 0,0 1 2 0,-1 2-9 15,0 1 1-15,-1 3-9 0,1 1-6 16,1 3 0-16,0 4-3 0,2 3-7 16,1 3-1-16,2 3-11 0,4 1 6 15,2 0-11 1,3 1 0-16,4-1 6 0,3-1 8 0,6-1 8 0,2-2-2 15,4-1-8-15,3-1 6 0,2-5-3 16,-2-2 1-16,1-5 11 0,-2-5 6 16,-4-3 13-16,-1-5 25 0,-3-4 7 15,1-2-7-15,-3-3 6 0,-1-5 1 16,-4-2-1-16,-1-7-9 0,-1-25-7 16,-2-17 3-16,-3 3-21 0,3 30-11 15,-4 7 2-15,2 8-2 0,-1 17-2 16,0-1-1-16,-2 2-2 0,1-8-2 15,-1 4-8-15,0 3-9 0,1 4-18 16,-1 2-17-16,3 3-56 0,1 2-82 16,2 4-68-1,4 2-25-15,2 3-116 0,24 20 90 0</inkml:trace>
  <inkml:trace contextRef="#ctx0" brushRef="#br0" timeOffset="98085.75">9047 16677 1384 0,'3'3'116'0,"-1"-1"-106"0,0 0-10 0,-3 1-46 16,-2-3-107-16,-1-2-66 0,-1 0-67 16,-1-1-134-16,0 0 258 0,1 2 31 15,-14-1 78-15</inkml:trace>
  <inkml:trace contextRef="#ctx0" brushRef="#br0" timeOffset="98755.37">8356 17044 592 0,'0'-3'97'15,"0"1"-36"-15,0-4-2 0,0 1-5 16,0 0-1-16,-1 0 1 0,0-1 6 16,1-1-4-16,-2 0-3 0,-1 0 8 15,-2 1 1-15,-1 1-7 0,-3 2-12 16,-2 0-12-16,1 2-13 0,-4 2-10 15,0 3-8-15,-1 2 3 0,-1 3-3 16,-1 4-9-16,1 7-2 0,-1 2 0 16,2 4 2-16,2 2-4 0,3 0-5 15,4 0-13-15,3-1-12 0,4-2 7 16,5 1 12-16,2-4 11 0,5-1 12 16,1-2 2-16,5-5 13 0,0-4 8 15,1-5 11-15,1-5 22 0,-1-5 37 16,1-4 1-16,0-5-13 0,-3-5-21 15,0-3 6-15,-3-5-14 0,-1-5-14 16,2-27-1-16,-3-13-11 0,-3-11-11 16,-4 34-6-16,4 0-7 0,-1 16-1 15,-1 1-7-15,0 5 4 0,-4 16-12 16,0 3-8 0,0 1-21-16,4-7-13 0,1 4-34 0,1 2-29 0,0 2-45 31,2 2-57-31,3 3-40 0,26 5-151 15</inkml:trace>
  <inkml:trace contextRef="#ctx0" brushRef="#br0" timeOffset="99186.07">8746 17140 436 0,'0'4'524'0,"1"-1"-406"0,1 5-12 0,1-2 2 0,2 0-49 16,1-1-14-16,2-4-2 0,1-1 3 15,3-1-3-15,0-3-4 0,1 2-4 16,2-4 1-16,0 1 3 0,1 1 2 16,-2-2-9-16,0 0-5 0,-3-2-5 15,-1 0-3-15,-1-4-13 0,-1 0-3 16,0-1-3-16,-2-1 0 0,-3-2 0 15,-1 2-10-15,-5 1-3 0,-1 0-6 16,-4 3-5-16,-2 2 5 0,-4 2 9 16,-1 2 2-16,-1 4-1 0,-1 3-2 15,-3 3 2-15,1 3-2 0,-1 4 1 16,1 2-5-16,2 2 3 0,2 1 1 16,4 0 0-16,1-1 6 15,5 2 5-15,4 0 7 0,2 0-3 16,4 0 8-16,2-2 4 0,3-1-1 0,2-1 2 15,3-5-5-15,1 0-4 0,3-6-7 16,-1-1-1-16,0-5-11 0,2 0-14 16,-1-3-9-16,1 0-15 0,0-2-62 15,0-3-97-15,0 1-84 16,-2-3-158-16,24-25-52 0</inkml:trace>
  <inkml:trace contextRef="#ctx0" brushRef="#br0" timeOffset="99615.31">9164 17027 836 0,'2'-4'158'0,"1"0"-69"0,0-4 30 0,1-1-33 16,-1 2-24-16,0 2-8 0,0-2-20 15,-1 2-11-15,-1 3-4 0,0-1 4 16,-2 3-7-16,1 4-9 0,-2 2-5 16,1 6-1-16,1 5 1 0,-1 4-2 15,2 1 0-15,0 3 0 0,3 0 0 16,2 0 0-16,0-2 1 0,2 0 0 16,3-2-1-16,1 1 0 0,2-4 1 15,1-4 11-15,1-1 15 0,1-5 11 16,-1-4 4-16,3-6 20 0,0-2-12 15,-1-4-3-15,2-5-10 0,-2-1-14 16,-1-5 3-16,-1-4-11 0,-1-4-7 16,5-21-8-16,-4-4-3 0,-3 6-3 15,-9 33-5-15,0 4 6 0,-1 1-12 16,4-10 2-16,-1 5-21 0,-2 2-16 16,1 0-45-16,-2 3-46 0,3 1-98 15,0 1-55-15,2 3-148 0,17-4 91 16</inkml:trace>
  <inkml:trace contextRef="#ctx0" brushRef="#br0" timeOffset="99789.54">9960 17417 1504 0,'6'2'139'0,"-1"-1"-123"15,3 3-16-15,-1-4-21 0,-4-5-66 16,-3-1-43-16,1-3-71 0,1-3-50 16,3 1-166-16,-2 0 169 0,2 2 88 15,19-20 76-15</inkml:trace>
  <inkml:trace contextRef="#ctx0" brushRef="#br0" timeOffset="102271.68">6651 11789 668 0,'0'-1'135'0,"1"0"-32"0,-1 0-25 0,2-2 3 0,-1 2-28 0,1-1-28 15,0 1 3-15,-1-3 18 0,-1 3 8 16,-1 0 5-16,-1 0-9 0,-1-2-11 16,1 2-7-16,-1 1-19 0,0 0-3 15,-1 0-10-15,1 0-7 0,-2 0-15 16,2 1-28-16,0 2-52 0,0-2-54 15,0 1-30-15,1-2-112 0,-4 0-59 16</inkml:trace>
  <inkml:trace contextRef="#ctx0" brushRef="#br0" timeOffset="102431.29">6737 12140 695 0,'-1'10'470'0,"1"-3"-303"16,0 9-47-16,-2-3-66 0,1-4-54 16,-2-3-8-16,0-4-60 0,0-2-54 15,0-1-94-15,-1-1-25 0,-1-2-125 16,-10-5 87-16</inkml:trace>
  <inkml:trace contextRef="#ctx0" brushRef="#br0" timeOffset="102589.35">6805 12372 432 0,'2'7'513'16,"1"0"-359"-16,0 7 6 0,-1-2-51 15,0-2-62-15,-2-2-47 0,-2-2-10 16,1-2-58-16,-2-1-57 0,-1 0-43 16,1-2-56-16,-2 0-121 0,0 1 132 15,-8 2 13-15</inkml:trace>
  <inkml:trace contextRef="#ctx0" brushRef="#br0" timeOffset="102764.88">6849 12668 665 0,'1'10'265'16,"-1"-1"-140"-16,3 9-41 0,-3-2-45 16,0-2-39-16,0-2-3 0,-3-2-76 0,0-1-50 15,-1 0-116-15,-2-4-52 0,1-2 167 16,-3-2 45-16,-1 0-6 0,3 1 51 15,0 2 10-15,-9 13 5 0</inkml:trace>
  <inkml:trace contextRef="#ctx0" brushRef="#br0" timeOffset="103001.9">6769 13122 755 0,'0'9'30'15,"0"-1"-30"-15,1 8-36 0,0-1-80 0,0-2-49 16,0-2 75-16,-2-1 38 0,-1-2 25 15,-1 1 6-15,-3-2 0 0,-1-1 5 16,-2 0 1-16,1-2 1 0,-2-2 3 16,2-2 4-16,0-5-2 0,-2-2-3 15,-2-2 5-15,0-5-4 0,0-3-1 16,4-2-10-16,1-2 7 0,2-3 9 16,4-2-1-16,4-2 1 0,2-1-1 15,3-6 2-15,12-20 2 16,8-7 0-16,-3-6-1 0,-1 27 1 15</inkml:trace>
  <inkml:trace contextRef="#ctx0" brushRef="#br0" timeOffset="103818.86">6787 11774 1 0,'2'2'1'0,"2"1"0"0,3 1 1 0,0 0-1 0,0-2 647 16,-1-4-353-16,1-5-137 0,1-4-44 16,4-4-31-16,4-3-19 0,6-6-32 15,4-3-19-15,6-5 7 0,22-25-3 16,13-16-2-16,12-9-3 0,-18 23-5 16,-1-6-5-16,4-2 7 0,2-9-5 15,12 3-1-15,2-1 17 0,9 2-11 16,-4 0 1-16,1 2-1 0,-2 3 0 15,-1 5-9-15,1-1 0 0,-5 0 0 16,8 3-1-16,-7-1-7 0,-2 6-17 16,-8 3-16-1,-6 5-19-15,-6 6-37 16,-3 3-57-16,-5 3-29 0,-10 3-111 0,-4 5-76 0</inkml:trace>
  <inkml:trace contextRef="#ctx0" brushRef="#br0" timeOffset="104232.56">7627 11972 1495 0,'6'-7'125'0,"5"-3"-41"0,13-12-38 0,28-26-24 0,21-19-12 15,20-11-6-15,-26 23 2 0,6-8-1 16,4-1-4-16,10-7 5 0,2 0-6 16,6-3 0-16,-5 6-9 0,0-3-2 15,3 7-13-15,0-1-5 0,3 3 13 16,-6 4-5-16,-4 5 5 0,-6 4-18 16,-6 9-5-16,-10 5-42 0,0 4-53 15,-12 9-77-15,-7 3 3 0,-7 4-123 16,-14 4-53-16</inkml:trace>
  <inkml:trace contextRef="#ctx0" brushRef="#br0" timeOffset="104599.48">7815 12873 1165 0,'-5'6'319'0,"3"-4"-202"0,-2 4-58 15,6-7-30-15,7-6-15 0,5-5-4 0,7-7-1 16,7-7 17-16,23-27-5 0,18-11-6 15,14-10-2-15,-16 23-9 0,8-3-2 16,1 1-1-16,4-4-1 0,4-4-1 16,0 3 0-16,0 1-1 0,9-3-14 15,-2 2 6-15,-1 4-14 0,2 3-9 16,-5 2-24-16,-1 6-18 16,-2 2-47-16,0 7-38 0,-6-2-46 0,-6 8-46 15,-7 3-186-15</inkml:trace>
  <inkml:trace contextRef="#ctx0" brushRef="#br0" timeOffset="104869.1">9111 12673 1498 0,'-9'3'201'0,"3"-3"-107"15,-5 0-60-15,9-7-34 0,6-7-3 16,9-5 0-16,9-4-2 0,10-5 5 16,32-21 0-16,22-8-16 0,16-8-13 15,-28 16-29-15,2-2-29 0,3-2-64 16,-5-2-128-16,4 1-66 0,-6-4-235 15</inkml:trace>
  <inkml:trace contextRef="#ctx0" brushRef="#br0" timeOffset="106156.47">9654 11172 1342 0,'-4'-5'98'0,"2"0"-2"0,-1-4-55 0,3-5-24 0,3-2-13 16,6-4 2-16,4-7-2 0,5-1-2 15,5-2-2-15,4-1 1 0,3-1 2 16,23-15-2-16,8 3-1 0,10 2 0 16,-13 12 8-16,0 4-6 0,6 0 10 15,5 3-9-15,-3-1-1 0,6-1-2 16,7 1 0-16,1 6 0 0,4-2 0 16,-2 6-2-16,-2 1 1 0,-4 2 0 15,-3 4-1-15,1 3 2 0,4-3 0 16,-5 4 1-16,-1-1-2 15,0 4 0-15,-1 0-4 0,-8 4-3 16,-7-5-3-16,-2 5 1 0,-4-1-1 16,-1 1-1-16,-4 2 5 0,-5-2 4 15,-7 1 2-15,-4 1 0 0,-16-5 1 16,-1 1 0-16,-1 0 0 0,9 1 0 16,-3-1 0-16,-5 0-2 0,-3 0 0 15,-5-2 2-15,-2 0-1 0,-2-1-6 16,-2-1 7-16,-1-1 4 0,-2 0 1 15,-3-2-5-15,-1 1 3 0,0-2 6 16,-4 0-4-16,3 1-1 0,-2-2 3 16,-1 0 0-16,0-1-5 0,-1-1 4 15,2 0 4-15,-1-1-1 0,-1 0 3 16,1-1 0-16,-1 0-1 0,1 0-3 16,-1-1 2-16,3 3-7 0,-3-3 1 15,2 3 4-15,0-1-4 0,-1 1 5 16,2 0 8-16,0 2 3 15,-1 0 6-15,2 1-7 0,0 0-3 16,0-1-2 0,3 1-7-16,-1 1-2 0,1 0-5 15,0 0 2-15,1 3-4 0,2 0 2 16,2-1-1-16,1 2 1 0,1 0 0 16,0 1-8-16,1 1 5 0,3 0 3 15,3 3 1-15,6 1 0 0,2 1 2 16,4 3-2-16,1 0-1 0,3 3 2 15,4-1-2-15,0 3 0 0,1 0 0 16,0-1-5-16,-2 1-1 0,-4 1 6 16,-1 0 0-16,-4 1-1 0,-3-2 2 15,-5 1 0-15,-4 1 4 0,-5-1-3 16,-5 0-2-16,-4 2 0 16,-6 0-2-16,-3-1-2 0,-4 1-6 0,-3-1-3 15,0 1-10-15,-3 0-9 16,0-2-6-16,0 2-5 0,2-2-18 0,2-1-20 15,5-2-63-15,5 0-78 0,6-1-23 16,7-4-111-16,6-4 193 0,6-4 102 16,10-4 29-16,8-4 3 0,31-11 8 15,16-4 3-15,14-8 3 0,-21 0 8 16,8 3-4-16,1-10-5 0,5 6-7 16,-1-1 6-16,-5-2-1 15,-4 2 9-15,6 11 0 0,-8-8 4 16,-2 7-3-16,-9 3 4 0,-12 1-3 15,-4 3 5-15,-10 5 0 0,-4 1-1 16,-22 6 1-16,-1 0-1 16,-1 2 0-16,6-5 0 0,-5 2 2 0,-2 0-1 15,-3 0 0-15,-4 2 0 0,-3 0 0 16,-1 1 0-16,-1 1 0 0,1 0 0 16,0 2-1-16,-1-1 2 0,1 2-2 15,2-1 1-15,0-1-1 0,4 1 1 16,-4 0-1-16,0-3 0 0,1 2 0 15,2-2-1-15,2-3-1 0,1 1 2 16,4-2-1-16,13-7 2 0</inkml:trace>
  <inkml:trace contextRef="#ctx0" brushRef="#br0" timeOffset="106697.29">12977 10222 583 0,'1'-1'248'0,"3"1"-181"0,-1-2-24 0,2 1 14 0,0 0-21 16,-2-2-10-16,2 3-9 0,-1-3 6 16,2-1 0-16,-1 2 5 0,2-2 12 15,-5 1 7-15,0-1-3 0,-1 0 2 16,-1-1-17-16,-1-1-1 0,-1 1-11 15,0-1-3-15,-3 0-5 0,-4 1-5 16,-2 0-2-16,-1 2-2 0,-3 1 0 16,0 2-1-16,-3 2 1 0,-4 3-2 15,1 1-1-15,-4 4 2 0,1 4-2 16,-4 3-2-16,2 3-2 0,2 3 1 16,1 1-9-16,4 2 6 0,3-1-7 31,4 2 7-31,6 0 8 0,3 0 1 0,4-1 0 0,6-1 2 0,2-2 2 15,3-3 2-15,5-2-5 0,1-4 2 16,3-1 4-16,5-5-4 0,-4-2 5 31,7-2 4-31,-3-4 5 16,3-1 3-16,-2-5 2 0,3-2-4 16,-3-4 0-16,1-3 2 0,-1-3 0 15,-7-1 7-15,0-5 10 0,-6-2 0 16,-3-3-5-16,-4-5-8 0,-2-19-11 15,-6 5-8-15,-3 37-3 0,2 0-2 16,-5-10-9-16,-2 4-3 0,-2 2-2 16,-2 3-14-16,-4 1 0 0,-1 2-17 15,2 2-34-15,1 3-40 0,-1 1-77 16,3 2-22-16,0 2-132 0,4-1 25 16,-4-3 149-16</inkml:trace>
  <inkml:trace contextRef="#ctx0" brushRef="#br0" timeOffset="107158.49">13526 10457 1629 0,'3'-2'129'0,"0"0"-50"0,3 0-35 0,2 1-22 0,2-1-22 16,-2 0-30-16,3-1-10 0,1-1-24 15,1-2-65-15,-2-1-70 0,2-1-135 16,-2-1-147-16,8-19 21 0</inkml:trace>
  <inkml:trace contextRef="#ctx0" brushRef="#br0" timeOffset="108557.02">14294 10102 906 0,'6'-3'117'0,"0"0"-41"0,4-4 8 16,1 2-7-16,-3 0-45 0,1 0-13 15,-1-1-6-15,-1 2 13 0,-1-2-5 16,0 2-10-16,-5 0 5 0,1 0 4 16,-2 2 5-16,0 0 4 0,0 0-12 15,-3 1-6-15,0 4-10 0,-3-1 0 16,-1 5-1-16,-2 3-1 0,-5 3 1 15,-2 3-2-15,-3 4-2 0,-2 3 2 16,-4 2 0-16,0 4 2 0,-15 21-1 16,2 5-6-16,8 3 0 0,14-23 2 15,5 1-4-15,0-1 6 0,7-4 3 16,5-15 0-16,1-2 2 0,1-1 8 16,6 14 9-16,1-4 3 0,1-3 7 15,8-5 9-15,-2-4-1 0,5-6-7 16,2-3-8-16,0-7 0 0,0-3 6 15,-1-5 1-15,-2-2 3 0,-1-5-13 16,-6-2-6-16,-2-4-9 0,-3-3-3 16,-4 3-2-16,-2 1-6 15,-6 6-2-15,-2 5-7 0,-6 4-11 0,-4 5-10 16,-6 4-6-16,-6 3 0 0,-3 4 4 16,0 4-13-16,3 1-1 0,-3 0-30 15,6 2-47 1,-1-1-48-16,1 0-71 0,4-2-135 0,7-2 258 0,2-4 80 15,5-1 6-15,10-4 14 0,2-2 7 16,9-4 5-16,7-2-3 0,5-3-1 16,25-11 7-16,14-2-5 0,2-3 0 15,-17 8 1-15,-1 6 0 0,4-5 4 16,-10-5 6-16,2 2 2 0,3 7 0 16,-8-4 0-16,-1-1-1 0,3 5 1 15,-8-1 2-15,-3 1-1 0,-17 8 0 16,0 2 1-16,-2-2-1 0,11-4 1 15,-1 0-2 1,-5 1 1-16,-3 0 0 0,0 2-1 0,-7-2 1 0,1 2 0 16,-3 1 0-16,-2 2 0 0,-1 1 0 15,-2 2 0-15,1-2 0 0,-2 1 0 16,2 0 0-16,1 2-1 0,-3-1 2 16,6 1-1-16,-3-2 0 0,3 2 2 15,1-3-1-15,1 1 0 0,-1 0 1 16,0-1-2-16,-2 1 2 0,-1-1 0 15,-2-3 977-15,0-2-824 0,-2 0-49 16,-2-1 21-16,-1 3-54 0,-4 0-70 16,-2 3-1-16,-5 1-23 15,-2 2-23-15,-6 4-4 0,-3 2-3 16,-1 2 33-16,-2 1 20 0,1 5 6 16,3-1 21-16,-1 4 19 0,1-1 17 15,2 1-9-15,3 1-8 0,2-1-17 16,6 2-12-16,0-2-10 0,6 1-2 15,2 0 0-15,6-1-4 0,5 0 1 16,1-1-1-16,6 0 0 0,2-1-1 16,5-1 3-16,-1-1-3 0,4 0 1 15,0 0-1 1,2 2 0-16,-2-2 0 0,1 2 2 0,-1 0-2 0,-1 1-3 16,-2 2-9-16,-3-1 2 0,0 2 5 15,-3 1 0-15,-1-1 5 0,-2 1-1 16,1 0-3-16,-6-1 4 0,-3 1 2 15,0-3-2-15,-5 0 0 0,-2-3 6 16,-3 0-2-16,-3-2 0 0,-3-2 3 16,-5-1 0-16,-2-3-4 0,-3 0 1 15,-3-3 4-15,-1-2-4 0,-3-1 13 32,-1-3 0-32,2 1 8 0,3-3-5 15,2-1-2-15,2-1-7 0,4-3 2 16,4 3 2-16,4-3-4 0,4 0 9 15,4-1-5-15,4 0-12 0,4-1-1 16,4-1-2-16,4-1-9 16,6 1 4-16,2-2-4 0,4 0 0 15,2-3 1-15,5 1-3 0,20-11 6 16,-1-3-4-16,0-6 5 0,-26 17 2 16,-15 7 2-16,-2 2 2 0,-2 0-2 15,10-11 1-15,-9 0 2 0,-4 2-3 16,-4 1 0-16,-7 1-1 0,-3 2-2 15,-9 1-1-15,-1 2 1 0,-4 0-10 16,-3 0-20-16,-3 1-34 0,1 1-34 16,1-1-69-16,-2 1-23 0,4-2-81 15,2 0-156-15,3-2 229 0,-11-30 20 16</inkml:trace>
  <inkml:trace contextRef="#ctx0" brushRef="#br1" timeOffset="200263.46">12283 13575 384 0,'0'0'37'0,"0"-2"-22"0,1 0-1 0,1-1 2 0,0 1 5 15,0 0-6-15,0 0 0 0,-1 1 5 32,0-1-1-32,0 1 6 0,0-2 1 15,-1 3-2-15,0 0-8 0,0-1 19 16,0 1-8-16,-1 0-1 0,0 0 1 15,1 0 0-15,-2 0-6 0,2 0-6 16,0-1 1-16,-3-1-1 0,2 2 3 16,0-1 3-16,0-2 2 0,0 2 1 15,0-2-3-15,0 0-3 0,0 2 1 16,0-2-2-16,0 1 4 0,0 1-3 16,1 1-6-16,-3 0-6 0,2 3-6 15,-2 1 0-15,1 6 0 0,0 5 3 16,-2 3-3-16,1 6 1 0,0 3 2 15,-1 3-1-15,1 0 1 0,-3 18 2 16,4-33-2-16,-1 17 4 0,-2-2-3 16,1-1 2-16,0-1 0 0,0-4 0 15,0-1 3-15,1-2-2 0,-1-1-3 16,-1-2 4-16,0 0 1 0,1-3-3 16,-1-1 2-16,1-3-2 0,1 0-4 15,2-1 1-15,-1 0-3 16,2-2-3-16,1-2-16 0,1 0-18 15,1-2-32-15,2 2-46 0,0 0-34 16,1 0-74-16,8 3-58 0</inkml:trace>
  <inkml:trace contextRef="#ctx0" brushRef="#br1" timeOffset="200868.61">12544 14114 581 0,'1'-1'73'0,"-1"0"-12"0,3-1-2 0,0 0-5 0,0 1-11 0,-1-1-20 16,1 0-1-16,1 0 6 0,3 2-6 15,1 1 2-15,3 2 7 0,3-1 0 16,5 0-6-16,0 3-6 0,5-2 0 15,5 1 0-15,5 2-7 0,23 3 9 16,11 3 4 0,9 1 0-16,-17-5 4 0,-2 2 0 0,9 1-5 0,1-2-6 15,2 2-10-15,3-1-4 0,2 2 0 16,0 1-3-16,0-3 0 0,-2 3-1 16,-4-1-8-16,-6-3-7 0,-5 0-22 31,-6 3-35-31,0-3-42 0,-7-5-40 0,-5 2-97 0,-6-6-215 0</inkml:trace>
  <inkml:trace contextRef="#ctx0" brushRef="#br1" timeOffset="201664.24">13835 14106 530 0,'0'-3'46'0,"1"1"-11"0,0 0-13 0,1-2-7 15,1 2-14-15,1 2-1 0,-1-3 0 16,0 0-1-16,1 1 1 0,-2-1 1 16,1 0 2-16,0 2 4 0,-3-1 10 15,1 1 15-15,0 1 15 16,-2-2 6-16,1 2-2 0,-1-1-11 16,1 1-9-16,-2-1-4 0,1-2 0 15,-2 0-8-15,1 2-5 0,0-4 7 16,-1 3-1-16,0 0 4 0,1-1 15 15,0 2 5-15,0 1-1 0,2-1 0 16,0 1-9-16,0 0-3 0,0 0-5 16,0 0-4-16,0 0-14 0,2 0-2 15,-1 1 0-15,2 0-4 0,1 5-2 16,2 0 1-16,1 2-1 0,3 0 0 16,1 4 0-16,0 0 1 0,3-1-1 15,1 3 1-15,3 0 0 0,0-1 0 16,1 0 0-16,-1 0 2 0,0-3-3 15,1 1 0-15,-1-1 4 0,-1 1-4 16,-3-2 1 0,0 1 1-16,-4-1 0 0,-2-1 2 0,-1 0 1 0,-5-1 3 15,-2 0-3-15,-2 1 5 0,-5 1 2 16,-4 0-2-16,-4 1 2 0,-2 1 1 16,-5-1 3-16,-3 1 3 0,-1-2-1 15,1 2-5-15,-3-1-1 0,4-1-11 16,-3 1 2-16,2-1-3 0,4-2-13 15,-2 1-18-15,1-2-61 0,5 1-137 16,2-3-141-16,-12-8-351 0</inkml:trace>
  <inkml:trace contextRef="#ctx0" brushRef="#br1" timeOffset="205531.85">14670 14234 487 0,'1'-1'50'0,"-1"0"-18"0,2-4-5 0,-2 3 11 16,0-1-8-16,0 0-2 0,0 1 4 16,0-1 5-16,-2 1 3 0,1 1 6 15,1 0 6-15,0-1-6 0,0 1-7 16,1-1-6-16,1 1-2 0,-2-1-6 15,3 0-8-15,-3 0-4 0,0 1-2 16,0 0-2-16,1-1-1 0,-2 2 0 16,2-1 3-16,-1 0 4 0,0 0 3 15,0 1 4-15,-1 0 2 0,1 0-4 16,0 0-4-16,-3 0-4 0,3-1 0 16,-2 1-4-16,1-1 1 0,-2 1-5 15,1-2 1-15,-3 2 3 0,2 0-1 16,-2-1-1-16,-1 1 0 0,0 1 2 15,-2-1-5-15,3 2 3 0,-3-1-3 16,-3 1 0-16,0 4-1 0,0 0-1 16,-3 2-1-16,1 5 0 0,-1-2-1 15,1 3 0-15,-2 2 0 0,2 0-1 16,3 1 0-16,1 1-3 0,1 0 1 16,3-1-3-16,2-1 4 0,3 0-1 15,3-2 0-15,-1-1 3 0,2-1-1 16,1-1-4-16,3-3 5 0,0-2-6 15,1-2 1-15,0-1 2 0,3-3-1 32,-4 0 5-32,2-4-4 0,-1 2 3 0,-1-4 1 0,0-1 0 0,0-1 0 15,-1-4 0-15,0 3 4 0,-2-3-3 16,1 1-1-16,0 0 0 0,-1 2 0 16,1-3 5-16,-4 3-4 0,2 0 6 31,0 0 7-31,-3 4-1 0,1 0-5 15,0-1 4-15,-1 1-4 0,1 1-5 16,-2-1 8-16,1 3-10 0,1-1 1 16,-2 2 3-16,3 1-4 0,-3-2-1 15,1 2 0-15,1 1-5 0,-2 0 3 16,3 1-1-16,-1 4-1 0,-2 1-1 16,3 3 4-16,-1 1 1 0,1 2-4 15,0 2 1-15,2 1 3 0,-2 0 2 16,4 0-2-16,1-2 0 0,1 1 5 15,3-2 2-15,-2 1 0 0,1-3 7 16,1-1 6-16,1-2 0 0,-3-2 10 16,2-1 4-16,-1-4-3 0,0-1-7 15,2-4-2-15,-2-1-5 0,0-5 2 16,0-1-7-16,-3-2-3 0,1-4-6 16,-2 1-3-16,1-2-3 0,-2-1-7 15,-1 0-4-15,1 3-5 0,-1 0-11 16,1 4-12-16,-3 0-16 0,2 5-28 15,1 0-57-15,2 3-63 0,-3 1-28 16,3 3-125-16,17-4-23 0</inkml:trace>
  <inkml:trace contextRef="#ctx0" brushRef="#br1" timeOffset="206278.87">15265 14324 621 0,'0'-2'100'0,"2"-1"-42"0,3-3-3 0,-2 1-3 0,0-2-25 0,-1-1 8 15,-2 1 7-15,0-1-3 16,0-1-2-16,0 2 2 0,-2-1-6 15,0 1-1-15,-1 1-2 0,-3-1-7 0,1 3-6 16,-4-1-1-16,1 2-4 0,-2 1-2 16,-4 4-10-16,1 3 1 0,-2 2-1 15,2 4 3-15,-3 3-2 0,3 0 2 16,4 2 4-16,0 1 1 0,4 0 3 16,3 0 0-16,4 0 0 0,0-1 3 15,4-1 2-15,3-1 8 0,1-1 2 31,5-2-12-31,3-2-7 0,-1-3-3 0,1 0 1 0,-1-5-1 0,-3-2 1 16,-1-3 7-16,0-3 7 0,-1-1 2 31,-4-3-5-31,2 2-9 0,-2-2-3 0,1-2-2 0,-3 0-1 0,1 0 2 16,-1-1-2-16,-1 2 0 0,1 2-1 16,-1-1 5-16,-2 4-4 0,0 0-1 15,-1 3 0-15,1 0 0 0,-3 2 3 16,1 0-3-16,1 2-1 0,-2 0-1 15,-2 2-6-15,1 0 5 0,-1 5 3 32,-1 1 0-32,0 3 0 0,-2 3 1 15,2 0 0-15,-3 4-1 0,3 3 2 16,1 5 0-16,0 2 2 0,2 0-3 16,2 2-1-16,0 2 1 0,1-1-1 15,-1 1-6-15,0-3-1 0,-4-2-6 16,0-1 5-16,-1-3 4 0,1-3 0 15,-4-4 2-15,-1-2 0 0,1-1-5 16,-2-5 2-16,0-4-7 0,0-2-3 16,0-6-6-16,-4-1 7 15,2-6 5-15,-1-3 8 0,0-5-1 16,2-2 2-16,0-2 1 0,4 3 10 16,3 2 6-16,4 0 6 0,5 2 1 15,1 1-3-15,2 0 2 0,4 2-5 16,-1 0-5-16,2 0-7 0,1 1-6 15,3 2-19-15,0-1-41 0,3 2-58 16,2 0-111-16,1-2-24 0,35-9-147 16</inkml:trace>
  <inkml:trace contextRef="#ctx0" brushRef="#br1" timeOffset="207406.18">15551 14539 535 0,'0'1'242'0,"0"-1"-191"0,-1 0-22 0,1 0-16 0,0-1-13 16,0-1-65-16,3-1-119 0,-3-4-30 16,3 0 136-16,-1 0 49 0,3-2 5 15,-1 2 2-15,4-1 10 0,0-1-1 16,0 1 2-16,4 1 4 16,1 0 2-16,3 1-1 0,-2-3 2 0,5 1-1 15,2-1 2-15,1-4-1 0,3 1 1 16,2-2-2-16,1 0 1 0,2 0 2 15,0-1-2-15,19-6 2 0,-30 13 0 16,16-6-1-16,5 1 0 0,2 0-1 16,21-3 1-16,-12 7-1 0,-32 6 2 15,-3 2-1-15,14-2 0 0,0 1-1 16,-8 2 2-16,-3 4-1 0,-3-1-1 16,-4 3 1-16,-5 3 0 0,-4 2 1 15,0-2 0-15,-3 3 1 0,-2 0-2 16,-4-2 1-16,-1 2-2 0,-3-3 1 15,0-1 0-15,-1 0 1 0,0-3-3 16,-2-1 0-16,1-3 2 0,1-1 1 16,1-5 1-16,-4-1 0 0,1-2 1 15,-2 0-2-15,5 0 2 0,-3-4-1 16,1 3 0-16,2-1 0 16,-1 2 1-16,-1 2-2 0,4 0 1 15,-2 1-1-15,1-1 2 0,4 0 0 16,-3 1 0-16,3 1-2 0,-2-1 2 15,0 1 0-15,2-2-1 0,1 1 1 16,-1-1 0-16,3 0 0 0,-1 1-1 16,1 1 1-16,0-2-1 0,2 3 1 15,2-1 0-15,0 2 0 0,1-1-1 16,-1 0 1-16,1-1-1 0,0 1 1 16,2-3-1-16,0 2 1 0,-2 0-1 15,3-1 1-15,-4 1 0 0,-1-1-1 16,4-1 1-16,-2 0 0 0,-1 1-1 15,1 0 1 1,2 0 0-16,-2 2-1 0,0 0 0 0,3 0 0 0,-4-1 1 16,1 2 0-16,0-2-2 0,0 2 1 15,-1-2 1-15,0 0 0 0,-2-1 513 16,1 0-414-16,-1 2-52 0,0-1 22 31,0 1-8-31,0 1-9 0,0 2-9 16,0-2-6-16,0 2-8 0,0 2-16 15,2 0 8-15,-2 5 11 0,0 4 10 16,-2 3 1-16,1 3 2 0,-1 3-1 16,-1 2-8-16,1 2-7 0,-4 1-4 15,4 1-6-15,-5 2-8 0,4 0-5 16,-2-1-3-16,3-3-3 0,-1 2-4 16,1-3-6-16,2-2-11 0,-1 1-17 15,1-2-13-15,1-2-35 0,-1-3-14 16,0-1-44-16,0-5-57 0,0-2-56 15,0-3 158-15,0-9 54 16,-3-3 20-16,3-4-2 0,-3-1 13 0,1 2-1 16,-1-3 5-16,-1-3 0 0,2 2 3 15,2 0 2-15,-1 0 0 16,-1 2-1-16,-1-2 1 0,1 3-1 0,-1 2-1 16,0-1 2-16,-2 3 1 0,0 0 0 15,-1 1 2-15,0 1-2 16,-1 0-2-16,1 1 4 0,1 1-2 15,-2 0 1-15,2 3-1 0,0 0 2 16,3 2-1-16,-1-1 0 0,-2 4-3 16,2 0 2-16,0 1 0 0,3 2 1 15,0-3 3-15,3-2 784 0,0-2-558 16,2-4-115-16,5 2 18 0,5-2-3 16,1 0-57-16,6-2-32 0,3 0-3 15,1 0-10-15,-4 3-24 0,2-2-5 16,-1 2-6-16,-1-1-7 0,1 0-23 15,0 1-33-15,1-1-55 0,1 2-120 16,-1 1-95-16,0-5-125 0,1-2 307 16,38-27 49-16</inkml:trace>
  <inkml:trace contextRef="#ctx0" brushRef="#br1" timeOffset="208654.67">16781 14179 769 0,'0'-2'73'0,"0"1"-56"0,-2-1 4 0,2-2-9 0,-2 2-7 0,1-3-2 16,-1 2 0-16,2-1 4 0,0 0 5 15,0-1 12-15,0-1 9 0,0 0 10 16,2-1 0-16,-1 0-7 0,3 0-5 16,0-3-12-16,1-1-5 0,0 1-2 15,1-1-1-15,2-2 5 0,3 1 2 16,-3-2-13-16,3 3-5 0,0-1 1 16,-3 4 0-16,5 1 1 0,-2-1 0 15,3 1-2-15,-3 1 1 0,0 3-1 16,0 0 0-16,0 3 2 0,1 3 0 15,0 0-1-15,-1 3 0 0,0 1 0 16,-3 2-1-16,1 4-1 0,1 4 0 16,-4 4 0-16,0 4 1 0,-4 3-1 15,-2 0 0-15,-3 2-3 0,-2-1 1 16,-4-1-3-16,-1 0 4 0,-3-1 1 31,-4-1-1-31,0-1 2 0,-1-1 1 16,-2-3 1-16,2 0 5 0,-2-1 4 15,1-5 4-15,3-1 8 0,2-2 9 16,1-3 2-16,5-1-4 0,-1-1-7 16,4-2-2-16,2 0-3 0,0-4-4 15,5-1 0-15,-1 1 7 0,4-1-2 16,4 0 3-16,2-1-2 0,1 1-3 16,5-1-1-16,3 1-12 0,-2 0-4 15,4 0 0-15,0 0-22 0,0-2-27 16,2 2-55-16,1 0-55 0,2-1-74 15,-2 1-91-15,-4-3-9 0,-1-3 168 16,-4-2 30-16,20-18 78 0</inkml:trace>
  <inkml:trace contextRef="#ctx0" brushRef="#br1" timeOffset="209290.86">17788 14183 701 0,'0'-6'438'0,"1"4"-332"0,0-5-68 0,-1 1 11 0,0 0-33 15,-2 0-14-15,-3 0-2 0,-2 2-18 16,-4 0-18-16,-3 4-6 0,-2 4-15 15,-3-1 9-15,-2 4 14 0,-1 0 25 16,-3 1 9-16,2 0 16 0,2 1 7 16,0-1 13-16,6-1 2 15,3 0-4-15,4 0-11 0,4-2-11 16,2-1-6-16,5 2 3 0,5 1 4 16,2-1 5-16,7-1-5 0,5-1 0 15,-1 1 3-15,6-2-12 0,1 2-1 16,1 2-1-16,1 0-1 0,0 0-1 15,-2 0 1-15,-1 1-1 0,-5 1 0 16,-5 0 3-16,-4-1 4 0,-5 1-6 16,-5-1 3-16,-5 2-2 0,-7-1-1 15,-5 0 3-15,-8 1-4 0,-7-1-5 16,-1-2-5-16,-22 4-18 0,-3-1-23 16,-2-6-40-16,24-3-27 0,1-2 1 15,15-1-20-15,4 1-22 0,-1-1-23 16,-7-4-42-16,2-1 170 0,8 0-13 15,8-1 1-15,5-2 25 0,6 0 23 16,6-4 4-16,6 1-2 0,50-25 6 31</inkml:trace>
  <inkml:trace contextRef="#ctx0" brushRef="#br1" timeOffset="209686.79">18163 13939 810 0,'-2'-6'466'0,"-1"1"-334"0,-3-5-41 0,2 3 1 0,0 0-61 0,1 3-27 15,2 1-4-15,0 2-5 0,0 1-20 16,-1 1-5-16,2 3-9 0,-1 4 30 15,-1 2 7-15,0 7 2 16,-1 3 12-16,-3 3-3 0,0 3-1 16,0 5-3-16,-3 16-5 0,5-30 0 15,-4 15-2-15,0-1 2 0,3-2 0 0,0-1 1 16,4-1 0-16,-1 0 2 16,5-4-3-16,1 1 7 0,2-3 0 15,5-3-6-15,2 0 0 0,3-3-1 16,2-3 0-16,3-2-10 0,1-3 2 15,0-5-20-15,3 1-25 0,-1-2-19 16,0-2-47-16,1 0-39 0,-3-2-3 16,-3 0-27-16,-1-2-91 0,-4-3 108 15,-5-1 36-15,3-23-2 0</inkml:trace>
  <inkml:trace contextRef="#ctx0" brushRef="#br1" timeOffset="209924.8">17977 14211 1331 0,'1'-3'223'0,"-1"2"-157"0,3-2 7 16,6-2-45-16,4 1-28 0,8 0-9 16,5-1-24-16,5 1-37 15,19-5-42-15,1 2-62 0,6-1-108 0,-19 5-30 16,4-4-24-16,-7-3 213 0,-1 6 57 15,-1 1 16-15,-2 1-8 0,-17 2 33 16,-1 0 8-16,0 1 7 0,12 2 3 16,1-2-1-16,-5 0 0 0,0 3 0 15,23 3 0-15</inkml:trace>
  <inkml:trace contextRef="#ctx0" brushRef="#br1" timeOffset="210608.84">18731 14220 768 0,'-2'-2'223'0,"0"-1"-160"0,-3-2 8 0,-2 0-12 16,-3-2-56-1,-2 0-3-15,-1 0-12 0,-3 2-17 0,1 1 0 0,-2-1-2 16,-3 4 18-16,1 1 13 16,-3 0 5-16,-2 2 15 0,3 3 1 15,-1 2 6-15,0 1 3 0,1 1-5 16,1 2-9-16,3 0-11 0,3 3-5 15,1 0-4-15,5 1-9 16,5-2-12-16,3 2 7 0,3-3 0 0,5 1 12 16,5 0-1-16,1-4 5 0,5 0-2 15,-1-4 4 1,0-2 6-16,4-5 9 0,-1-3 10 0,1-5 1 0,3-2 5 16,-3-5 5-16,-2-3 12 0,1-3 0 15,-2-5-4-15,-3-7-8 16,13-28-12-16,-1-8-17 0,1 18-2 0,-17 36-5 15,-7 7 1-15,1 3 0 0,0 0-1 16,1-5-12-16,-1-1-22 0,-3 4-36 16,-1 0-48-16,3 4-47 0,-4 1-82 15,1 2-130-15,-1 0 272 0,-2-1 52 16,1 2 18-16,-2 2 9 0,0 0 7 16,-3 5 2-16,1 1 2 0,1 4 1 31,6 2-1-31,2 2-3 0,9 0 7 15,2 0-2-15,5 3 3 0,-1 1 5 16,-1 6 2-16,-2-1 0 0,0 8-1 16,-4 1-1-16,4 21 3 0,-1 5-1 15,2-1-2-15,-6-21-1 0,-5-21 6 16,-4-14 1002-16,5-1-556 0,-4 0-381 16,4 3-54-16,-1-2-11 0,1-2-94 15,1 0-106-15,2-3-121 0,-3-2-171 16,3-3 299-16,-3-3 119 0,0-1 28 15,0 1 2-15,2-2 12 0,-1 1 16 16,2 1 5-16,3 1 3 0,2 3 2 16,3 0 1-16,0 1 2 0,0 2-2 15,2-1-1-15,-1 3 3 0,-1 1-1 16,5 1 1-16,-1 0 0 0,0 0 0 16,1 2-2-16,-3-1 0 0,3 2 0 15,-3 1 3-15,29 9 0 0</inkml:trace>
  <inkml:trace contextRef="#ctx0" brushRef="#br1" timeOffset="211464.46">19583 14312 869 0,'0'-4'122'0,"-2"0"-76"0,0-4 46 0,-2 0-44 0,-2-1-33 0,0-2-3 16,0 1-2-16,-1-1-10 0,-1-2 0 15,-1 4 4-15,0-3-3 0,0 3 3 16,-4 0 10-16,-2 1 8 0,-1 1 3 15,-3 3 5-15,0 0-4 0,-4 3-13 16,-2 5-7-16,1 1-6 0,-1 5-5 16,-1 1-6-16,6 3-15 0,2 2-1 15,3 1-1-15,7 1 3 0,4 0 14 16,4 0 9-16,5-1 2 0,7 0 6 16,6-3-2-16,3-2 0 0,1-3 6 15,2-3 5-15,2-5 19 0,0-6 5 16,1-5-9-16,2-5-1 0,-3-4 14 15,1-4-4 1,0-7-11-16,0-3-12 0,12-32-8 0,2-20-8 0,-1-8-32 16,-15 42-18-16,-5 9-10 15,0 9 17-15,-4 11-17 0,-12 14-71 0,0 3-26 16,-3-1-38-16,3-6-137 0,-4 3 208 16,-1-1 68-16,-1 1 15 0,1 2 9 15,1 2 3-15,-2 1 8 0,-1 4-2 16,1 1 4-16,1 1 5 0,2 1 6 15,3 3 1-15,0-1 0 0,4 2 2 16,4 4 1-16,-2-2 0 0,1 3-1 16,2 0 1-16,-2 0 0 0,-3 1 1 15,3 3-1-15,-3-2 1 0,-3 3 1 16,0 0-1-16,-1 4 1 0,-2 1 0 16,-2 1 0-16,0 3 0 0,-5-1 0 15,4 2 1-15,-2 1-2 0,-1-2 2 16,-1 0-1-16,2 0 1 0,-2-2-1 15,3 0-1-15,-1-9 3 0,1-3 1045 16,4-5-859-16,1-4-109 0,2 2 2 16,3-2-68-16,1 0-11 0,5-2-21 15,1-2-19-15,3-3 4 16,3 0-2-16,-2-2 10 0,4-1 25 16,0-1 3-16,-1-2 15 0,2 1 16 15,-1-1-2-15,1-1-6 16,-3-2-7-16,-1-1-12 0,-3 0-4 0,-5 0-4 15,-3 1-5-15,-5 3-4 0,-4 0-19 16,-4 4-12-16,-4 1-15 0,-5 1 7 16,-5 4 39-16,-3 3 13 0,-2 3 7 15,-4 5 10-15,-1 3 7 0,0 4 12 32,1 2 2-32,3 0-10 0,3 0-1 15,2 1-5-15,7-1 9 0,3 0 8 16,4-1 2-16,6-2-14 0,4 2-5 15,5-4-3-15,3 0-12 0,4-3-6 16,4-3-1-16,3-3-28 0,4-5-52 16,2-2-73-16,0-2-52 0,18-7-70 15,-32 4-90-15,14-4 233 0,-2-6 55 16,0 0 10-16,-6 0 3 16,-2 0 33-16,-2-1 13 0,17-25 2 15</inkml:trace>
  <inkml:trace contextRef="#ctx0" brushRef="#br1" timeOffset="211911.17">20325 14201 910 0,'1'-2'164'0,"-1"0"-94"0,2-4 36 0,0 1-57 0,-1-1-49 15,1 1 0-15,1-1-17 0,0 1-14 16,4 3 1-16,-1 0 6 0,-2 1 10 16,1 0 9-16,-1 4 5 0,0-2 1 15,2 4 7-15,-3 3 3 0,1 1-1 16,-1 5-7-16,-2 4 0 0,1 3-3 16,1 3 0-16,1 2-8 0,0-1-5 15,4 2-4-15,1 0 9 0,4-3-2 16,3 0 8-16,0-5 2 0,1-2 4 15,1-2 22-15,-3-5 21 0,-1-5 26 16,2-3-6-16,1-7-2 0,-1-4-26 16,2-5-28-16,-1-3-8 0,1-3 5 15,-2-4-3-15,1-5-2 0,8-24-3 16,-2-4-2-16,-2 8-4 0,-15 38-11 16,-1 1-3-16,0 3-18 0,3-9-40 15,-2 3-66-15,0 3-82 0,-3 1-149 16,3 1 82-16,-3-2 198 0,0 0 24 15,0 2 14-15,0 4 32 0,-1 6 11 16,1 5 5-16,-3 2-1 0,0 33-3 16</inkml:trace>
  <inkml:trace contextRef="#ctx0" brushRef="#br1" timeOffset="212069.18">20882 14457 911 0,'6'5'88'0,"-2"-2"-88"0,3 7-16 16,-3-6-213-16,-3-5-208 0,-2-7 334 15,1-7 43-15,0-5 9 0,0-3 24 16,1-2 11-16,0-3 4 0,3-23 4 16,6-11 1-16,-1-7 0 0,10 18-1 15,-2-10 0-15,14 5-1 0</inkml:trace>
  <inkml:trace contextRef="#ctx0" brushRef="#br1" timeOffset="-212688.08">5323 13806 414 0,'-1'-1'9'0,"2"-2"-9"0,-1-1 2 0,2-1-1 0,0-2-1 15,1 0 1-15,2 2 9 0,-1-3 24 16,2 2-2-16,-1 0-5 0,0-2 1 15,0 3-9-15,0-1-14 0,-1 0-5 16,2-1-22-16,-2 1-50 0,-1 1-42 16,-2-4 14-16,-2 2 14 0,-2-1 21 15,0 1 32-15,-2 0-4 0,2 5 17 16,-9-1-11-16</inkml:trace>
  <inkml:trace contextRef="#ctx0" brushRef="#br1" timeOffset="-212320.38">5337 13638 498 0,'3'-4'49'16,"-1"1"-3"-16,3-3 14 0,0-1 8 15,-2 3-18-15,2-1 5 0,-2 0-3 16,1 0-10-16,-1 0 2 0,0 0-7 16,1-2-11-16,-1-1-12 0,0-1-1 15,0 1 0-15,-1-1 10 0,-1 2 8 16,0 2 7-16,-1-1-2 0,0 2-5 15,1 0-4-15,0 1-11 0,-3 0 0 16,2 2-2-16,0 1-10 0,-1 0-4 16,1 3-5-16,-1 1 3 0,0 4 2 15,0 6 4-15,-1 3-3 16,0 5 7-16,1 4-2 0,0-1 5 0,0 3 4 16,1 2 4-16,0-2 9 0,1-2 1 15,1-1-1-15,-2 0 0 0,2-3-4 16,-2 0-4-16,1-2-5 0,1-3-4 15,0 1-7-15,1-2-4 0,0-1 0 16,0-1-10-16,1-1-24 0,1 1-39 16,3-1-35-16,0 0-89 0,2-4-67 15,18 6-216-15</inkml:trace>
  <inkml:trace contextRef="#ctx0" brushRef="#br1" timeOffset="-211013.23">3542 14328 496 0,'0'-2'123'0,"1"0"-46"0,1 0-12 16,-2-1-5-16,3 1-21 0,-2 1-12 15,0 0 7-15,-1 0-2 0,1-1 16 16,0 0-3-16,0 0-4 0,-1-2-1 15,0 2 7-15,2-1-4 0,-1 0 4 16,-1 1-10-16,0-3-8 0,0 0-2 16,-1 0-8-16,-1-1-7 0,0-1 4 15,-1-1-10-15,-2-1 3 0,-1 1-2 16,-2 0-3-16,-1 0 1 0,-1-1-5 16,-1 2 1-16,-4 3-1 0,0 0-5 15,-4 6-5-15,0 3 2 0,-1 6 5 31,-1 6 3-31,0 2 0 0,1 7-1 0,2 1 2 0,5 2-1 0,0 0 1 16,8-1 1-16,4-1 0 0,2-3 0 31,4 0 5-31,4-4-2 0,3-3 1 16,1-2-1-16,2-3 2 0,-1-4 1 16,0-2 1-16,1-5 1 0,-3-3 0 15,2-4-1-15,-4-4 4 0,0-4-2 16,-1-4 2-16,-1-1-10 0,-1 1 10 15,-1-3-10-15,1 0 0 16,-2-1-3-16,1 2-2 0,0 0-1 0,-4 2 3 16,2 2 0-16,-2 3-1 0,0 4 0 15,-2 3-1-15,0 2-6 0,0 5-4 16,0 3-13-16,0 2 14 0,-1 4-2 16,0 5 8-16,-1 3 4 0,1 2 0 15,3 2 1-15,1 0 0 16,3-1-1-16,2 0 1 0,3 0 3 15,0-3 0-15,4-2 5 0,0-2 6 16,1-2 12-16,0-3 3 0,1-5 0 16,-1-1-6-16,-1-4 6 0,-3-5-8 15,4-2 2-15,-2-5-10 0,-1-2-10 16,1-5-3-16,-2 0-1 0,1 0-11 16,-5-2-5-16,3 5-16 0,-2-2-14 15,-1 4-45-15,-1 1-66 0,1 1-93 16,1 3-72-16,10-9-345 0</inkml:trace>
  <inkml:trace contextRef="#ctx0" brushRef="#br1" timeOffset="-210296.2">4072 14349 24 0,'3'-5'580'0,"0"0"-533"0,4-3-7 0,-2 1 3 0,1 0-11 0,-2 0-14 16,-1 1-3-16,0-1 1 0,-1 2 16 16,-1 1 36-16,-1 0 13 0,0 2-8 15,-2-2-19-15,1 0-18 0,-2-2-19 16,-2 0-10-16,2 1-3 0,-3 0 2 15,-3 0-6-15,-1 3-4 0,-1 1 1 16,-2 3 3-16,0 3 3 0,1 5-2 16,-3 3-1-16,2 2 1 0,-2 5 2 15,6 0 1-15,0 1 17 0,1 2-17 16,4-2-2-16,4 1-1 0,2-2 0 16,2-1-1-16,4-1 1 0,-1-2 2 15,2-4-1-15,3 0 3 0,0-2 0 16,0-2 1-16,0-5 4 0,-2-3 7 15,0-6 3-15,2-2-8 0,-2 0-8 16,1-5-4-16,0 0 2 0,-3-2 0 16,0 0 0-16,-1 0 0 0,-2 3 2 15,0-1 2-15,-2 5 5 0,-1 0-3 16,3 1 5-16,-4 1-1 0,1 5-7 16,-2-1-2-16,0 1-3 0,1 2 0 15,-1 2 0-15,1 4 1 0,-1 6 3 16,2 2 2-16,1 7 1 0,2 4 2 15,2 4 7-15,1 3 17 0,6 18 2 32,-3 3-4-32,0-2-13 0,-9-22-16 15,-2-16 2-15,-1 0-3 0,0-2 1 16,-2 14 2-16,-2-4 1 0,-1-2 0 16,-2-4 7-16,-1-4 3 0,-1-5-2 15,1-4-1-15,-4-6-3 0,0-3-4 16,-1-5 0-16,0-6 1 0,1-1-1 15,-1-3 4-15,6-2-6 0,0 1 1 16,2 2 6-16,9 0-7 0,2 2 0 16,1-1-2-16,2 2-1 0,3-2-10 15,0 2-29-15,6-1-50 0,0 0-97 16,4 0-132-16,37-34-231 0</inkml:trace>
  <inkml:trace contextRef="#ctx0" brushRef="#br1" timeOffset="-210153.07">4440 14552 1015 0,'0'0'156'0,"-1"0"-65"0,0 0 40 15,0 0-62-15,-1-1-61 0,0 0-8 16,1-1-33-16,1-1-78 0,0-2-68 16,2-3-36-16,7-16-202 0</inkml:trace>
  <inkml:trace contextRef="#ctx0" brushRef="#br1" timeOffset="-209721.89">4801 14430 919 0,'5'-1'151'0,"1"1"-39"16,7-2 40-16,2-2-50 0,2 2-39 16,1 0-20-1,2-2-10-15,-1-2-19 0,0 3-7 0,2-2-3 0,0-1-4 16,1 5 0-16,0 0-19 0,3 1-42 15,0 0-100-15,-1 0-156 0,39-1-255 16</inkml:trace>
  <inkml:trace contextRef="#ctx0" brushRef="#br1" timeOffset="-209181.52">5302 14337 668 0,'0'-4'87'0,"0"2"-39"0,1-5 10 15,0 4-7-15,1-2-15 0,1-1 8 16,0 0 2-16,2-1 0 0,-1 0 6 16,1 1 10-16,1-2 6 0,1 0-7 15,2 0-11-15,0-1-13 16,2-1-8-16,0 3-4 0,2-1-6 16,-2 1-3-16,1 3-4 0,-1 0-9 15,2 2 1-15,0 1-2 0,-2 3 0 16,1 0-2-16,-2 5 1 0,-2 5-1 15,1 3 0-15,-3 5 1 0,-1 3 2 16,-1 3-1-16,-3 2-2 0,-2 1 6 16,-2 0-4-16,-1 0-1 0,-2 0 0 15,-3-2 1-15,0-1 0 0,-1-4 5 16,-2-1 5-16,3-6 11 0,0-1 8 16,0-1 2-16,0-4 4 0,1 0-1 15,2-5-9-15,1-1-2 0,3-3-3 16,2 0-6-16,1-3 1 0,3 1-4 15,4-2-6-15,5 0-5 0,6-1-2 16,4-1-1-16,4 3-5 0,2-2-12 16,2 4-29-16,-1-4-23 15,2 3-55-15,0 0-113 0,0-2-181 0,44-11-420 16</inkml:trace>
  <inkml:trace contextRef="#ctx0" brushRef="#br1" timeOffset="-208352.89">6170 14169 429 0,'1'-1'90'0,"-1"-1"-24"0,0-1 1 0,1 1-1 0,-1-2-13 0,0 2-5 15,-2 1 2-15,-1-2 6 0,0 2-12 16,-2 0-11-16,-1 1-13 0,-1 0-5 15,-3 1-8-15,-1 1 0 0,-2 1-2 16,-1 2-3-16,1 0 2 0,-3 1-3 16,2 3 2-16,-1 0 3 0,3-1 0 15,1 0 2-15,5 2-4 0,2 0 0 16,3-2-1-16,2 2 3 0,3-1 3 16,2 1 1-16,5-1 2 0,1 0 1 15,4 0 6-15,1-2-2 0,2 1 3 16,0-1 8-16,2-1 7 0,0 0-2 15,0 0 1-15,0 1-2 0,-1-1-1 16,-4 0 0-16,-2-1-7 0,-1 1 7 16,-3 1-1-16,-3 0-7 0,-4 0-3 15,-4 0-3-15,-4 0 3 0,-4 1-2 16,-2-2-10-16,-6 1 4 0,-2-2-8 16,-3-1-4-16,-2 1-6 0,-1 0-18 15,-1-2-14-15,0 1-28 0,-1-2-47 16,0-1-81-16,3-2-9 15,4-5-90-15,-19-9-25 16</inkml:trace>
  <inkml:trace contextRef="#ctx0" brushRef="#br1" timeOffset="-207972.03">6466 14143 880 0,'3'-3'96'0,"-1"-1"-5"0,2-3 15 0,0 0-25 0,-1 1-16 16,1 1-6-16,-2 1-3 0,0 0-10 16,-1 2-6-16,-1 3-4 0,-1 2-10 15,0 4 0-15,-1 2 4 0,-1 3-2 16,-1 4-6-16,1 4-10 0,0 1-4 16,1 2-2-16,-1 3-3 0,1-2 1 15,0 2-2-15,1-1-2 0,3-3-6 16,1 0-14-16,1-3-26 0,1-2-23 15,-1-3-61-15,3-1-103 0,-3-5-68 16,9-7-245-16</inkml:trace>
  <inkml:trace contextRef="#ctx0" brushRef="#br1" timeOffset="-207621.43">6365 14084 806 0,'2'-4'90'0,"1"3"-22"15,3-5-4-15,3 2-28 0,4-1-3 16,1 0-6-16,4 5 8 0,1 2 9 15,2 2 11-15,1 3 0 0,2 3-4 16,-1 3-13-16,2 6-8 0,-2 1-1 16,-1 2-8-16,-4 2 0 0,0 2-6 15,-4 1 4-15,-2 1-1 0,-5 0 3 16,-4-2 2-16,-4 0-3 0,-4-1-5 16,-5-3-5-16,-3-2-6 0,-5-1-4 15,0-3-3-15,-5-2-12 0,-1-3-17 16,1-6-46-16,-3-1-79 0,1-6-136 15,-29-19-114-15</inkml:trace>
  <inkml:trace contextRef="#ctx0" brushRef="#br1" timeOffset="-205606.58">5598 13539 839 0,'-1'0'197'0,"1"0"-77"0,-2 0 2 0,2-2-43 15,-3 2-47-15,-1-1-19 0,2-1-13 16,-1 1-3-16,1-2-24 0,0 0-56 15,-1 1-67-15,3-3-52 0,7-7-188 16</inkml:trace>
  <inkml:trace contextRef="#ctx0" brushRef="#br1" timeOffset="-205448.04">5720 13593 488 0,'-3'3'470'0,"0"-2"-378"0,-6 4 23 15,0-1 20-15,-3 0-63 0,-2-1-45 16,2-2-27-16,0-1-9 0,2-2-63 16,2-1-58-16,2 0-37 0,0-3-29 15,8-12-191-15</inkml:trace>
  <inkml:trace contextRef="#ctx0" brushRef="#br1" timeOffset="-205288.57">5916 13655 892 0,'-2'2'106'0,"-1"0"-56"15,-3 1-1-15,-3-1-49 0,1-2-31 16,0-4-87-16,1 0-79 0,-2-13-149 16</inkml:trace>
  <inkml:trace contextRef="#ctx0" brushRef="#br1" timeOffset="-205149.99">6197 13670 830 0,'0'3'106'0,"0"1"-32"0,0 2 26 16,0-1-42-16,-1 0-43 0,-1-4-15 16,-1-1-32-16,0-1-82 0,-2-5-93 15,-4-13-162-15</inkml:trace>
  <inkml:trace contextRef="#ctx0" brushRef="#br1" timeOffset="-204969.4">6416 13575 889 0,'-4'0'130'0,"-1"0"-62"16,-6-2 23-16,-2 0-70 0,1 0-21 15,-1-3-54-15,2-1-42 0,1-2-31 16,-2-2-128-16,4-1-51 0,-6-27-14 16</inkml:trace>
  <inkml:trace contextRef="#ctx0" brushRef="#br1" timeOffset="-204810.16">6291 13341 978 0,'-6'-1'102'0,"0"-1"-52"0,-8 1 17 16,1-2-67-16,1-1-19 0,-1-1-72 15,4-3-21-15,1-1-71 0,0-3-198 16,-2-24 49-16</inkml:trace>
  <inkml:trace contextRef="#ctx0" brushRef="#br1" timeOffset="-204658.48">6230 13321 674 0,'-3'2'323'15,"0"1"-256"-15,-5 2 16 0,0 1 5 16,-4-2-48-16,2-1-40 0,1-3-18 16,1-1-58-16,3-2-74 0,1-4-52 15,0-19-145-15</inkml:trace>
  <inkml:trace contextRef="#ctx0" brushRef="#br1" timeOffset="-204477.7">6461 13234 404 0,'0'2'674'0,"0"-2"-577"0,-2 3-7 15,0 1 25-15,-2 0-49 0,-4-1-43 16,2-3-17-16,-2-4-6 0,2-1-52 15,-2-1-77-15,2-1-29 0,3-2-25 16,6-20-131-16</inkml:trace>
  <inkml:trace contextRef="#ctx0" brushRef="#br1" timeOffset="-204318.58">6634 13103 692 0,'-2'-1'430'0,"0"0"-308"15,-1 0-2-15,-2-1-46 0,-1 1-49 16,-1-3-25-16,0 0-20 0,-1-3-36 16,3-1-100-16,0-2-61 0,0-1-23 15,-2-27-157-15</inkml:trace>
  <inkml:trace contextRef="#ctx0" brushRef="#br1" timeOffset="-204128.31">6688 12744 1097 0,'-3'-1'199'0,"0"0"-117"0,-2-1 8 0,-3 1-49 0,-2-2-41 0,-3 0-10 16,-2-1-25-16,1 0-14 0,-1-1-72 16,2 0-33-16,2-2 4 0,-1 0-58 15,4-2-113-15,2-1 174 0,2-2-23 16,3-16 76-16</inkml:trace>
  <inkml:trace contextRef="#ctx0" brushRef="#br1" timeOffset="-203954.58">6654 12512 879 0,'0'-2'59'15,"0"0"-45"-15,-2-3 0 0,0 2-5 16,-2-1-9-16,-1 1 3 0,-3 1-3 15,0 0 0-15,-1 2-6 0,-2 0-14 16,0 0-29-16,1 0-89 0,-1-3-146 16,5-3 150-16,2-4 6 0,5-2 33 15,16-30 17-15</inkml:trace>
  <inkml:trace contextRef="#ctx0" brushRef="#br1" timeOffset="-203299.65">12213 13450 984 0,'0'-1'189'0,"-1"0"-145"0,-1-3-28 0,2 1-16 0,-4-4-63 0,2 0-126 0,-1-3-75 0,-3-24-102 0</inkml:trace>
  <inkml:trace contextRef="#ctx0" brushRef="#br1" timeOffset="-203140.69">12080 13221 755 0,'-5'-4'368'16,"0"2"-265"-16,-4-2-57 0,-2-2-17 0,2 5-29 16,-1-3-16-16,2 0-53 15,2-2-37-15,0-2-82 0,-4-19-256 16</inkml:trace>
  <inkml:trace contextRef="#ctx0" brushRef="#br1" timeOffset="-202982.68">11847 13096 1010 0,'-8'-6'91'0,"0"-1"-43"0,-6-5 14 16,-4-4-62-16,3-2-23 0,1-3-138 15,3-2-125-15,-9-52-409 0</inkml:trace>
  <inkml:trace contextRef="#ctx0" brushRef="#br1" timeOffset="-202840.27">11510 12904 963 0,'-6'3'197'0,"-1"-1"-117"0,-6 4 18 15,2 0-30-15,-1-1-68 0,3-2-8 16,2 0-91-16,0-3-111 0,2 0-140 16,-6-9-336-16</inkml:trace>
  <inkml:trace contextRef="#ctx0" brushRef="#br1" timeOffset="-202665.91">11263 13285 788 0,'-9'6'413'0,"0"2"-307"0,-7 7-4 16,-1-1-40-16,-1-2-30 0,4-1-32 15,2-3-6-15,2-1-26 16,5-1-86-16,2-5-125 0,-1-1-5 0,0-10-205 16</inkml:trace>
  <inkml:trace contextRef="#ctx0" brushRef="#br1" timeOffset="-202507.15">11591 13561 1034 0,'0'4'201'16,"0"0"-108"-16,-2 3 12 0,0 0-40 16,-2-1-49-16,-1-4-16 0,3-2-28 15,-3-1-62-15,3-2-125 0,2-3-49 16,14-21-119-16</inkml:trace>
  <inkml:trace contextRef="#ctx0" brushRef="#br1" timeOffset="-202348.33">11969 13617 603 0,'-1'4'371'0,"0"0"-260"15,-3 4 0-15,0-2 10 0,-2 1-40 0,-2-4-46 0,-2-2-35 16,-2-3-5-16,0-2-105 0,-2-3-125 15,0-2-53-15,-25-23-148 16</inkml:trace>
  <inkml:trace contextRef="#ctx0" brushRef="#br1" timeOffset="-202189.04">11486 13505 952 0,'-15'0'168'0,"3"1"-112"0,-16 2-5 31,-2 0-7-31,-16 4-44 0,-2 0-8 16,35-7-32-16,0 1-22 0,-9-1-88 15,3-1-83-15,4-3-107 0,-6-20-5 16</inkml:trace>
  <inkml:trace contextRef="#ctx0" brushRef="#br1" timeOffset="-202046.82">11348 13547 318 0,'-1'0'714'0,"0"1"-580"0,-2 2-57 16,-2 0 8-16,-1 0-28 0,-1-1-25 15,-1-2-22-15,3-1-10 0,2-4-63 16,2-1-108-16,3-5-101 0,12-28-309 16</inkml:trace>
  <inkml:trace contextRef="#ctx0" brushRef="#br1" timeOffset="-201903.35">11829 13477 1019 0,'0'0'232'0,"0"0"-154"0,-3 0-16 0,-1-2-60 16,-4-3-2-16,-4-3-143 0,0-3-97 15,-20-33-118-15</inkml:trace>
  <inkml:trace contextRef="#ctx0" brushRef="#br1" timeOffset="-201728.68">11713 13232 1046 0,'0'0'234'0,"-2"1"-142"0,-1 1-17 15,-3 0-3-15,-1 0-33 0,-4 0-32 16,2-2-7-16,-1-1-13 0,-1-2-55 15,2-2-113-15,-1-2-162 0,-12-24-189 16</inkml:trace>
  <inkml:trace contextRef="#ctx0" brushRef="#br1" timeOffset="-201570.56">11487 13157 606 0,'-5'0'614'15,"0"0"-519"-15,-6 1-40 0,1 0 2 16,-3 2-57-16,-2-2-1 0,0-2-95 16,-1 1-78-16,3-7-112 0,-12-25-215 15</inkml:trace>
  <inkml:trace contextRef="#ctx0" brushRef="#br1" timeOffset="-201379.97">11276 12937 1063 0,'-5'-1'195'0,"1"-1"-137"15,-5-1-9-15,0 2-22 0,-1 0-27 16,-1-2-33-16,0-1-26 0,1-3-41 16,3-1-85-16,3-2-48 0,-1-3-104 31,4-27-49-31</inkml:trace>
  <inkml:trace contextRef="#ctx0" brushRef="#br1" timeOffset="-201237.07">11356 12610 847 0,'3'-9'110'16,"-2"4"-27"-16,3-9 19 0,-1 1-7 16,-3 2-48-16,-1-2-31 0,1 1-16 15,-3-2-2-15,2 0-36 0,-1 0-74 16,-1 2-45-16,-1 0-16 0,-12-17-148 15</inkml:trace>
  <inkml:trace contextRef="#ctx0" brushRef="#br1" timeOffset="-201094.92">11369 12603 948 0,'-1'5'85'0,"0"-1"0"0,-3 5-4 15,1-1-81-15,-3-1-7 0,0 0-117 16,1-4-119-16,3-9-268 0</inkml:trace>
  <inkml:trace contextRef="#ctx0" brushRef="#br1" timeOffset="-200952.25">11546 13050 1033 0,'-5'4'308'0,"4"0"-287"0,-3 9-21 16,1-2-39-16,-1 0-174 0,-13 0-459 15</inkml:trace>
  <inkml:trace contextRef="#ctx0" brushRef="#br1" timeOffset="-198448.34">17109 11462 610 0,'3'-4'112'0,"-3"-2"-54"0,2-3-9 0,-1 0 18 0,1 1-18 0,0 4-8 16,-1 0-3-16,1 1-8 0,1 2-3 15,-1 2-12-15,-1 2-5 0,1 5 8 16,1 5 5-16,-3 5 16 0,0 5-1 16,-3 8 8-16,0 23-12 0,-4 16-3 15,4 7-10-15,5-24-8 0,-1-7-6 16,-2 6 3-16,2-10-5 0,-2 1-5 15,-1 0 5-15,5-5-5 0,-4-1-2 16,1-5-11-16,-2 0-21 16,2-17-17-16,0-6-49 0,3 1-47 15,-3 5-81-15,8-9-218 0</inkml:trace>
  <inkml:trace contextRef="#ctx0" brushRef="#br1" timeOffset="-197412.56">17087 11383 624 0,'-2'-1'175'0,"1"1"-101"0,-1-2-21 0,2-2 8 0,-3 3-29 15,3-3-13-15,3 1-9 0,5 0-1 32,4 0 3-32,6-1 5 0,4 0 6 15,2-2 3-15,6 2 3 0,2-1-2 16,4-1-8-16,20 0-1 0,2 1-9 15,2 2-3-15,-16 0 1 0,1 1-3 16,-9 2-2-16,0 0 3 0,0-1 0 16,-6 0-2-16,-14 1 1 0,-2 0 0 15,-2 0 1-15,14 0 4 0,-5 0 0 16,-4 0 6-16,-1 0 6 0,-5 0 1 16,-3-1 1-16,0 0-8 0,-3-1 5 15,-1 1-2-15,-4 0-6 0,2 0 3 16,-2 1 8-16,2 0 0 0,-2 0-1 15,-2 0-1-15,2 0-4 0,2 0-7 16,-1 1-2-16,-1 0-1 0,3 2 2 16,-3-1-3-16,2 4 0 0,0 0 1 15,-1 2-1-15,-1 2 1 0,3 3-3 16,-3 2 0-16,2 5-2 0,1 5 2 16,-1 4 1-16,1 3-2 0,1 23 2 15,1 12-3-15,3 6 3 0,-3-22-2 16,1-1 5-16,2 0-2 0,2-6 3 15,-1-5-1-15,0 2-4 0,1-3 4 16,1-4-5-16,0-4 6 0,-6-16-5 16,-2 1 0-16,3-2 0 0,2 15 3 15,0-3 1-15,0-4-3 0,-2-4-1 16,-2-3-1-16,-1-2-2 0,-1-4-1 16,-2-2 0-16,1-2-2 0,-1-1 0 15,-1-1 2-15,1-2 0 0,0 2 0 16,0-1-2-16,1 0 2 0,-1-2 1 15,-1 0 0-15,1 1-1 0,-1-1 2 16,0 1-2-16,-1 0-1 0,-1 1-4 16,-2-1-2-16,0-1-1 0,-3 0-7 15,-1-1-5-15,-2-2 9 0,-4 2-7 16,0-2 3-16,-5 1-10 0,-3-1-8 16,-2 0-2-16,-5-2-7 0,-3 2 0 15,-26-4 2-15,-6 4 9 0,-12-3 13 16,26 2 7-16,-5 0 10 0,-3 2 1 15,-2-1 1-15,7 3 12 0,5 1 12 16,3-2 2-16,-1 2-10 0,7 2-5 16,10-4-2-16,22 2-10 0,-3 0 0 15,5-1-9-15,-7-3-37 0,5 2-38 16,5-2-110-16,6 1-39 0,32-16-231 16</inkml:trace>
  <inkml:trace contextRef="#ctx0" brushRef="#br1" timeOffset="-196900.88">17332 11662 729 0,'0'0'271'0,"0"1"-124"0,0-1-32 0,0 1-28 0,-2-1-55 0,2-1-21 15,-1 1-4-15,-2-2-7 0,-3-4-24 16,-1 1-36-16,2 1-60 0,-1-5-44 16,4 1-94-16,4-20-166 0</inkml:trace>
  <inkml:trace contextRef="#ctx0" brushRef="#br1" timeOffset="-196726.99">17585 11620 54 0,'0'-1'993'16,"1"1"-828"-16,-1 0-101 0,1 0-8 15,-2-1-31-15,1-3-25 0,1 3-5 16,0-3-58-16,-1 2-52 0,3 0-46 15,-3-2-84-15,5-6-185 0</inkml:trace>
  <inkml:trace contextRef="#ctx0" brushRef="#br1" timeOffset="-196503.54">17866 11992 1002 0,'-5'1'256'16,"-1"2"-158"-16,-8-1-40 0,1 0-3 16,-4 2-53-16,1-4-2 0,0-1-8 15,0-2-16-15,2 1-30 0,0-3-39 16,0 2-41-16,1 0-7 0,-1 1-32 16,1 2-79-16,2-1 51 0,0 0 67 15,3 1-3-15,-8 0 55 0</inkml:trace>
  <inkml:trace contextRef="#ctx0" brushRef="#br1" timeOffset="-196376.48">17480 12112 443 0,'-9'0'550'0,"1"3"-386"16,-12 0-62-16,2 0-21 0,-1-2-59 31,3-1-22-31,1-4-31 0,0-3-36 16,1 1-102-16,5-5-136 0,-13-35-222 15</inkml:trace>
  <inkml:trace contextRef="#ctx0" brushRef="#br1" timeOffset="-196217.24">17480 12011 817 0,'-5'-4'139'0,"1"1"-139"15,-5-5-14-15,-1-3-137 0,-1-5-210 16,0-5 214-16,3-4 9 0,3 2 68 16,1-33 29-16</inkml:trace>
  <inkml:trace contextRef="#ctx0" brushRef="#br1" timeOffset="-195582.5">17575 11926 508 0,'2'0'110'0,"1"0"-100"15,0 0-10-15,1-3 0 0,0 1-87 16,-2-5-2-16,4-2 47 0,0-2 13 16,1 0 3-16,1-1 6 0,1 0 7 15,5 0 0-15,2 1 2 0,6-2 1 16,2 0 2-16,4 3 2 0,6-1 0 16,22-3 1-16,14 7-1 0,18 1 1 15,-31 3-1-15,2 1 0 0,5 2 4 16,-2 1-4-16,6-5-1 0,-5 10-1 15,-1-5 4 1,-2 0-1-16,-2 5 0 0,-1-4 0 0,-7 0 0 0,-5-2 3 16,-1 5-2-16,-12-2 1 0,-2-3-2 15,-14 2 5-15,-5-1-3 0,-3-1 1 16,9 4-2-16,-9-4 1 0,-5-1 3 16,-6-3 1-16,-2 1-1 0,-1-3 1 15,-1-1-1-15,-3-2 0 0,0-1 0 16,2-2-1-16,-1 0 1 15,2 0-2-15,1-1 2 0,3 0-2 16,-2 3 0-16,4-1 1 0,1 3-1 16,0 2 0-16,1 2 0 0,1 0 1 15,1 2 0-15,0-3 1 0,0 3 0 16,1-2-3-16,0 0 1 0,-1 0 1 16,-1-1 1-16,-2 1-1 0,4-1 0 15,-2-1-1-15,0 1 1 0,-1-1 0 16,-1 0 0-16,0-1 1 0,-1 1 0 15,-1-3 1-15,1-2 477 0,0 0-319 16,1 0-116-16,0-1-12 0,1 5 27 16,-2 4-16-16,1-1-8 0,0 4 9 15,-1 4-22-15,-2 2 3 0,3 5 12 16,-2 8 8-16,-1 4 7 0,0 8-4 16,-2 22 3-16,0 14-6 15,-1 5-13-15,6-25-11 0,-1-4-10 0,1-6-8 16,1 1-2-16,-1-2-10 0,2-5-27 15,-2-17-42-15,0-1-60 0,1 0-43 16,3 8-154-16,3 4-26 0</inkml:trace>
  <inkml:trace contextRef="#ctx0" brushRef="#br1" timeOffset="-195281.54">18556 11823 521 0,'3'0'622'0,"-1"-1"-501"0,6 0-57 0,3-3 39 0,7 2-35 16,8-3-27-16,25-2 0 0,17-1-12 15,3 0-11-15,-20 3-5 0,-9 3-8 16,5-5-4-16,1 9-1 0,2 2-3 16,-6-3-20-16,2 1-58 0,1-1-124 15,-6-10-273-15</inkml:trace>
  <inkml:trace contextRef="#ctx0" brushRef="#br0" timeOffset="-191620.5">19982 11577 262 0,'-1'-7'432'0,"-1"1"-332"0,0-6-29 0,0 1 10 16,0 0 1-16,2 2-26 0,1-1-11 15,0 0 0-15,2 2-2 0,0 0-1 16,-1 1 0-16,2 1-5 0,-3 2-10 15,2 3-5-15,0 1-7 0,-2 6-1 16,0 3 5-16,1 9 12 0,-4 6 0 16,0 8 0-16,-5 25-12 15,1 11-7-15,2-1-6 0,2-19-4 16,2-6 1-16,0-3-3 0,2-3-2 16,-2-2-7-16,0-5-10 0,2-15-17 0,-1-1-19 15,0-2-22-15,1 11-71 16,2-3-32-16,1-6-66 0,8-8-226 15</inkml:trace>
  <inkml:trace contextRef="#ctx0" brushRef="#br0" timeOffset="-190872.51">19953 11479 903 0,'0'-1'131'0,"0"-2"-52"0,2 0-8 0,1-2-21 15,7 0-29-15,5 0-13 0,7-5-4 0,6 0-3 16,23-5-1-16,7-3 6 0,1 1-5 16,-15 11 0-16,2 0 1 0,-2 0 2 15,2 5 0-15,-4 1 0 0,-1 0-1 16,-3 1-3-16,-6-1 4 0,-3 0-4 16,-16 2 1-16,-2-2 4 0,2 1-5 15,9 0 0-15,-5-1 1 0,-1 0-1 16,-6 0 1-16,-4 0 1 0,-2 0 0 15,-2 1 9-15,-2 0 7 16,0 2 16-16,-1 2 11 0,-2 2 6 16,-1 4-12-16,0 3-6 0,1 3-13 0,1 5-6 15,2 5-5-15,3 5 4 0,5 21 0 32,7 9 4-32,4 4-2 0,-4-25-4 15,4 7-1-15,0-6-4 0,-2-1-3 16,-3-4 3-16,1 1 7 0,-4-3-6 15,-1-1 11-15,-2-3-7 0,4-4-2 16,-8-14-2-16,1-3-4 0,0 2 1 16,4 7-4-16,0-5 0 0,-3-3-3 15,-1-4-4-15,-1-2 7 0,1-4 2 16,-2-1-1-16,-1 0 0 0,-2 0 1 16,1-1 0-16,-2-1-2 0,-2-4-6 15,-2-1-7-15,-3 0-3 0,-3-2 1 16,-3-1 1-16,-4 2-4 0,-4-1 1 15,-4-1 4-15,-8 3 1 0,-26-1 4 16,-14 6 5-16,-9 3 2 16,24 0 1-16,0 6 4 0,2-3 6 0,-3 6 5 15,5-10 3-15,-1 5-9 16,6 3-9-16,3-6 0 0,8 3-5 16,2 0-16-16,6-1-6 0,18-4-43 15,2-1-56-15,2 0-85 0,-8-4-7 16,5 0-177-16,6-5 168 0,3-4 136 15,7-1-63-15,20-32 66 0</inkml:trace>
  <inkml:trace contextRef="#ctx0" brushRef="#br0" timeOffset="-190392.59">20017 11739 724 0,'3'-2'218'0,"-1"0"-91"0,4-3-11 0,4-2-8 0,2-4-32 15,3 0-20-15,4-3-8 0,3-2-9 16,3 1-4-16,0-2-3 0,3-1-11 15,1-1 0-15,0 0-7 0,-1 0-4 16,0 1-8-16,-1 0-1 0,-2 3 4 16,-1 2-5-16,-5 1-3 0,0 4-7 15,-3 0-13-15,0 3-37 0,-3 2-46 16,-3 1-42-16,-3 2-70 0,-3 3 3 16,-3 0-58-1,-2 2-8-15,-11 14-31 16</inkml:trace>
  <inkml:trace contextRef="#ctx0" brushRef="#br0" timeOffset="-190169.35">20279 11948 939 0,'0'5'96'0,"-1"-2"-34"16,0 3 14-16,1-4-27 0,2-2-8 15,3-3-5-15,1-5-7 0,3-2-10 16,5-4-2-16,1 0-1 0,5-1-5 16,0 1-6-16,2 0-2 0,2 1-3 15,0 0-10-15,1 2-32 0,1-1-72 16,1 4-91-16,32-12-136 0</inkml:trace>
  <inkml:trace contextRef="#ctx0" brushRef="#br0" timeOffset="-190010.31">20355 12061 1067 0,'0'-1'107'16,"0"1"-58"-16,0 0-8 0,3-2-37 16,3-1 0-16,4-4-4 15,2 0-40-15,4 0-50 0,1 0-33 0,1-1-80 16,27-14-277-16</inkml:trace>
  <inkml:trace contextRef="#ctx0" brushRef="#br0" timeOffset="-189228.53">21766 11577 679 0,'0'0'133'0,"0"-1"-28"0,1 1-28 0,1-3 7 15,3 1-16-15,1-4-15 0,7 1-1 16,1 0-1-16,4 0-4 0,2-1-9 16,2 2-9-16,2 0-8 0,0-2-4 15,-1 5-9-15,1-2-5 0,0 0-2 16,-1 3-1-16,-1 0-21 0,1 0-38 15,-3 4-66-15,-2-2-65 0,-1-1-71 16,10 4-235-16</inkml:trace>
  <inkml:trace contextRef="#ctx0" brushRef="#br0" timeOffset="-189038.62">21810 11720 1225 0,'1'-1'151'15,"-1"1"-71"-15,1 0-18 0,3-1-30 16,4-1-12-16,5-2-7 0,8 0 2 16,5-1-8-16,4-1-7 0,0 2-1 15,2 1-16-15,1 2-44 0,19-1-51 16,5 4-98-16,3-2-64 0,-20-1-248 16</inkml:trace>
  <inkml:trace contextRef="#ctx0" brushRef="#br0" timeOffset="-188387.38">23264 11526 602 0,'0'-7'108'0,"-2"-1"-35"15,-1-7 16-15,-1 0 12 0,-2 1-40 16,-2-1 11-16,-2 0 9 0,0 2-5 16,0 0-18-16,-2 3-20 0,-1 1-12 15,-1 4-16-15,1 3-3 0,-3 4 0 16,1 3 4-16,-3 6 0 0,1 4 3 31,-2 6-6-31,2 7 8 0,0 2-2 16,-6 24 0-16,7 8-5 0,12 1 0 15,8-22-6-15,6 0 5 0,1-4 2 16,4-3 3-16,5-4-4 0,-9-17 2 16,0-3-1-16,2 1-1 0,13 10-4 15,-2-6-4-15,3-4 2 0,-2-8 3 16,0-4-4-16,1-5 2 0,-2-4 4 16,-1-4-4-16,-2-4 4 0,-1-5 1 15,-5-6-2-15,4-25 3 0,-11-15 7 16,-9-3-5-16,-8 29-8 0,3 8 5 15,-5 6-7-15,6 17-2 0,-2 1-3 16,-2 2 0-16,-7-9 3 0,-3 3-1 16,0 4-4-16,-2 2 4 0,0 4-8 15,1 1-8-15,2 2-21 0,2 2-19 16,3 2-45-16,4 2-67 0,5 3-81 16,3 1-41-16,2 0-25 0,3-2 159 15,2 0 13-15,21 7 27 0</inkml:trace>
  <inkml:trace contextRef="#ctx0" brushRef="#br0" timeOffset="-188196.64">23749 11871 1268 0,'-2'0'185'0,"1"0"-153"0,-3 1-32 15,-1 0-10-15,-1-1-85 0,-1 0-128 16,-1-2-4-16,4-2-93 0,1-1 84 15,2-2 115-15,0-2 17 0,3 0 60 16,4 1 18-16,3-3 0 0,6 3 17 16,3-2 8-16,3 0 0 0,5 2 1 15,1 1-7-15,46-11-15 0</inkml:trace>
  <inkml:trace contextRef="#ctx0" brushRef="#br0" timeOffset="-187546.23">24239 11567 46 0,'3'-2'538'0,"1"1"-455"0,4-3-14 0,-2 0-5 16,1-1 8-16,-2 0 6 0,-2-1 5 16,-1-2 2-16,-1-2-8 0,-1-2 1 15,0-2-16-15,-1 0-4 0,-3-1-6 16,1 0-14-16,-5-1-10 0,0-2-11 16,-4 3-1-16,-1 1-13 15,-1 1 0-15,-4 2 1 0,-2 1 0 16,-2 5 5-16,-4 3-2 0,1 2-4 15,-3 6 6-15,0 4-6 0,1 3-3 16,1 6-1-16,3 1 1 0,4 3 0 16,4 2-5-16,6-1-1 0,4 4 3 15,4 0-1-15,5-1 4 0,6 0 9 16,5-3-9-16,3 0 6 0,6-6-3 16,1-4-3-16,1-2-3 0,0-7 0 15,-1-4-4-15,0-4 2 0,-2-2 3 16,-2-4 2-16,-3-2 3 0,-2-3-3 15,-3-3 3-15,0-2-1 0,-4-1-2 16,-1-1 3-16,-2 0-3 0,-2 1-2 16,1-1-1-16,-2 0 0 0,-2 5-1 31,0-1 4-31,-1 3 2 0,-1 6 0 16,0 1 1-16,0 5-2 0,0 1 0 15,-2 3-1-15,-1 6 5 0,0 6 4 16,-3 6 12-16,2 8 2 0,-3 19 6 15,1 9 0-15,4 5-8 0,1-18-5 16,2 1-2-16,2-3 2 0,-2-4-1 16,4-2-3-16,0-6-10 0,-1-16-2 15,1-1-9-15,-1-2-35 0,3 10-52 16,-1-5-75-16,-2-7-192 0,2-18-283 16</inkml:trace>
  <inkml:trace contextRef="#ctx0" brushRef="#br0" timeOffset="-187018.43">24636 11400 1026 0,'3'-3'137'0,"-1"2"-38"0,1-3-9 0,-2 2-54 16,-3 2-36-16,-1 1-27 0,-5 4 3 16,-5 2 20-16,-2 1 4 0,-4 4 1 15,-1 2 8-15,2 2 1 0,0 2 12 16,4-2-10-16,3 4-7 0,0-2 1 15,6 1-4-15,2 1 1 0,3-1 5 16,3-2-3-16,4 1 2 0,5-3 0 16,2-2-3-16,5-2 0 0,3-3-3 15,1-2 1-15,3-1-1 0,1-4 1 16,0-1-2-16,3 0 0 0,-2 0 0 16,1 2 0-16,-1 2-1 0,0 0 1 15,-3 3 0-15,0 2 3 0,-4 0-2 16,-4 3 0-1,-2 0 1-15,-6 0 11 0,-4 3 11 0,-4 2 11 0,-6-1-4 16,-5 2-9-16,-7-2-12 0,-2 0-6 16,-6 1 2-16,-4-2-6 0,-2-2-7 15,-19 5-7-15,-1-4-19 0,0-2-21 16,21-11-28-16,16-1-65 0,0-1-93 16,3-4-130-16,-12-3 12 0,-14-23 75 15</inkml:trace>
  <inkml:trace contextRef="#ctx0" brushRef="#br0" timeOffset="-186715.88">24640 11451 1270 0,'11'-4'155'0,"3"3"-10"0,16-5-79 0,22-2-39 16,6-1-16-16,5-3-11 0,-33 5-12 15,-11 3-25-15,0 1-6 0,36-7-12 16,6-1-19-16,-19 4-58 0,-3-3-138 16,-3-7-302-16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24T13:51:57.797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17668 3231 446 0,'0'-1'66'0,"0"1"-39"0,2-2-13 15,-2-1 1-15,3 3 0 0,-1-1 0 16,0 0-3-16,-1 0-1 0,2 0 1 16,-3 0 0-16,2 1 2 0,-2 0-3 15,0-1 0-15,2 1-2 0,-2 1 5 16,1-1-2-16,-1 1 0 0,2 0 2 15,-1-1 3-15,-1 1-1 16,2-1 8-16,-2 1-4 0,0-1-3 0,0 0 9 16,0 0-1-16,3 0-1 0,-3 0 7 15,0 0-2-15,1 0 8 0,-1 0 2 16,0 0-2-16,0 0 1 0,0 0-10 16,0 0-7-16,0 0 0 0,-1 0-9 15,-2 0-4-15,3 0-3 0,0 0-5 16,0 0-7-16,-2 1 3 0,1 0 4 31,-2 3 0-31,-2 1-3 0,-2 1 3 16,-1 4-4-16,-6 2 4 0,1 3-4 15,-4 3 0-15,0 6 0 0,-4 2-2 16,-2 8 1-16,-14 20-6 0,-1 9 2 16,2 15 0-16,9-26 7 0,8-4 0 15,3 6 2-15,-1-6 1 0,7 2 1 16,1-7 8-16,4 8 8 0,5-9 5 15,7-1-3-15,4 4-1 0,5-9 3 16,-1 0 6-16,5-4-6 16,-7-21 4-16,-1 3-1 0,0-2-1 15,12 12-1-15,1-1 5 0,0-4-5 16,-1 0-7-16,0-2-13 0,-5-2 3 16,1-2-6-16,-4-2-1 0,-2 0-8 15,-6-2-17-15,0 0-38 0,-3 1-67 16,-1-2-98-16,1 8-136 0</inkml:trace>
  <inkml:trace contextRef="#ctx0" brushRef="#br0" timeOffset="861.95">18543 3616 513 0,'3'-5'83'0,"0"2"-23"0,4-4-11 0,-3 1 0 0,0-1-11 16,-2 1-6-16,-2 0-6 0,-3 0-2 31,-4 1-13-31,-5 0-3 0,-2 5-7 16,-7 3-1-16,-5 5 1 0,-3 1 3 16,-2 3-2-16,-20 9-1 0,-5 4 4 15,8 3-2-15,33-21-1 0,1 2 0 16,3 0 1-16,-11 6 2 0,7-2-1 15,5-4 3-15,7 1 5 0,4-2-1 16,7 0 2-16,1-1 7 0,4 0 3 16,4 0 2-16,5 0-3 0,2 0-2 15,3 0-6-15,3-1-3 0,0-1 1 16,2 3-5-16,-2 0-5 0,-2 0 2 16,-3 2 3-16,0 1 1 0,-5-1 6 15,-3 1 4-15,-2-2-4 0,-5 4 0 16,-3-1 1-16,-6-2 12 0,-4 3 5 15,-4 0 1-15,-8 1-1 0,-3 1-9 16,-4 0-13-16,-4 0-2 0,-3-1-8 16,-1-2-3-16,-17 5-22 0,-4-5-18 15,6 5-27-15,29-16-25 0,0 0-14 16,6-1 15-16,-15 0-74 0,7-5-64 16,4 0 71-16,5-2 31 0,6-2 11 15,12-13 37-15</inkml:trace>
  <inkml:trace contextRef="#ctx0" brushRef="#br0" timeOffset="1310.05">18773 3902 728 0,'2'-4'111'0,"1"0"-76"0,2-5 15 0,2 2 3 15,-2-3-12-15,6 3-9 0,-3-1 4 16,3 0-8-16,3 0-6 0,1 1 0 16,2 0-1-16,1 0-4 0,0-1-4 15,4 3 0-15,-2-1 0 0,1 0-6 16,-2 0-7-16,-3 1 2 0,-2 1 2 16,-2-2-2-16,-3 2-1 0,-4 0-1 15,1-2 2-15,-5 2-2 0,-4-2-13 16,-3 1-14-16,-5-1-3 0,-3 0-4 15,-5 3 4-15,-5 1 4 0,-4 6 11 16,0 2 14-16,-2 2 0 0,1 4 1 16,2 1 5-16,0 2 3 0,4 2 6 15,2 1 1-15,5-1 5 0,5 1 1 16,6-2 12-16,2-1 4 0,3 1 10 16,5 0 5-16,2-4-7 0,7 3-4 15,3-4-7-15,4-1-8 0,4-2-14 31,3-4-7-31,2-1-5 0,22-1-9 16,1-6-20-16,-1-5-45 0,-21 6-56 16,-15-6-71-16,-2 2-97 0,35-17-306 15</inkml:trace>
  <inkml:trace contextRef="#ctx0" brushRef="#br0" timeOffset="1739.94">19568 3700 473 0,'2'-4'276'0,"-2"0"-199"0,1-4-4 0,-1 1-16 16,0 0-24-16,-1 0-7 0,-2 0-9 15,-1 0 0-15,-2 3-8 0,-4 1-3 16,-1 3 4-16,-3 1 10 0,-3 5 8 16,-2 2 7-16,-5 3-3 0,-1 3 0 15,-2 2 2-15,0-1-15 0,4 3-4 16,0-1-5-16,3-2-2 0,3 2-1 16,2-1-2-16,4 1 9 0,0-2 5 15,6 2 10-15,2-2-1 0,3 0 4 16,3-1-7-16,2 1-2 0,3-2 2 15,1 0-5-15,4-1 0 0,4-2-6 16,2-3-2-16,1-1 0 0,3-4-1 16,2-2-8-16,4-1-1 0,0 1-2 15,1-2-4-15,0 0-5 0,-1-2-27 16,-2-2-21-16,0 0-33 0,-2 1-39 16,-1 2-66-16,-4-2-25 0,22-19-352 15</inkml:trace>
  <inkml:trace contextRef="#ctx0" brushRef="#br0" timeOffset="3240.12">20399 3499 498 0,'2'-2'31'0,"1"-2"-12"0,-1-1 2 0,0 0-9 0,0 0 51 16,0 3-16-16,0 0-14 0,-1 0 2 16,0 0 0-16,2 0-1 0,0-3 8 15,-1 2-12-15,1-1-2 0,1 0 3 16,0 0-2-16,-1-2 0 0,3 1 2 15,-2-2-2-15,1 2 1 0,-1 0-2 32,0 1 0-32,-1 0 4 0,1-1-4 15,-1 0-2-15,0 2 0 0,-2 1-8 16,-1 0-6-16,0 1 0 0,0 1 2 16,-1 4-7-16,-3 2 8 0,-7 5-2 15,-3 7-2-15,-7 2 3 0,-5 4-4 16,-4 4-5-16,1 0 5 0,-1 1-5 15,0 2 2-15,5-2 0 0,-1-2 1 16,4-1 5-16,2-1 2 0,4-4 7 16,2 0-6-16,3-4-1 0,4-1-4 15,3-3-2-15,4-2-6 0,3 2 3 16,2-5-4-16,4-1 10 0,3-2-7 16,1-2 0-16,5-2-5 0,0-1 5 15,3-2-4-15,2-1 0 0,-1-1 2 16,2-2-3-16,0 0 1 0,3 0 1 15,-2 1-2-15,2-1-1 0,-3 0 1 16,0-1 2-16,1 2-2 0,-2-1 1 16,-2 0-1-16,0 1 0 0,-1-2 0 15,-4-1 0-15,2-1 1 0,-4 0 0 16,-1 0-1-16,-2 2 1 16,-3 0 0-16,-1 3 0 0,-3 1 1 15,-1 1-1-15,-2 2 2 0,0 2 2 16,-1 1-1-16,-1 4 14 0,-2 3 11 15,0 2 1-15,-4 3-5 0,-1 1-6 16,-2 3-6-16,0 1 0 0,0-1-5 16,0 0-7-16,0 1-1 0,2-3 0 15,1 1-11-15,0-3-9 0,2 0-13 16,3 0-32-16,2-2-21 0,5 0-63 16,2-1-82-16,2-2-89 0,29 0-344 15</inkml:trace>
  <inkml:trace contextRef="#ctx0" brushRef="#br0" timeOffset="3383.92">20869 3991 871 0,'-1'0'139'0,"1"0"-52"0,-1-1-28 0,1 2-35 0,1-1-22 16,-1 0-2-16,0 0-31 0,0-1-46 15,0-1-64-15,4-10-176 0</inkml:trace>
  <inkml:trace contextRef="#ctx0" brushRef="#br0" timeOffset="4085.96">21178 3635 685 0,'2'-5'70'0,"-1"-2"-24"0,3-6 17 16,0-1-10-16,2-1-18 0,0 1-3 15,3-3 4-15,-1 1-6 0,1 1 4 16,3-1 1-16,-2 2 1 0,0 2 1 15,1 0-2-15,-2 4 0 0,0 1-6 16,1 0-7-16,-1 3-12 0,1-1 2 16,1 2-8-16,-1 5-4 0,1 1 1 15,0 4 1-15,-2 3-2 0,1-1 0 16,-2 4 2-16,0 3 1 0,-2 3-2 16,-1 3-1-16,-3 2 0 0,-2 3-4 15,-3-1 2-15,-3 3 2 0,-3-1 4 16,-2-1 0-16,-1 0 6 0,-3-1-1 15,1-2 1-15,-3-2 5 0,0-1 8 16,0 0 0-16,2-2 11 0,-1-3 7 16,2 0-3-16,-1-2-12 0,4 0-3 15,0-3-9-15,2-1 0 0,4-2 0 16,1-1-5-16,3-1-4 0,2-1 6 16,3-1-2-16,5-2 10 0,5-1-6 15,3-1-1-15,6-1-5 0,2 1-6 16,4 1 5-16,1-1-5 0,2 1 0 15,0-1-1-15,0 0 0 0,-1-1-8 16,-1 0-12-16,-2 1-16 0,-3 0-16 16,-3-1-13-16,-1 0-32 0,-3-1-28 15,-3-1-99-15,12-11-107 0</inkml:trace>
  <inkml:trace contextRef="#ctx0" brushRef="#br0" timeOffset="4708.17">22758 3715 673 0,'3'-2'139'0,"-1"1"-79"0,1-4-5 0,0 3-8 0,-3-2-17 15,0 2-7-15,-2 1-3 0,-2-2-7 16,-4 2-3-16,-5 2-2 0,-4 2 0 16,-5 0 1-16,-3 4 6 0,-4 2-3 15,-2 3 6-15,-1 2-10 0,-19 10 9 16,4 1 0-16,35-17-7 0,0 1 0 16,-10 7 11-16,3 0 20 0,3-2 19 15,5-1 17-15,5 0-15 0,4-4-4 16,7 1-27-16,4-1 15 0,7-2-11 15,5-3-10-15,4 0-4 0,4-4-13 16,3-5-8-16,18-4 0 0,6-3-8 16,0-3-24-16,-21 7-28 0,1 1-40 15,-3 7-29-15,-2-4-55 16,-18-1-18-16,27-7-194 0</inkml:trace>
  <inkml:trace contextRef="#ctx0" brushRef="#br0" timeOffset="5155.46">23148 3742 625 0,'-1'-4'182'0,"0"-1"-116"0,-3-5 4 0,2 1-3 0,-1 0-28 15,0 0-13-15,0 2 3 0,-2 0 5 16,0 4-2-16,-1-1-12 0,-1 2-9 16,-2 3 1-16,-2 2 1 0,-4 2 3 15,-2 5 8-15,-3 3-1 0,2 3-3 16,0 1 6-16,1 2-2 0,4 4-2 16,3-2-6-16,3 3 1 0,6-3 2 15,4 1 1-15,5-2 7 0,4-3-1 16,2-2-9-16,4-3-2 0,3 1-1 15,1-6-6-15,1-3 3 0,0-4-1 16,-2-5-2-16,-1-2 5 16,-1-5-3-16,-4 1-3 0,-2-6-1 0,-4-2-4 31,-3 1-2-31,-3-2-7 0,-3 4-6 16,-3 2-17-16,-2 2-27 0,-3 0-21 15,-5 4-61-15,-2 0-73 0,-3 5 28 16,-1 0-55-16,-2 2 19 0,0 0 76 15,2 1 11-15,0 1 57 0,-17 6 21 16</inkml:trace>
  <inkml:trace contextRef="#ctx0" brushRef="#br0" timeOffset="5806.98">23260 3807 718 0,'-1'-2'86'0,"1"0"-36"0,0-5-2 0,0 1-17 0,3 0-6 16,1-1-8-16,3 1 3 0,-2 2 1 16,1 0-9-16,1 2-3 0,1-2 0 15,-2 4-5-15,2 0 4 0,-2 4-6 16,1-2 0-16,-2 5 1 0,0 0-2 15,-2 3 6-15,1 2-1 0,-1 1-3 16,-1 0 6-16,-1 1-4 0,1 1 11 16,-2-1 0-16,0 0 10 15,0-3 12-15,-1 0-6 0,0 1 0 0,1-5-7 16,0 0-5-16,1-4 2 0,0-2-5 16,0-2 4-16,3-2 7 0,1-4-12 15,2 0-4-15,1-3-2 0,0 0-5 16,1 1-1-16,0-3-2 0,0 1-2 15,2 2 1-15,0-1-1 0,0-3-1 16,0 1 1-16,0 3 0 0,-2-3 2 16,1 3-2-16,-2 0-5 0,0-1 3 15,0 3-3-15,0 2-2 0,-2 0 0 16,0 0 2-16,-2 4 1 0,-1-2-4 16,1 3-6-16,-1 2 1 0,0 1 3 15,0 3 2-15,-2 1 2 0,0 4 1 16,-1 0 3-16,0 3 2 0,-1 3-6 15,1-1 2-15,1 1-21 0,1 1-31 16,-1 0-15-16,2 0-13 16,-1-1 3-16,0 0-16 0,2-2-66 15,0-5-95-15,1-1 154 16,1-5 30-16,-1-4 37 0,0-1 5 0,1-6 4 16,0-1-9-16,2-2 7 0,0-3 5 15,1 1 11-15,0-3 1 0,2-2-1 16,-2-1 4-16,0-1-4 0,1 1 3 15,-2-2 5-15,1 1-1 0,1-1 1 16,-1 2-2-16,-1 0 1 0,0 0 2 16,9-28-1-16</inkml:trace>
  <inkml:trace contextRef="#ctx0" brushRef="#br0" timeOffset="6191.61">23854 3366 549 0,'2'-4'271'0,"1"0"-212"0,0-2 27 0,1 2-21 0,-1 0-48 16,1 2-6-16,-1 1-8 0,1 4-3 15,-2-1 4-15,2 4 1 0,-3 5 9 16,0-1 27-16,-1 7 4 0,0 5-4 15,-2 1-3-15,1 9 1 0,-3 1 5 16,0 22-5-16,-3 4-2 0,4 0-5 16,-5-22 8-16,5-2 5 0,-4-3-8 15,3-2-9-15,1-13-4 0,0-2-7 16,1-2-9-16,-2 12-5 0,1-2 2 16,3-6-4-16,1-3 0 0,3-4-1 15,2-6 5-15,3-1-3 0,3-3-2 16,1-3-5-16,3-1-8 0,0-3-5 15,1-1-24-15,1-1-37 0,0-2-15 16,1-2-39-16,-3 1-23 0,0-3 4 16,-2 1-105-16,-1-4-86 0,2-31-13 15</inkml:trace>
  <inkml:trace contextRef="#ctx0" brushRef="#br0" timeOffset="6384">23792 3728 990 0,'1'0'205'0,"0"2"-145"16,5-1 7-16,3 2-33 0,6-2-20 15,5-2-7-15,5-2-1 0,3-1-5 16,1-2 0-16,1-1 1 0,0 1-2 16,-1-1-7-16,-2 0-8 0,-2 0-41 15,-2 2-103-15,1-2-54 0,36-11-239 16</inkml:trace>
  <inkml:trace contextRef="#ctx0" brushRef="#br0" timeOffset="6542.6">24207 3839 905 0,'-1'2'399'0,"1"0"-334"0,0 5-1 15,-1 0-59-15,0 0-5 0,1-3-100 16,-1-4-111-16,3 0 37 0,0-4-103 15,2-3-40-15,0-2 152 0,11-19 37 16</inkml:trace>
  <inkml:trace contextRef="#ctx0" brushRef="#br0" timeOffset="6926.49">24361 3249 613 0,'4'-3'380'15,"1"2"-326"-15,5 1-10 0,3 2 0 16,3 3-19-16,0 6-10 0,4 0 3 16,1 9 8-16,3 3 2 0,-1 9-3 15,11 25-4-15,-8 20-3 0,-15 7-2 16,-16-18-2-16,-5-10 13 0,-4 3 21 16,-7-9 14-16,-8-2 5 0,-4 5-20 15,-4-9-22-15,0 5-21 0,5-9-4 16,5-8-15-16,1 2-5 0,3 0 1 15,3-9-26-15,10-15-34 0,-1-2-49 16,2-2-151-16,-10 4-257 0,-17-20 220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24T13:42:16.86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6683 8552 95 0,'0'0'338'0,"0"-1"-275"0,0 0-19 0,0-1 4 15,-1 1-7-15,1 0 12 0,-1 0-13 16,1 0 9-16,-2 0 0 0,2 0-6 15,-1-1-9-15,0 1 9 0,1 0 5 16,1-2-13-16,-1 1 3 0,1 1-3 16,1 0-7-16,-1 0-3 0,2-2-6 15,0 2-7-15,1 0-3 0,3 1 2 16,-2-1-7-16,3 1 2 0,0 0 2 16,3 0-3-16,1 0-1 15,1 0-1-15,3-1-1 0,1-1 1 16,3 1-2-16,2-1 0 0,1 1 0 0,0-2-1 15,4 0 2-15,1 3-1 16,2-1-1-16,1 0 2 0,3 0-1 16,0-1-1-16,19 0 0 0,1-2 4 15,-1 0-4-15,-14 1 6 0,1 0 4 16,-7-2 6-16,5-2-2 0,2 4-2 16,1 1 1-16,0-5 0 0,6 3-6 15,-2-2 3-15,3-2 1 0,1 2-1 16,-3 2 1-16,4-1 2 0,2-1-1 15,-7 3 4-15,4-2-1 0,-3 0-6 16,6 2 4-16,0-1-11 0,3-2 4 16,1 4-5-16,-1-2 1 0,2 1-1 15,-3-3 0-15,9 3-1 0,-6-1 2 16,1 1-2-16,3-1 3 0,3 2-2 16,4-3 0-16,0 3 5 0,3-3-5 15,-2 3-1-15,3-3 3 0,-1 3-4 16,-3-2 1-16,6 2 0 0,5-2 1 15,0 2 0-15,-1-3-1 0,0 2 0 16,4-1 0-16,-5 1 1 0,2-1-3 31,3 1 6-31,3 1-4 0,-2-3 0 16,1 4 2-16,2-1-4 0,-5-2 2 16,0 3 0-16,-1-7 1 0,5 4-1 15,0-1 0-15,0 2 1 0,2-2-1 16,-5 2 0-16,2-2 0 0,6 5 0 15,1-4 2-15,1 1 0 0,0-4 0 16,-1 3-2-16,2 1 2 0,-3-1-2 16,8 0 0-16,-1-2 0 0,1 2 1 15,1 1 0-15,-3-3-1 0,-1-1 0 16,4 1 0-16,0 0 0 0,4 2 1 16,-3-2 1-16,-6 4-2 0,4-4 0 15,3-5 0-15,0 7 5 0,0-2 2 16,-3 0-1-16,-6 2 1 0,1 0-1 15,-3 6 2-15,0-5-8 0,0-1 0 16,-5-3 0-16,-7 5-1 0,-7-1 1 16,1 1-14-16,-5 0-7 0,-4 2-35 15,-3-1-46-15,-7 1-113 0,-11-5-106 16,-7-2-255-16</inkml:trace>
  <inkml:trace contextRef="#ctx0" brushRef="#br0" timeOffset="2542.98">6625 8062 5 0,'0'-2'613'0,"1"2"-513"0,0-3-35 16,0 3-16-16,0-1-20 0,2 0-14 15,0 0 4-15,1 0-1 0,1-1 1 16,1 2 7-16,0-1 1 0,1 0 4 16,1 0 4-16,-1-3 7 0,1 0 1 15,2 0-3-15,2 0-3 0,1-1-6 16,3-1-14-16,0-2-3 0,3-1-5 15,3-2 0-15,1-1-3 0,2-1-2 16,2-2-2-16,0 0 2 0,1-2 2 16,0-1 2-16,0 0 0 0,1-2-2 15,-3 0 3-15,0 0 1 0,1-1-2 16,-3-2 3-16,2-1-4 0,0 0 2 16,-4-3-2-16,5-1-2 0,-3 0 0 15,0-3 1-15,1-1-1 0,11-19 2 16,-3-2-4-16,-4 1 1 0,-8 18-2 15,-4-5 0-15,4 6-2 0,-4-1 2 16,3 1-2-16,-5 0 4 0,3-2-3 16,-5-1 0-16,6-1 2 0,-6-1-2 15,7 1 5-15,-1-5-6 0,-6 2 3 16,7 6 4-16,-7-12-2 0,5 6 1 16,0 3 3-16,-3-1 0 0,4-2 3 15,-6 1 0-15,4 1 1 0,0-1 1 16,-3 0-6-16,3-2 6 0,-4-2-10 15,3 3 5-15,-2-3-3 0,2 0-1 16,1 0-1-16,-1 0 0 0,-2-3-3 16,3 9 5-16,-2-8-4 0,2 3 0 15,3-1-1-15,-3 3 1 16,0-4-1-16,0-2-1 0,-1 4 3 0,1-2-1 16,1 1-2-16,0 2 4 15,1-5-4 1,2 6 0-16,-6-1 0 0,8-2 1 0,-2 1 0 0,-2 2 3 15,2-1-3 1,-3-2 0-16,1 0-1 0,2 0 5 16,-1 0-4-16,-1 3 1 0,-2-2-1 15,0-4 0-15,4 7-1 0,-3-4 1 16,1 1 3-16,-2 3-4 0,2 2 0 16,-3 2 1-16,0-3-1 0,4 1 3 0,-3 0-2 0,3 0-1 15,-3-1 3-15,1 2 1 16,-2 0-1-16,3-1 1 15,-2-3 0-15,3 5-3 0,-2-1 0 0,2 2 0 0,-1 1 0 16,0 0 2-16,2 1-1 0,1 1 0 16,-13 17-1-16,1-1 1 0,0-1 0 15,11-13-2-15,1 0 2 0,0 0-1 16,-1 0 2-16,1 1-3 0,0-1 1 16,-1 1-1-16,1 1 1 0,-1 0-1 31,0 1 0-31,0-2 0 0,1 3 0 0,0 0 3 0,-1 2-3 0,1 0-1 15,0 1 1-15,-1-1-1 16,2 2 1-16,-1 1-1 0,0 0 2 16,0 2 0-16,-1 0-1 0,2 3 0 15,-1-2-1-15,1 2 1 0,0-2 0 16,1 3 2-16,1 0-2 0,-2-1 0 16,2 3 0-1,-1-2 0-15,1 1-1 16,-2 2 0-16,2 0-2 0,0 1 3 15,-1-1 0-15,0 2-1 0,-2 0-3 16,1 2 4-16,-1 1-1 0,-1 1 0 16,2-2 1-16,0 0-1 0,0 1 1 15,-2 3-1-15,1 0 1 0,0 1 1 16,1 0-1-16,-1-1 0 0,2 0-2 16,0 2 2-16,0-2 0 0,-1 2-2 15,3 1 3-15,-1 0-1 0,1 0 0 16,1 0-2-16,0 2 0 0,-1 1 2 15,2-1 0-15,0 0 0 0,-1 1 0 16,1 0 0-16,1 2 1 0,-1 1-1 16,1 0-1-16,1 1 1 0,-1-1 0 15,1 0 0-15,0 1 0 0,1 1 0 16,0 1-1-16,2 0 1 16,14 5 0-16,2 6 0 0,-33-15 0 15,1-1 2-15,32 15-3 0,1 3 1 0,-4 0 0 16,-30-14-1-16,0-1-1 15,0 2 2-15,16 7 0 0,0-1 0 16,-1 5 0-16,-1-1-1 0,1 1 2 16,-1 1-1-16,0 1 0 0,0 0 0 15,-2 0 1-15,0 2-1 0,0 0-1 16,-1 0 0-16,1 1 1 0,-2 0 0 16,-2 3 0-16,1 0 1 0,-1-2-2 15,1 3 4-15,0-1-6 0,-2 0 4 16,1 1-1-16,1-1 1 0,-2 0-1 15,0 1-1-15,2 0 1 0,0-1-1 16,1 0 1-16,-2 1 0 0,-2-1-1 16,1 2 0-16,0 1-1 0,0 1 2 15,-3 1 0-15,11 16 0 0,-20-33-5 16,7 19 5-16,12 16-3 0,-3 3 2 16,0-2 1-16,-10-19 0 0,1 2 0 15,2-1-2-15,0-1 2 0,-1 4 0 16,1-5 2-16,2 5-2 0,-3-3 2 15,3 3-2-15,-1 0-1 0,2 5 1 16,0-3 2-16,1-1 1 0,2-1-2 16,-3 3 2-16,7-3-2 0,-7 1 0 15,4-3 2-15,-2 1-1 0,2-1 0 16,-3 3 4-16,6 3-4 0,-5-3 2 16,0-1-1-16,2-1 0 15,-1 6-1-15,-1-3 2 0,5-1 1 0,-6 0-1 16,-2-6-2-16,3 9 1 0,3-4-2 15,-5 1 0-15,3-4 2 0,3 0-2 16,-4 2 0-16,7-4 4 0,-4 3-4 16,2-1 3-16,0 0 0 0,-2-1-3 15,0-1-1-15,3-4 2 0,-18-10-1 16,4-2-1-16,-3-2 5 0,15 18-4 16,1-3 1-16,0 0 1 0,0 1 0 15,0-1-2-15,0-1 0 0,0-2 3 16,0 2 1-16,3-2 0 0,-3-1-3 15,20 15-1-15,1-1 2 0,1 2 0 16,-17-16 2 0,3-3 1-16,0 7-4 0,-2-5 0 0,3 0 0 0,0-5 2 15,3 4 1-15,-7 3-2 0,1-7-1 16,4 3-2-16,-2-5 2 0,6 5 0 16,-4-7-1-16,2 3 0 0,2-1 1 15,-2-1-1-15,0 1-1 0,1-4 0 16,-2 0 1-16,0 0-1 0,-2-3 1 15,-2 0-1-15,-4-1 0 0,2 2 0 16,-4-2 1-16,-1-1-1 0,-16-5 0 16,-2-1 1-16,2 1-1 0,10 4-4 15,-2-1-9-15,-2-1-12 0,-5-2-17 16,0 0-28-16,-5-2-51 0,-2 0-108 31,-2-3-190-31,-15-21-477 0</inkml:trace>
  <inkml:trace contextRef="#ctx0" brushRef="#br0" timeOffset="3328">10002 3394 750 0,'0'1'217'0,"-1"-1"-90"0,1 0-44 0,0 0-36 0,-1 0-13 15,-1 0-5-15,1-1-12 0,-3 1-1 16,1-2-15-16,0 2-1 0,-1-2-9 15,0-1-26-15,0 2-53 0,0 2-65 16,3 0-31-16,-3 6-201 0</inkml:trace>
  <inkml:trace contextRef="#ctx0" brushRef="#br0" timeOffset="3486.44">10025 3720 784 0,'0'11'109'16,"0"0"-36"-16,2 11 36 0,-2 3-49 15,0-2-47-15,0-1-13 0,0 0-3 16,1-3-32-16,1 2-50 0,-1-1-25 16,1-2-95-16,-2-1-114 0,3 26-65 15</inkml:trace>
  <inkml:trace contextRef="#ctx0" brushRef="#br0" timeOffset="3629.79">10124 4498 706 0,'-1'15'97'0,"1"-1"-41"16,-1 14-28-16,0 0-28 0,1-4-28 16,-1 1-116-16,-3-4-102 0,2-6 109 15,-1 2 15-15,-1-4 24 0,-5 28 26 16</inkml:trace>
  <inkml:trace contextRef="#ctx0" brushRef="#br0" timeOffset="4090.67">10145 5311 516 0,'-5'55'92'16,"2"-22"-48"-16,-1-1-38 0,2-17-6 15,1-1-77-15,-1 0-48 0,-3 14 70 16,0-2 27-16,-1-3 3 0,1 3 9 16,0 0-2-16,1 2 2 0,2 2 1 15,2 3 4-15,1 4-1 0,2 23 1 16,3 2-2-16,2 5 0 0,-1-20 0 15,0-3 4-15,1 3 2 0,-2-5-1 16,-3-1 0-16,-2-5 8 0,0-2 377 16,2 2-305-16,-7 1-51 0,3-2-2 15,1-2-16-15,-4-3-3 0,3-15-48 16,0 2-38-16,-1-5-16 0,0 16 42 16,0-2 18-16,0-4 16 0,0 3 4 15,4-3-2-15,0 1 3 0,1 1 1 31,1 0 7-31,1 0-2 0,3 2 1 0,0 1 3 0,1 4 1 0,2 1-3 16,7 19 1-16,0 8 5 0,1 2 1 16,-7-22 1-16,-2 1-2 15,-1-7-4-15,-3-2 11 0,-4-16 585 16,1-2-530-16,0 2-21 0,1 13-1 31,1-1-33-31,-1-2-15 0,0-2-90 16,1-4-113-16,-3-1 95 0,-2-4 43 15,0 1 7-15,-2-2 29 0,-1 3 15 16,2 1 2-16,-1 3-4 0,2 3 8 16,2 46-4-16</inkml:trace>
  <inkml:trace contextRef="#ctx0" brushRef="#br0" timeOffset="4218.01">10327 7846 754 0,'3'13'77'0,"-2"-1"-31"0,4 13-21 0,-2-1-25 0,1-2-21 0,1-3-76 15,-1-1-130-15,0-3 42 0,-2-2 58 16,-2-1 8-16,-2 20 35 0</inkml:trace>
  <inkml:trace contextRef="#ctx0" brushRef="#br0" timeOffset="5078.2">9884 9037 51 0,'0'-1'566'15,"1"-3"-499"-15,0 0-20 0,0-2 0 0,0-1-15 0,0 0-6 16,1-1-6-16,-1 0 0 0,0-2 16 16,-1 2 4-16,-2 0 10 0,0 0 12 15,-2 1-4-15,0 1-12 0,-1 0-8 16,-2 4-15-16,-1 0-10 0,-1 3-11 16,-1 3-2-16,-3 7-4 0,0 2 3 15,-2 4-5-15,2 4 6 0,-1 3-1 16,3 1 1-16,0 3 0 0,3 0 0 15,2 1 2-15,3-2-1 0,1-1 2 16,2-4-2-16,2-1 3 0,2-4 1 16,1-1-3-16,3-6 7 0,-1-1 3 15,1-4 4-15,1-3 4 0,3-4 0 16,-1-4 0-16,2-2-1 16,-2-2 6-16,2-3-8 0,-1-1-3 15,1-3-3 1,2 1 2-16,-2-3-1 0,1 2 3 15,-4-2 1-15,1 2-3 0,-1-1-9 0,-1 3 3 0,-1 2-4 16,-2 0-2-16,-1 3 6 0,0 2-7 16,-1-1 0-16,-1 4 2 0,0 0-1 31,-1 3 0-31,-2 1-1 0,1 2 0 16,-1 1-1-16,1 3 0 0,1 3 1 15,-1 5 0-15,0 0 2 0,0 3 0 16,1 0 1-16,1 2 1 0,3-1 0 15,0 2 4-15,2-3-5 0,2 0 1 16,2-1 4-16,-1-3 3 0,2 0 7 16,0-3 11-16,-2-1 6 0,0-4 3 15,-2-3-6-15,-3-2-1 0,1-5 1 16,1-3-8-16,-2-1-6 0,-1-5-7 16,0-3-9-16,0-3-2 0,-1-4-1 15,2 0-19-15,-1-1-6 0,1 4-15 16,1 2-16-16,2 5-25 0,0 2-46 15,1 3-72-15,2 4-118 0,14-4-201 16</inkml:trace>
  <inkml:trace contextRef="#ctx0" brushRef="#br0" timeOffset="6143.4">10532 9027 566 0,'-1'-5'78'0,"1"1"14"0,-2-5-18 0,0 0-26 15,0 1-18-15,-1-3-5 0,0 3 6 16,-2 0 2-16,0 0 4 0,0 1 7 16,-2 1-2-16,0 1-16 0,-3 1-5 15,1 1-11-15,-3 3-5 0,-1 0-4 16,-1 4-1-16,-1 0 0 0,1 3-1 15,-2 4-1-15,2-1-4 0,0 4-5 16,3 1-1-16,1 3-2 0,1 1 5 31,4 1 3-31,1 1 3 0,3-2 2 16,4 1 1-16,2 1 2 0,3-2 3 16,1-2 5-16,3 0 6 0,2-6 5 15,1 0 3-15,1-5 3 0,0-4-3 16,2-1 5-16,-3-2 2 0,1-4 10 15,-2-1 2-15,0-3-8 0,0-3-4 16,0-3-17-16,-2-2-12 0,-2-4 8 16,-1 2-9-16,-2-2 3 0,0 4 6 15,-2-1-4-15,0 4 0 0,-1 2-1 16,-1 4-2-16,-1 1 3 0,0 4-2 16,-2 2 0-16,0-2-4 0,0 3 0 15,0 1 0-15,1 2-6 0,-1 2 1 16,-1 5 2-16,0 5 3 0,0 7 1 15,1 5-1-15,1 4 6 0,1 20-5 16,2 5 2-16,2-1 11 0,1-16 4 16,0-4 4-16,1 0 9 0,-5 4 0 15,-3-4-10-15,-2-3-8 0,-1-6 1 16,1-14 1-16,1-2 4 0,-1-1-5 16,-3 9 7-16,2-6-1 0,-2-4 1 15,0-4-3-15,-2-4-3 0,-4-4-3 16,0-5-9-16,-3-4 1 0,0-4-2 15,3-4-2 1,1 0 0-16,5-1 0 0,4 0 0 0,3 1-1 0,4-1-4 16,0-1-19-16,2-1-19 0,3 1-25 15,5-4-62-15,1 0-112 16,5-2-155-16,40-47-216 16</inkml:trace>
  <inkml:trace contextRef="#ctx0" brushRef="#br0" timeOffset="6254.42">10995 9250 928 0,'0'3'288'0,"-1"-2"-113"0,-1 5-42 0,0-4-85 0,-1 2-48 15,0-2-21-15,0-1-132 0,-2-1-213 16,-8-8-508-16</inkml:trace>
  <inkml:trace contextRef="#ctx0" brushRef="#br0" timeOffset="12927.27">14150 7371 413 0,'0'-3'43'0,"-3"-1"6"0,3-3 10 0,-3 1 1 0,3-1 0 15,0 2-11-15,0-2-8 0,3 0-7 0,-3 1-8 0,0 0-10 16,1 1-5-16,1 1 1 0,-2-2 2 31,0 1 0-31,-3 0 7 0,3 0-1 16,-3 1 3-16,1 2-6 0,-1-2-4 16,0 1-4-16,1 0-4 0,0 0-2 15,1-1 2-15,-2 1 0 0,1-1 4 16,2 1 7-16,-3 2 9 0,3-2 4 15,0 2 4-15,-2-1 5 0,2 0-3 16,0 0-6-16,0 1-2 0,0 1-7 16,-3-2-10-16,2 2-2 0,1 0-8 15,0 2 2-15,-3 2-2 0,1 3 5 16,-1 3-1-16,-2 4 0 0,-1 5 1 16,1 3-3-16,-1 3 0 0,2 4 0 15,3 3 1-15,-2 22-2 0,6 4 4 16,2 0-4-16,-1-20 6 0,1 1-3 15,3-4 6-15,0-4-4 0,-5-15 0 16,3 0-1-16,-4-1 0 0,6 15-3 16,-3-2 1-16,1-3-2 0,-1-2 1 15,-2-2-1-15,0-2 0 0,0-1 0 16,-3-3-1-16,2 1 3 0,-1-2-2 16,-1-2 1-16,2-3-1 0,-4 1 0 15,1-3 0-15,0-1-1 0,0 0 3 16,1-3 0-16,-3 1-1 0,3-2-1 15,-3-1 1-15,3 1-2 0,0 0 2 16,-2 1 1-16,4 0 4 0,-2 0-7 16,0 1 5-16,0 0 2 0,3 0-4 15,-2-1-3-15,1 3 4 0,1-1-3 16,-1 1 0-16,2 1 0 0,0 0 0 16,-1-2-1-16,2 2 4 0,-2-1-4 15,0 2 0-15,0-2 0 0,0 2 0 16,-1 1 0-16,1-2-2 0,-1 0-2 15,1-2 1-15,0 1 0 0,-3 0 1 16,2 0-1-16,1-1 2 0,-3-1 0 16,1 1 1-16,1-4-3 0,-4 1 5 15,2 0-2-15,0 1 0 0,0-2 1 16,-1 1 1-16,1-1-4 16,0 0 2-16,-2-1-18 15,1 0-27-15,-1 0-60 0,2-1-76 0,-3-2-50 16,-4-6-339-16</inkml:trace>
  <inkml:trace contextRef="#ctx0" brushRef="#br0" timeOffset="14058.6">14419 8743 413 0,'0'0'118'0,"1"0"-59"0,-1 0-18 0,0 0-10 0,0 0-3 16,0 0 0-16,2 0 8 0,-2-1 3 16,3 1 1-16,-3-2 12 0,2 0-10 15,2 0 12-15,-3 1 10 0,1-2-7 16,-2 0-2-16,0 0-11 0,0-1-5 15,0 1-6-15,0-3-9 16,-2-1 4-16,1-2-5 0,1 0 3 0,-4 1 2 16,2-1-2-16,-1-2 4 15,0 0 3-15,1 0-7 0,-1 1-6 0,-2 0-7 16,2 2-7-16,-2-1-5 0,-1 4-1 16,-2-1-3-16,-3 5 2 0,0 1-2 15,-2 1 2-15,-2 5 2 0,0 2 1 16,-5 5 1-16,2 2-5 0,-2 4 2 15,2 1 0-15,1 2-1 0,0 5-4 16,7-2-2-16,2 1-3 0,2 0-6 16,4-3 1-16,2 3 2 0,5-4 3 15,0 0 2-15,4-1 3 0,2-2-1 16,0-3 0-16,2-3 3 0,-1-4 1 16,0-2-3-16,2-2-4 0,-2-5-2 15,-2-2 2-15,2-4 9 0,-2-1 1 16,-3-4-1-16,3 1 2 0,-3-3-1 15,1 0 2-15,0 2-2 0,1 0 1 16,-4-2 4-16,1 1-3 0,-1 1 1 16,0-2-3-16,-2 5 9 0,1-3-9 15,-1 2 7-15,-1 3-1 0,1-3-2 16,-1 2 6-16,1 0-2 0,-1-2-2 16,1 3-1-16,0-1-4 0,0-1 1 15,0 1 1-15,2-1-2 0,-2 0-2 16,-1 4 2-16,1-1-1 0,-2 2 3 15,1 0-1-15,-2 3-1 0,2 0-1 16,-2 0-1-16,3 0-3 0,-3 2-3 16,2 3-2-16,1 2-1 0,-3 1 6 15,1 5 1-15,1 2 2 16,0 3 2-16,2 3 0 0,-1 0 1 16,2 0 1-16,0-1 3 0,3-2 0 15,1 1 4-15,2-4 1 0,-1-1 6 16,2-2 9-16,1-3 6 15,-3-3 7-15,2-4-4 0,-1-1-3 0,-1-3-1 16,0-4-3-16,-1-2-10 0,0-5-6 16,2-2-3-16,-3-2-2 0,-2-2-6 15,1 0 1-15,-1 3-3 0,0 0-2 16,-1 4-4-16,0 3-7 0,-2-1-2 31,-1 2-14-31,-2 2-15 0,1 0-34 16,-1 2-42-16,0 0-94 0,0 2-99 15,2-5-160-15</inkml:trace>
  <inkml:trace contextRef="#ctx0" brushRef="#br0" timeOffset="14918.32">14998 8774 569 0,'-1'-4'79'0,"1"1"-6"0,0-6 26 0,-2 1-6 0,2 0-34 0,-2-1-3 15,1-1 4-15,-1 2-6 0,1 0-8 16,-1 1-11-16,-4 0 3 16,3 1-2-16,-2 4-5 0,-3-2-12 15,2 3-10-15,-5 1-8 0,0 1-1 0,-2 6-1 16,-1 4-3-16,1 4-2 0,-1 4-3 16,1 2 4-16,5 2-4 0,-1 3 5 15,6-3 3-15,3 2-6 0,1-2 7 16,4-4 0-16,3-1 2 0,3-4-2 15,-3-3 0-15,4-4 2 0,-2-4-1 16,0-3 0-16,2-6 1 0,-2-1 0 16,-2-3-2-16,1-4 5 0,-3-1 7 15,1-3 7-15,-1 1-2 0,-1-2-3 16,4 3-3-16,-1-2-3 0,-2 2-5 16,1 0-1-16,2-1 0 0,-4 5 2 15,1 2-1-15,-1 3-1 0,-2 1 4 16,1 2-1-16,-3 1-4 0,1 3-1 15,2 5-5-15,-4 1-2 0,0 7-1 16,0 4 8-16,0 5 1 16,0 6-1-16,-4 4 1 15,4 18 0-15,0 2-1 0,4 0 1 16,-2-21-1-16,1-12 0 0,-3-3 1 0,0 0 0 16,1 17 1-16,1-2 2 0,-2-2-3 15,0-2 3-15,0-4 3 0,-3-2 15 16,0-8 8-1,-3-4 2-15,-1-5-7 0,1-4-6 0,-4-3 5 0,-2-4 7 16,4-1-4-16,-3-5 2 0,3-3-5 16,3-2-6-16,4-2-5 0,1-2 1 15,3 0-8 1,3-1-6-16,2 0-2 16,3 3-14-16,-1 1-29 0,2 4-32 15,3 2-45-15,2-1-137 0,33-13-181 16</inkml:trace>
  <inkml:trace contextRef="#ctx0" brushRef="#br0" timeOffset="15060.61">15371 9048 886 0,'2'-1'419'0,"-2"1"-214"0,1-2-107 0,1 1-53 15,3-1-45-15,1-4-30 0,0-1-77 16,1-2-96-16,1-3-97 0,14-13-61 15</inkml:trace>
  <inkml:trace contextRef="#ctx0" brushRef="#br0" timeOffset="15459.47">15774 8686 585 0,'0'-1'87'0,"2"-3"-32"15,1-3 14-15,0 0 0 0,0-1-27 0,0 0-8 16,-1 2 0-16,-2 1 7 0,3 3 13 16,-3 1 11-16,0 1-10 0,0 1-27 15,0 1-14-15,0 7-4 0,2 0-1 16,-1 7-5-16,-1 5 4 0,0 4 6 16,-1 3 8-16,-1 1 1 0,2 1-6 15,0 1-10-15,0-1-5 0,0-1-2 16,2-1-19-16,-1-1-32 0,1-3-50 15,1 0-55-15,-1-4-106 0,4 12-199 16</inkml:trace>
  <inkml:trace contextRef="#ctx0" brushRef="#br0" timeOffset="15714.56">15632 8853 119 0,'4'-4'1049'16,"3"2"-852"-16,6-4-66 0,7 0-11 16,7 2-42-16,8-3-30 0,22-2-17 15,1 4-19-15,-12-1-9 0,-29 7-3 16,-2-1-8-16,2 0-23 0,16 1-23 15,-3-2-54-15,2 2-130 0,42-3-187 32</inkml:trace>
  <inkml:trace contextRef="#ctx0" brushRef="#br0" timeOffset="16525.22">16547 8590 213 0,'0'0'388'0,"0"-1"-240"0,0 0-33 0,3-5-23 0,-3 3-23 16,4-2 6-16,1-2 5 0,3 0-7 0,2 0-3 15,2-1 5-15,3 1-6 0,-1 0-7 16,-3 0-19-16,2 0-14 16,2 2-12-16,-5 3-6 0,4 3-8 15,-4 2 2-15,-4 3-3 0,0 2-2 16,0 3-3-16,-4-1-1 0,-2 3 0 0,-2 1-2 16,-4 3-1-16,-2-2-3 15,-3-1 0-15,-4 1 8 0,-3-2-1 16,-1 0-8-16,-3-2 4 0,3-1-3 15,0-1-5 1,6-3-1-16,-1-1 0 0,6-1 6 0,3-3 3 0,4 3-6 16,4-2 2-16,2 3 11 0,6-3 5 15,6-2-2-15,4 0 1 0,1 0-2 16,0 3-2-16,0-1 3 0,-1 0-3 16,-1 3 1-16,-4 1 7 0,0 1-2 15,-2 1 3-15,-3 1 1 0,-1 2 4 16,-1 0 2-16,-3 2 2 0,-4 3 1 15,-4 0-2 1,1-1-5-16,-7 0-3 0,0-1 0 0,-3 0 0 0,-6-1-6 16,-1-4 7-16,-1 2-9 0,-4-4-1 15,0-4-6-15,-2 1-22 0,-2-3-31 16,2-2-41-16,0 0-89 0,2-2-92 16,-14-11-80-16</inkml:trace>
  <inkml:trace contextRef="#ctx0" brushRef="#br0" timeOffset="17163">17411 8539 589 0,'0'-3'136'0,"2"-1"-40"0,2-3-2 0,1 0-12 0,0 0-26 15,-2 1-15-15,-1 1-1 0,-4 1-1 16,0-1-2-16,-2 2-18 0,-3-1-9 16,-4 3-4-16,0 2-3 0,-3 3 0 15,-3 0-2-15,-1 2-1 0,2 2-3 16,-4 2-2-16,6-1-4 0,-2 4-3 15,3-2-1 1,1 1 8-16,2 1 2 0,5-1 1 0,2 2 2 0,5 0 4 16,1 0 10-16,5 0 0 0,3-2 9 15,3-1-6-15,5 0-2 0,0-2-4 16,5-2 1-16,-1 0 4 0,3 1 1 16,-4-1-1-16,3-1 2 15,-3-1 0-15,-4-1-1 0,-1 2 8 16,-4 2 3-16,-1-1-6 0,-4 1 3 15,-3 2 0-15,-2 0-2 0,-6-1 2 16,-5 2-9-16,-3 1-6 0,-8-2 2 16,-3 2 9-16,-3-3-11 0,-3 3 0 15,-4-5-6-15,0 1-4 0,2-1-11 16,-3-3-20-16,1-1-15 0,-19-3-45 16,36 0-34-16,-12-1-61 0,5-3-46 15,-13-6-118-15</inkml:trace>
  <inkml:trace contextRef="#ctx0" brushRef="#br0" timeOffset="17480.68">17839 8565 795 0,'2'-7'220'0,"1"2"-103"0,3-7-15 0,1 3-16 16,-3 2-58-16,-2 1-22 0,0 3-3 15,-1 0-3-15,-1 6 1 0,0 1 0 16,-1 5 16-16,-1 3 8 0,-3 5 6 31,0 1 2-31,0 6-14 0,-4 1-12 16,3 4-1-16,0 3-4 0,-1-1-2 15,1 0-8-15,3-2-14 0,1 0-11 16,-1-4-24-16,0-2-75 0,1-4-89 16,-1-5-108-16,-5 0-134 0</inkml:trace>
  <inkml:trace contextRef="#ctx0" brushRef="#br0" timeOffset="17862.63">17651 8497 801 0,'4'-5'171'0,"0"2"-83"0,7-6 11 16,0 1-9-16,3 4-49 0,2-1-13 15,3 0-1-15,0 4-1 0,2 2 6 16,1 4 12-16,0 1 0 0,0 5-2 16,3 5-15-16,-3 4-6 0,1 3-13 15,-3 5 2-15,-1 2-2 0,3 19-4 16,-20-30 1-16,7 17 5 0,-6-1 13 16,-3 0 0-16,-4 13 1 15,-4-33-7-15,-6 14 0 0,-4-2-1 16,-4-4 0-16,-2-4-2 0,1-5-5 15,-4-2-5-15,0-4-4 0,-3-3-2 16,3-4-8-16,-2-2-25 0,4-3-37 16,5-2-34-16,5-2-96 0,6-1-145 15,5-23-217-15</inkml:trace>
  <inkml:trace contextRef="#ctx0" brushRef="#br0" timeOffset="20580.25">7038 7908 475 0,'1'0'86'0,"0"0"-14"0,1-2 0 15,0-1-15-15,0 2-2 0,0-1 4 16,0-1-11-16,1 2 0 0,-1 0 0 15,-1 0 1-15,1-1 4 0,-1 0 6 16,0 1-1-16,1-2 0 0,-2 0-10 16,0 1-8-16,0 0 0 0,0 0 0 15,1 0-2-15,-1 1-6 0,0 1-13 16,0 0-4-16,0 0-4 0,0 0-11 16,0 4 1-16,0 1-2 0,-1 7 2 15,0 6 4-15,0 7 0 0,1 8 4 16,1 26-3-16,3 18 4 0,3-1 11 15,0-33 2-15,-2 1-1 0,1-6-3 16,1-2 0-16,0-4-2 0,-6-18 4 16,1-3-6-16,-1 1 3 0,1 10-1 15,0-3-7-15,0-3 4 0,-1-3-3 16,-1-2-4-16,0-4-4 0,0-4 1 16,-1 0-1-16,0-1-1 0,0-1 2 15,1-1-3-15,0 0-1 0,1-2-10 16,0 0-10-16,-1 0-27 0,1 1-30 15,3 0-55-15,0 1-132 0,5 1-205 16</inkml:trace>
  <inkml:trace contextRef="#ctx0" brushRef="#br0" timeOffset="21646.81">5642 9329 524 0,'1'-1'85'0,"-1"1"-37"0,2-3-5 0,-1 3-4 16,-1 0 1-16,0 0 10 0,0 0 12 15,-2 0-11-15,2 0-1 0,0 0 0 16,0 0 1-16,0-1-2 0,-1 1-3 15,1 0-9-15,-2 0-3 0,2-1-7 16,-1 0-15-16,1 0 2 0,-2-1-6 16,0 1 6-16,-1 0 1 0,1 1-8 15,-2-1 3-15,-1 1-1 0,-1-1-4 16,-1 1 0-16,0-1 0 0,-1 0-2 16,-2-1 0-16,0 1 1 0,-1 1 0 15,-2 0-3-15,-1 3 2 0,-2 1-2 16,0 3 3-16,-2 1-4 0,2 4 0 15,-2 2 0-15,-2 2 0 0,3 4 0 16,0 1 1-16,3 0 0 0,2 2 0 16,3 0 0-16,4-2-2 0,4-2 1 15,2-1-2-15,4-2 3 0,3-3-1 16,3 0 8-16,0-5 2 0,5-1 5 16,-2-3 5-16,4-4 4 0,-1-4-10 15,2 1 1-15,-3-6 2 0,1 0-4 16,-3-2 2-16,0-1-3 0,-2-1 4 15,-2-1 1-15,-3 0-1 0,-2-1-2 16,-2 1-2-16,-1-1 0 0,-1 2-3 16,-1-2-2-16,-1 3-2 0,0-1 1 15,0 4 4-15,1 1 0 0,0 1 2 16,0 2-3-16,0 2-2 0,-1 1 1 16,1 2-3-16,-1-1-5 0,1 1 0 15,1 0 0-15,-1 1-5 0,1 2 0 16,-1 1 4-16,0 3 0 0,0 5 1 15,1 0 0-15,2 3 0 0,-1 0 1 16,3 1-1-16,1 2 0 0,-1 0 1 16,3 0-1-16,-1-1 1 0,0 0-1 15,2-1 2-15,-1-2 3 0,0-1-2 16,1-5 5-16,-1 0 0 0,-1-2 2 16,-2-6 9-1,1 0 5-15,0-3-3 0,1-4-1 0,-1-4 6 0,0-1-9 16,-1-4 0-16,0-3-4 0,-2-2-7 15,-1-1-3-15,1 3-2 0,1 0 2 16,-2 3-3-16,0 3-6 16,0 1-8-16,-1 2-9 0,0 1-18 15,1 1-25-15,1 1-22 0,1 1-71 16,1 3-133-16,2-1-59 0,18-5-196 16</inkml:trace>
  <inkml:trace contextRef="#ctx0" brushRef="#br0" timeOffset="22427.38">6090 9374 455 0,'0'-3'206'0,"0"-1"-76"0,0 0-34 0,0-2-25 0,1 0-11 0,-2 1-12 16,1 2 1-16,0-2 9 0,-2-1-1 15,0 2 3-15,-1-2-3 0,-3 1-13 16,0-1-17-16,-2 3-9 0,-2-1-9 16,-2 3-8-16,-1 2-1 0,-2 4-10 15,0 1 1-15,1 4-16 0,1 3-6 16,2 3 5-16,1 2 1 0,2 1-2 15,4 0 10-15,1 0-4 16,4 1 6-16,1-1 9 0,2-3 6 0,0-2 0 16,1-2 6-16,0-3 10 0,3-1 9 15,0-4 10-15,0-4-5 0,1-4 2 16,1-2-1-16,-1-2-5 0,0-5-7 16,4 1 3-16,-4-1 0 15,2-1-8-15,0 1 2 0,-2 1-1 16,1-1-6-16,0 4 0 0,-2 1 2 15,-1 0-2-15,-2 3-2 0,0 2-2 16,-2 1-5-16,0 4 0 0,1 2 0 16,-1 3-2-16,-1 5 2 0,-2 3 5 15,0 5-3-15,1 3 3 0,-1 6-2 16,3 19 2-16,-3-32-3 0,1 19 4 16,0 16-5-16,3-1-1 0,-4-34 2 15,0 0-1-15,-1 16-1 0,0-2 0 16,-2-3 0-16,-1-1 3 0,-1-6-2 15,-3-4 2-15,-2-5-3 0,1-5 2 16,-2-2 1-16,0-4 1 0,2-3 0 16,-1-2 2-16,1-6 3 0,1-4 1 15,1-1-1-15,3-3-4 0,2 1-3 16,4 0-1-16,2 1-1 0,3 0-1 16,1 1-20-16,4 1-23 0,3-3-55 15,3 2-140-15,3-3-124 0,37-33-231 16</inkml:trace>
  <inkml:trace contextRef="#ctx0" brushRef="#br0" timeOffset="22585.64">6439 9692 946 0,'-1'1'263'0,"-1"0"-119"0,-1 0-50 0,-2 1-70 0,0-2-24 0,1 0-19 16,1-2-63-16,2 0-41 15,1-2-75-15,3 0 21 0,3-3-105 0,14-13-132 16</inkml:trace>
  <inkml:trace contextRef="#ctx0" brushRef="#br0" timeOffset="23033.24">6712 9443 811 0,'2'-1'250'0,"-1"-1"-85"0,6-2-17 0,3 1-43 0,3-2-19 16,5 2-27-16,0-2-14 0,3 0-4 15,1 1-18-15,0-1-12 0,1 0-11 16,2 3 0-16,0-3-7 0,2 5-25 16,0 0-33-16,2 0-86 0,2 1-205 15,49-4-266-15</inkml:trace>
  <inkml:trace contextRef="#ctx0" brushRef="#br0" timeOffset="23894.05">7421 9135 378 0,'-1'1'26'0,"1"-1"28"0,1 3-24 0,-2-2 3 15,1 0 5-15,-2 0 4 0,1-1 22 16,-1 0 29-16,1-1-1 0,0-1-3 16,0-1-7-16,1 1 11 0,2-3-2 15,2 2-20-15,1-2-10 0,2-1-6 16,3 3-6-16,2-2-8 0,2-1-2 15,1 4-8-15,0 0-6 0,1 2-5 16,-3 2-8-16,2 3-6 0,-3-1-3 16,1 6-3-16,-3 1 0 0,-4 2-4 15,-2 3-6-15,-4 1-2 16,-3 0-11-16,-4 3-5 0,-3 0-6 16,-5 0 5-16,-3 2 7 0,-2-5 6 15,0 0 3-15,1-1-4 0,0-3-6 16,2-1-5-16,3-3-1 0,2-1 9 15,3-2 4-15,3-3 8 0,5 0 1 16,2-2 3-16,2-3 4 0,3-1 5 16,3 0 2-16,4-2 10 0,4 0 2 15,2 1 3-15,2-1-2 0,2 2 0 16,2 0-1-16,-2 2 1 0,2 3 5 16,-2 2 0-16,-2 3 6 0,-5 2 3 15,-1 3 0-15,-5 2-2 0,-3 0-4 16,-3 1-5-16,-5 1-5 0,-4 1-5 15,-5-1 3-15,-4 2-6 0,-4-2 1 16,-4-2-3-16,-4-1-5 0,-3-2-1 16,-2-1-2-16,-18 3-15 0,0-5-19 15,2-6-32-15,33-2-39 0,1 0-61 16,0 0-51-16,-11-2-39 0,-15-18-264 16</inkml:trace>
  <inkml:trace contextRef="#ctx0" brushRef="#br0" timeOffset="24308.67">8048 9104 838 0,'-1'-4'108'0,"0"1"-1"0,-2-2-14 0,0-1-26 0,1 5-23 15,0-1-20-15,0 2-6 0,-1 2 5 16,0 1 6-16,0 5 4 0,-3 2 6 16,3 5 10-16,0 3-7 0,0 0-14 15,1 7-17-15,2-1-7 0,0 1-4 16,1 2 0-16,2-3-11 0,-1 1-5 16,1-1-4-16,1-2-15 0,0 0-9 31,1-2-26-31,-2-1-77 0,-1-5-89 15,-1 8-131-15</inkml:trace>
  <inkml:trace contextRef="#ctx0" brushRef="#br0" timeOffset="25347.65">7845 9149 469 0,'1'-1'112'0,"1"0"-37"0,2 0 12 0,0-2-25 0,1 2-9 15,0-2 11-15,1 0 5 0,-2 2 1 16,0 0 0-16,-3 0 3 0,0 0-20 15,0-2-24-15,-3 2-1 0,-1-1-26 16,-3 2 1-16,-3 1-3 0,-2 3 4 16,-1 1-2-16,-3 1-2 0,0 1 1 15,-2 1-2-15,-1 2-3 0,1-1-1 16,2 4-7-16,0-3 1 0,3 2-9 16,0 1 3-16,3-4 7 0,1 3 7 15,2-1 3-15,3 0 0 0,3 0 3 16,2-1 2-16,3-1 9 0,2 1 1 15,3-2-4-15,2-1 1 0,4 1 2 16,0-2 0-16,0-3 0 0,3 2 6 16,-1-2-8-16,1 2 4 0,-1 1 7 15,0 1-7-15,-4 1 7 0,1 0-5 16,-5 1 9-16,0 0-5 0,-2 0-2 16,-4-1-6-16,-3 2 2 0,-4 0 0 15,-4 1-4-15,-3-1-5 0,-5-1 3 16,-3 0-6-16,-2 0-1 0,-2-2-3 15,0-1-15-15,3 0-7 0,1-4-33 16,0-1-60-16,2-1-74 0,1-1-74 16,-17-15-131-16</inkml:trace>
  <inkml:trace contextRef="#ctx0" brushRef="#br0" timeOffset="25810.69">7923 9025 754 0,'2'-3'123'0,"0"2"-34"0,3-5 22 0,0 2-6 0,1 1-16 0,1-2-22 16,1 3 0-16,3 2-9 0,0 0 0 16,4 6-13-16,1 1-13 0,3 4-1 15,2 6-10-15,3 4-6 0,1 2-6 16,0 5 3-16,-2 4-4 15,-2 0-4 1,8 20 4-16,-9 2-8 0,-14 5 8 16,-7-30-5-16,-2-12 0 0,-2 0-3 15,-13 30 0-15,9-35-7 0,-1 1 7 16,-12 10-1-16,-5-4-6 0,-1-3-8 16,-2-2-10-16,-1-4-13 0,-1-1-8 15,2-2-31-15,1 2-56 0,4-2-102 16,3-2-47-16,-19-8-299 0</inkml:trace>
  <inkml:trace contextRef="#ctx0" brushRef="#br0" timeOffset="26768.3">7552 7672 1120 0,'51'-67'217'0,"-9"18"-128"0,6 1-37 0,6-9-28 0,4-5-6 16,7 1-12-16,-3-2 2 0,4-2 3 16,8-6-5-16,-4-2-4 0,7 1 2 15,-4-9-4-15,3 2-3 0,4-3 0 16,-3 5 1-16,-1-4 1 0,3-3-10 15,1 2 8-15,-1 2-10 0,-3-1-23 16,-1 8 0-16,-4-1 1 0,-6 4-5 16,0 0-16-16,-3 7-24 0,-2-1-11 15,0 12-28-15,-5-7-42 0,-11 6-123 16,-7 8 54-16,-4-3-57 0</inkml:trace>
  <inkml:trace contextRef="#ctx0" brushRef="#br0" timeOffset="27181.26">8815 7162 1233 0,'9'-10'381'0,"1"-4"-270"0,11-12-57 0,8-8-35 0,28-26-16 16,21-16-1-1,8-14-2-15,-20 28 4 0,3-3-4 0,-2 0 0 0,13-2-10 16,-10-1-7-16,7-3 5 0,-3-1 7 16,2 4 4-16,0 1-1 0,0-1 2 15,1 6 1-15,-1 5 2 0,-2-1 3 16,-3 9-6-16,-2 2-6 0,-6-2-13 16,-3 15-28-16,-2-1-36 0,-5 3-36 15,-5 8-60-15,-4 4-110 0,-6 3-40 16,-12 4-74-16</inkml:trace>
  <inkml:trace contextRef="#ctx0" brushRef="#br0" timeOffset="27579.6">10084 7473 853 0,'7'-10'651'0,"3"-1"-531"15,10-14-45-15,8-6-50 0,25-25-11 16,17-9-4-16,12-8 6 0,-20 16 12 16,7-4-12-16,4-3-8 0,1 0-8 15,4-5-8-15,-1 0-10 0,-3 1 2 16,-3 2 2-16,2 2-7 0,2-6 11 16,-1 8-13-16,1-4-1 0,-4 6-7 15,-4 4-1-15,-7 10 7 16,-5 3-15-16,-2 7-29 0,-5 4-21 15,-3 3-55-15,-7 4-49 0,-6 4-16 16,-6 3-108-16</inkml:trace>
  <inkml:trace contextRef="#ctx0" brushRef="#br0" timeOffset="27850.41">11267 7406 1696 0,'-1'-4'158'0,"1"1"-88"15,1-8-40-15,7-5-30 0,11-5-7 16,11-8-2-16,31-22 0 0,22-10 2 15,14-11-34-15,-25 22-28 0,-3-2-40 16,3-5-111-16,-1 5-151 0,-4-5-27 16</inkml:trace>
  <inkml:trace contextRef="#ctx0" brushRef="#br0" timeOffset="29111.03">11725 5795 1062 0,'-2'-7'137'0,"1"1"-86"0,-2-6-9 0,3-1 6 0,1-3-24 0,6-2-17 15,2-2 4-15,7-6 5 0,4-1-11 16,5-2-3-16,4-3 2 0,4-2-3 16,24-21 0-16,14-2 0 0,11-5 0 15,-17 19 2-15,11 3 5 16,7-5-8-16,6 3-3 0,1-3 0 0,6 10 1 16,-2 0-3-16,4 2 2 0,6 2-3 15,-3 5 4-15,-3 6-2 0,2-5 4 16,-12 8-4-16,7 1 4 0,4 4 0 15,-3 1 1-15,-4 2-1 0,-2 4 0 16,-12-1-6-16,2 3 1 0,-7 3-14 16,-3 2 17-16,-7-1 2 0,-3 2 3 15,-5 1 3-15,-6 2-1 0,-6-5 3 16,-2 5 5-16,-8-4-4 0,-19 0 0 16,-1-1 3-16,-2 1-3 0,14 0-3 15,-8 1-1-15,-1-1 2 0,-5-1 3 16,-3-1-1-16,-4 0 2 0,0 0 9 15,-4 0 2-15,-5-1 2 0,1-1-11 16,-3-2-7-16,-2 0-3 0,-4 0 1 16,2-3-3-16,-5 1 0 0,2-2 2 15,-2 1 0-15,2-3-1 0,-3 0 1 16,1-1 2-16,-4 0 0 0,2 0-2 16,-1 1 3-16,-3-2-5 0,3-1 2 31,-3 1 1-31,0 1 0 0,3-3-2 15,-2 1 0-15,1 2 0 0,2-1 0 16,-1 0 4-16,2 3 3 0,-2-2 6 16,2 1 1-16,1 3-1 0,-1-3 1 15,2 2-7-15,4 2-2 0,-2 2 1 16,4 3-7-16,1 0 1 0,2 1-4 16,3 0 0-16,0 0 0 0,3 2-6 15,0 1-8-15,3 5 9 0,6 2 6 16,1-1 1-16,6 4 5 0,4 1 0 15,7 0-2-15,0 3 3 0,6 0-4 16,16 11-2-16,6 0-1 0,-6 2-2 16,-33-21-2-16,-2 1 2 0,-1-3 3 15,12 11-1-15,-6-1 1 0,-5-1 0 16,-4 2 3-16,-1-2 1 0,-4 2 3 16,-5-1-3-16,-5 3 0 0,-1-2 0 15,-5 1-2-15,-2 1 1 0,-4 0-3 16,-4-2-1-16,-4-2-4 0,-2-1-1 15,2-1 2-15,-2-1-9 0,-1 1-10 16,4-4-6-16,5 2-9 0,0-3-35 16,6-1-55-16,5-2-79 0,5-1-59 15,19-4-181-15</inkml:trace>
  <inkml:trace contextRef="#ctx0" brushRef="#br0" timeOffset="30352.57">16021 4773 583 0,'0'-4'119'0,"-2"1"-21"0,2-2-5 0,-3 2-20 0,1-2-20 15,-1 0-18-15,0-2 1 16,1 0-5-16,2 0 9 0,-3-2-4 16,1 4 5-16,1-4 1 0,-2 0-3 15,0 0 8-15,0-2-10 16,1 2-1-16,-3-3-14 0,-1 1-6 0,1 0-8 16,-6 1-2-16,0-1-2 15,0 2 0-15,-5 1-3 0,0 2 1 0,-6 4 1 16,0 3-2-16,-1 4-1 0,0 5 0 15,-4 1 0-15,2 8 0 0,-2 1 0 16,2 3-1-16,3 8 1 0,-8 19-1 16,8 7-2-16,11-3 0 0,8-19 2 15,6-6 0-15,3-14 0 0,-1 1 1 16,3-1-1-16,10 15 0 0,3-4 2 16,6 0 1-16,3-6 1 0,22 8 0 15,2-10 0-15,-8-14 0 0,-31-4-3 16,-2-1 2-16,3-4 2 0,11-3 0 15,2-5 1-15,-4-3-3 0,-2-4 8 16,-4-4 4-16,-5-4 5 0,-4-4 0 16,1-24-1-16,-6-8-5 0,-12 2-6 15,7 33 3-15,-6 19 3 0,3 0 0 16,-3 1 2-16,-4-9-6 0,-5 1-6 16,-3 3 0-1,-1 2-3-15,1 3 0 0,0 3-1 0,-1 0-7 16,3 1-6-16,0 3-6 0,3 2-15 0,2 0-28 15,2 4-39-15,1 3-78 0,3-2-90 16,-1 3-58-16,-3 14-117 0</inkml:trace>
  <inkml:trace contextRef="#ctx0" brushRef="#br0" timeOffset="30495.63">16351 5053 892 0,'0'0'153'0,"0"0"-141"0,-2 0-12 0,1 0-33 16,-4-3-100-16,1-2-193 0,-6-12-88 15</inkml:trace>
  <inkml:trace contextRef="#ctx0" brushRef="#br0" timeOffset="31337.87">17019 4752 569 0,'3'-7'182'0,"-3"1"-98"0,2-5-18 0,1-1-5 15,0 0-23-15,-1 1-19 0,-1 0 2 16,1 1 21-16,1 0 13 0,-3 1 15 16,0 2 7-16,0 0 5 0,-1 2-13 15,-1 0-2-15,-1 0-25 0,1-1-16 16,1 1-4-16,-1-2-11 15,0 1-4-15,-1-1 2 0,-2 0-6 16,0 3-3-16,-4 0 0 0,0 1-2 16,-5 2-1-16,-4 1 1 0,-7 1 2 15,-2 4 1-15,-3 3 0 0,-1 3-1 16,-20 12 2-16,2 4 0 0,5 0-1 16,36-15-1-16,2-4 0 0,-1 0-1 15,-5 11 0-15,5-5-4 0,4 0 4 16,5 2-4-16,4-3 5 0,5 0 6 15,5 1 0-15,4-5-3 0,4-2 1 16,2-2-3-16,4-5 3 0,1-4-3 16,-1-2-1-16,0-2 1 0,-1-2 3 15,-4 0 0-15,-2 0 1 16,1-3 2-16,-5 2-4 0,0-2 1 0,-6 0-3 16,1-1 0-16,-6-2-1 0,0 1-3 15,1-3 1-15,-4 4-2 0,-2 0 3 16,-1 1 1-16,-1 5 0 0,-2-3-1 15,-1 3-4-15,2 3 2 0,-2 1 0 16,1 3-7-16,-1 3 0 0,-4 5 7 16,3 4 1-16,-5 8 2 0,0 6 2 15,-4 19 3-15,2 9 2 0,5 8 7 16,5-20-1-16,-3 2 3 0,3-8-5 16,3 1 2-16,0-2 2 0,2-1-3 15,4-2-5-15,-4-15-2 0,0-2-5 16,-2-4-7-16,7 14-18 0,-1-8-49 15,-1-3-86-15,-1-4-170 0,8 0-164 16</inkml:trace>
  <inkml:trace contextRef="#ctx0" brushRef="#br0" timeOffset="32055.56">17591 4713 658 0,'0'-3'152'0,"2"2"-74"0,1-6 4 0,0 0-18 16,-3 0-24-16,3 0-1 0,-1 1 6 16,-1-1 14-16,-1-1 4 0,3-2-5 15,-3 0 3-15,2 0 0 0,-2 0-8 16,3-3-9-16,-3 1-19 0,0-1-3 16,-3-1-9-16,1 2-4 0,-4-2-4 15,0 3-5-15,-2 1 1 0,-2-2-2 16,-3 2-3-16,-2 2 2 0,-2 2 1 15,-1 3-1-15,-2 1 3 0,-4 3-2 16,-1 3-1-16,-1 5-5 0,1 6 7 16,0 2-13-16,6 3 5 0,3 4-2 15,5 0 2-15,3 2 3 0,2 0-3 16,8 0 5-16,2 1 1 0,6-2 2 16,2 2 1-16,3-5 0 0,4-2 0 15,1-1 1-15,1-6 1 0,2-3-1 16,-1-5-2-16,0-5-2 0,-1-3 2 15,-2-3 1-15,1-4 0 0,-2-4 0 16,-1-1 0-16,-1-1 6 0,-2-2-4 16,-2-2-3-16,-3-1 3 0,3-1-3 15,-5-2 0-15,1 1 2 0,-2 0-2 16,0 3-1-16,-1-1-2 0,0 4 3 16,-2 5 0-16,0 2 0 0,-3 6 0 15,2 1-1-15,-2 1-2 0,0 6-6 16,-2 2 5-16,1 4 2 0,-2 7 2 15,-1 5 2-15,-1 8 4 0,1 5 0 16,-4 21 5-16,3 4 0 0,-4 0 7 16,2-19-1-16,1 1 4 0,3-8-3 15,2-1-4-15,-1-2-2 0,2-18-10 16,2-1-2-16,-1-1 0 0,2 11-24 16,3-2-16-16,-1-6-64 0,2-5-131 15,-3-4-125-15,10-23-182 16</inkml:trace>
  <inkml:trace contextRef="#ctx0" brushRef="#br0" timeOffset="32803.06">17885 4531 326 0,'0'2'211'0,"0"-1"-132"0,0 1-11 0,0 1 20 0,0-1-15 16,0-2-14-16,2 1 4 0,2-1 15 15,1-1 5-15,3-2-9 0,8-2-7 16,2-2-12-16,5-1-1 0,7-1-9 15,3-1-13-15,26-5-8 0,2 0-9 16,-1-3-7-16,-22 12 0 0,-4-1-5 16,-4-3 4-16,-16 6-2 0,-2 2 3 15,1 0 2-15,9-2-8 0,-1 1 5 16,-3-1-3-16,-5 3 1 0,-1-2 1 16,-3 1 1-16,-5 1-1 0,0 1-6 15,-3 3 2-15,-1-1-2 16,0 1 1-16,-1 3-1 0,-3 5 3 0,-2 5 3 15,-5 9-1-15,0 4-1 16,-6 24 8-16,-1 10-8 0,3 7 5 16,5-16 7-16,0-6-4 0,3-3 16 15,0-4 1-15,3-5-2 0,-5-2-10 16,3-2-5-16,0-4-6 0,3-14-1 16,1-5-4-16,2 2-1 0,-3 7-9 15,2-3-34-15,-1-3-55 0,2-4-99 16,-2-1-222-16,4-7-200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24T13:52:09.57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5618 2545 650 0,'1'-1'80'0,"2"-2"-21"0,0-1 0 0,2 0-19 0,0 1-10 16,-1-1-6-16,0 2-3 0,-2-1-2 15,-3 1 8 1,0 1 8-16,-2 0-9 0,-4 1-16 0,-2 0-10 0,-7 0 0 16,-5 6-4-16,-3 1 4 0,-5 1-6 15,-19 12 4-15,35-12 2 0,-16 10 11 16,1 1-1-16,2 1-4 0,1 2 4 15,5 3 0-15,4-3 2 0,4-1-6 16,4 0 1-16,4-3-2 0,3-2-5 16,5-2 3-16,3-1 2 0,3 1 7 15,5-3-1-15,3 1-7 0,4-3 0 16,4 1-4-16,2-1 3 0,3 0 0 16,20 4-1-16,-3-1-2 0,-35-10 0 15,-1 4 1-15,14 2-1 0,-3 3 0 16,-2-1 0-16,-5 1 2 0,-3 0 1 15,-5 2 11 1,-4 1 18-16,-5 1 14 0,-5 0 3 0,-8 3-19 0,-4 0 24 16,-5-1-24-1,-5 1-10-15,-4-1-8 0,-23 6-11 0,-8 2-2 0,-4-2-4 16,21-9 5-16,2-1-4 0,2-1-9 31,-2 0-21-31,5-1 32 0,7-2-54 16,3 2-28-16,18-10-36 0,4-1-25 15,1 1-87-15,-2-2-84 0,17-20 0 16</inkml:trace>
  <inkml:trace contextRef="#ctx0" brushRef="#br0" timeOffset="590.24">6202 2935 738 0,'0'0'106'0,"1"0"-27"0,1 1-4 0,0 0-18 16,1-1 2-16,-1 1 4 0,2 0 0 15,1 1-9-15,2 1-2 0,3 1-6 16,3-1-3-16,4-3-1 0,3-2-2 16,3-2-15-16,2 1-5 0,2-1-13 15,1-2 1-15,0-2-6 0,3-2 0 16,-1-2-1-16,-2 0 2 0,-1 2 0 15,-5-3-3-15,-5 2 2 0,-4 1-2 16,-5-2 0-16,-1 1-9 0,-4-2-6 16,-4-1-38-16,-6 3-4 0,-7 2 11 15,-7 3 24-15,-8 5 0 0,-25 2 22 16,-10 10 0-16,-3 12 12 0,25-11-3 16,-5 10 1-16,6 6 8 0,1-2 5 15,-1 5 3-15,11-2-4 0,17-17 0 16,4 4-3-16,0-1 0 0,-7 13 2 15,5 3-9-15,6-4-1 0,5-3 2 16,5 1-5-16,7-3 5 0,4-5-2 16,5 1 1-16,5-5-5 0,3-3-7 15,4-3-8-15,21-2-17 0,6-7-18 16,-1-5-39-16,-15-3-21 0,-1 2-42 16,-1-5-27-16,-5 0-136 0</inkml:trace>
  <inkml:trace contextRef="#ctx0" brushRef="#br0" timeOffset="1051.92">7257 2924 705 0,'0'-3'74'0,"0"-2"-4"0,0-3-2 0,-1 0-22 15,0 0 6-15,-2 1 16 0,-1 0 4 16,-1-1 3-16,-1 0-17 0,-1 1-17 15,-2 1-8-15,-1 2-11 0,-2 1-10 16,-4 3-5-16,-1 3-5 0,-2 0 4 16,-2 4 1-16,0 4 3 0,-1 1 0 15,0 4 8-15,0 0-3 0,0 5-1 16,2 4-7-16,2-1 10 0,4 2 2 16,4-2 3-16,2 2 8 0,3-2 1 15,5 1-7-15,1-3-7 0,6-1 1 16,2-1 2-16,4-3-10 0,4 0-3 15,3-5-1-15,0-2 6 0,4-3-10 16,2-3 0-16,1-5-2 0,2-2-3 16,0-2-21-16,-1-2-15 0,1-2-23 15,0-2-37-15,0-1-72 0,0-1-104 16,33-24-132-16</inkml:trace>
  <inkml:trace contextRef="#ctx0" brushRef="#br0" timeOffset="1596.23">8013 3202 1249 0,'1'-3'153'0,"-1"2"-82"0,0-1-8 0,1 1-43 15,0 0-20-15,-2-4-10 0,0 0-14 16,1 2-5-16,-1-3-13 0,0 1-28 16,1-1-70-16,1 1-75 0,1-2-137 15,3-1 5-15,3-3 142 0,20-23 95 16</inkml:trace>
  <inkml:trace contextRef="#ctx0" brushRef="#br0" timeOffset="2550.69">9412 2349 623 0,'2'-3'61'0,"-1"0"-32"0,2-3 3 0,-1 1-15 16,0 1 1-16,0-1-1 0,-1 3 4 0,1-1 6 0,-2-1 17 15,2 1 4-15,-1-1-1 0,0-1 7 16,1 2 2-16,-2-2-12 0,1 0 4 16,0 1-10-16,0-1-4 0,0-1-4 15,0 3 5-15,3-3-4 16,-1 1 0-16,1 0-13 0,0 0-1 16,0-1 0-16,0 0-8 0,1 2-1 15,2 0 3-15,-2 1-5 0,0 1-1 16,-1 1 5-16,-1 2-1 0,0 3-1 15,-3 1 1-15,-1 4 6 0,-2 3 12 16,-4 5 4-16,-4 5-10 0,-5 7 7 16,-13 24-7-16,-7 5-1 0,0 5 6 15,9-27-10-15,-1 2-4 0,0-2 2 16,2-6-2-16,14-15-2 0,-1-1 8 16,2-1-5-16,-12 14 0 0,3-4-4 15,1-2-3-15,4-2-1 0,3-3-4 16,4-5 2-16,3-2-2 0,2-5-1 15,3-3-8-15,2 0 3 0,2-2 5 16,4 0 2-16,7-3-1 0,3-3-2 16,5-2-1-16,2 1-6 0,1-3 3 15,2 3-3-15,3 1 7 0,2-2-6 16,17-3-1-16,3 2 2 0,0-2-3 31,-19 8-3-31,-4-5 6 0,-15 4-6 16,-1 3 6-16,-2-2-3 0,14-1 1 15,-3 0 3-15,-4-2 3 0,-3 3-5 16,-4 0 5-16,-2 0-5 0,-2 2-3 16,-3 1 5-16,-2 0 4 0,-2 1-1 15,0 0-2-15,-2 2 4 0,0 4 1 16,-1 1 9-16,-1 3 4 0,-2 3 2 16,-2 5 4-16,-1 4 1 0,-1 1-5 15,1 4 0-15,1 0-8 0,1 1 7 16,2 2-8-16,1 0 2 0,2-3-8 15,-1-1-1-15,2-3 0 0,1-2-1 16,0 0 1-16,1-1-21 0,0-5-5 16,1-2-10-16,-1-2-20 0,2-4-42 15,3-3-76-15,-1-5-145 0,14-20-210 16</inkml:trace>
  <inkml:trace contextRef="#ctx0" brushRef="#br0" timeOffset="2742.2">10079 2966 1032 0,'0'0'74'0,"0"0"-74"0,-2-3-6 0,0-3-85 16,1-1-99-16,1-2-94 0,3-4 73 15,1 0 137-15,3-3 19 0,-1-2-4 16,1 4 6-16,4-5 25 0,3 2 10 15,29-30-18-15</inkml:trace>
  <inkml:trace contextRef="#ctx0" brushRef="#br0" timeOffset="3553.33">10642 2388 689 0,'1'-2'80'0,"1"1"-42"0,1-2 4 0,1-2 8 16,0 1-4-16,1 0 21 0,1-1 12 16,1 3-1-16,3-3-1 0,2 1-2 15,4-1-3-15,2-2-8 0,2-2-5 16,3 4-15-16,1-1-22 0,-3 5-8 16,0 0-4-16,-3 1-8 0,-4 2 1 15,-1 0-3-15,-2 4-1 0,-4 2-13 16,-2 3-7-16,-5 1 13 0,-3 2-2 15,-5 3-3-15,-5 1 10 0,-1 1 0 16,-4 0 3-16,-1-2 0 0,-1 1 8 16,0-2-7-16,2-2-1 0,1-1 0 15,2-1 0-15,3-4 1 16,3-1 0-16,4-3 0 0,3-1-2 0,4-3 2 16,2 0 0-16,6 0 11 0,4 0-9 15,5-2 2-15,4-2-5 0,3 2-1 16,1-1 0-16,1 0-1 0,-1 2 2 15,1 1 0-15,2 0 0 0,0 2 0 16,0 3 2-16,0 1-2 16,-2 3 10-16,0 5 0 0,-1 0 1 15,-2 5 18-15,-3-1-4 0,-6 3 3 16,-4 1 5-16,-7 3-2 0,-4-2-5 16,-6 2 3-16,-5-1-2 0,-3-3-3 15,-5 1-5-15,-2-1 0 0,-5-3-9 16,-2-2-9-16,-1-4-1 0,-2-4-9 15,-2-2-2-15,2-3-10 0,-1-1 0 16,3-2-11-16,3-1-3 0,2-2-21 16,1 2-34-16,1-2-44 0,4-1-109 15,1 0-105-15,3-2-159 0,-8-24 307 16</inkml:trace>
  <inkml:trace contextRef="#ctx0" brushRef="#br0" timeOffset="4461.97">5250 3937 731 0,'-2'-1'292'0,"2"0"-212"0,-2 0-12 0,2 0-44 0,3 1-24 16,2-1-3-16,1 2 3 0,4-1 17 15,-2-1-1-15,4 0 7 0,1-1 11 16,1-2 7-16,2 0 2 0,2 0-9 16,2-1-1-16,4 2-18 0,4-1-5 15,4 1-4-15,23-2 2 0,11-3-7 16,10 0 0-16,-16 2 2 0,12-1 2 15,4 1-2-15,12-6 3 0,3 4 1 16,9 0-4-16,1-1-1 0,15-1-1 16,12 0 0-16,4 3 5 0,9-6-6 15,1 4-2-15,16 0 2 0,11-2-2 16,-1 0 2-16,7 1-3 0,14 0 6 16,2 2-3-16,4-2 0 0,16 1 0 15,-3-4 0-15,3 6 1 0,10-3 1 16,-9 0 10-16,10-3 9 0,0 7 18 15,-15-4 10-15,6 3 4 0,-7-5-10 16,-14 10-13-16,1-4-10 0,-10 6-4 16,-17-1-12-16,-3-3-2 0,-4 4-2 15,-22-1-3-15,-13 3-8 0,-10-2-17 16,-10-1-19-16,-9 5-31 16,-15-3-43-16,-13-1-115 0,-8 0-133 15,-10-6-383-15</inkml:trace>
  <inkml:trace contextRef="#ctx0" brushRef="#br0" timeOffset="20413.7">5288 5788 583 0,'0'0'71'0,"1"0"-24"0,-1-2-21 0,1 1-20 15,0-3 26-15,1 0-5 0,1-1-1 16,3 0 7-16,0-1-2 0,3 2 1 16,1-3-1-16,1 2 1 0,5-1 1 15,3 1-4-15,3-1-2 0,2-3-8 16,2 3-3-16,2 1-10 0,0 0 1 15,1 1-2-15,-3 1-3 0,1 2 3 16,-3 1 4-16,0 1 2 0,-1 4 2 16,-1-1 0-16,-2 7-3 0,0-2 0 15,-5 5-5-15,-3 5-3 0,-3-2-2 16,-5 4-5-16,-4 4 4 0,-3-2 1 16,-7 4 9-16,-4 2 11 0,-6 0-7 15,-1 2-3-15,-2-1 0 16,-1-2 0-16,-2 0-8 0,-1 1 8 15,0-1 0-15,-2-1 6 0,1-1 12 16,0-2 7-16,2 2 2 0,2-3-5 16,1 1-16-16,4-3-1 0,2-3-9 15,5-1-1-15,3-2-1 0,3-5-2 16,6 1-2-16,5-2-6 0,4-2 6 16,5-2 18-16,6-3-10 0,4-1-3 15,4-1 3-15,4 0-2 0,19-1-3 16,7 1 2-16,-3 0-4 0,-21 0-1 15,3 4 0-15,-3-6-8 0,0 2-9 16,-5 2-22-16,-16 0-27 0,-2-1-48 16,-1-1-5-16,9 2-27 0,-3 0-83 15,5-4-276-15</inkml:trace>
  <inkml:trace contextRef="#ctx0" brushRef="#br0" timeOffset="20667.25">5392 6223 1051 0,'0'-1'172'0,"1"0"-84"0,2-3 8 0,3 1-46 16,7-4-24-16,6 1-9 0,8 0 7 15,26-3 2-15,7 2-3 0,0-5-11 16,-18 8-11-16,5 0-1 0,0-2-11 16,1 5-28-16,0-1-55 0,-1-2-138 15,1 2-95-15</inkml:trace>
  <inkml:trace contextRef="#ctx0" brushRef="#br0" timeOffset="21317.32">7671 5991 570 0,'2'-3'116'0,"0"-2"-9"15,2-3 17-15,2-2-17 0,-1 2-11 16,1 1-24-16,-1 0 0 0,-1 0-9 16,-1 0-6-16,-3 2-11 0,-1 1-17 15,-3 0-23-15,-4 2-6 0,-7 1-7 31,-5 2-2-31,-9 3-10 0,-24 6-1 16,-6 8 16-16,4-3 4 0,21 3 1 16,0-5 5-16,6 4-3 0,17-8-1 15,2-2 1-15,1 0-3 0,-7 7 0 16,6-1 0-16,3-4 0 0,6 2 0 16,6-1 0-16,2-2 11 0,4 3 3 15,5-3-3-15,3-1 2 0,5-1 0 16,5 0-4-16,20 2 0 0,6-2-6 15,0-2 6-15,-21 0-5 0,-2-3-2 16,-6 4 0-16,-13-1 4 16,-2 1-4-16,-1 0 1 0,8 3 6 15,-3 1 1-15,-7 2 1 0,-5 0 6 16,-5 3-9-16,-8-1 6 0,-7 4 1 16,-5 1 0-16,-6-1-7 0,-5 0-3 15,-21 7-5-15,-9-3-6 0,-5-6-7 16,21-6-3-16,3-1-7 0,2 4-7 15,0-7-16-15,2-3-4 0,7-1-13 16,5-1-23-16,18-1-29 0,2-2-8 16,3 2-7-16,-4-5-77 0,8-2-74 15,11-1 162-15,6-5 57 0,10 0 8 16,7-3 11-16,28-10 0 0,11 0-23 16,11-1 38-16</inkml:trace>
  <inkml:trace contextRef="#ctx0" brushRef="#br0" timeOffset="21685.2">8273 6033 727 0,'3'-1'100'0,"-1"0"-36"0,1-3-8 0,-1 3-12 0,-4 0-8 16,-4 1-24-16,-5 2-2 0,-4 2 7 16,-4 1 0-16,-6 2 0 0,0 2 9 15,-2 0 13-15,0 3 1 0,2 0 2 16,2 0-4-16,4 1-2 0,1 0 1 16,3 0 1-16,2 2-2 0,2 0-1 15,4-2 4-15,2 3-5 0,4-2-1 16,5 0-7-16,3 0-13 0,4-2 0 15,4-1 1-15,3-3-7 0,5-1-7 16,2-3-2-16,3-1-25 0,0-3-24 16,4-4-38-16,0 0-43 0,19-6-85 15,2 3-43-15,-1-8-275 0</inkml:trace>
  <inkml:trace contextRef="#ctx0" brushRef="#br0" timeOffset="22115.99">8771 6153 700 0,'1'-3'114'0,"-1"-1"-42"0,1-4-7 16,0 1-26-16,-1-1-5 0,1 1-9 15,-1 0 2-15,-1 0 14 0,0 1 5 16,-1-1 1-16,-2 3-9 0,0 0-7 16,-1-1 0-16,-1 3-7 0,-2 0-13 15,-2 1-2-15,-4 3-6 0,-2 2 5 16,-4 3-8-16,-3 5 5 0,-2 1 5 16,2 3-2-16,-2 4 14 0,4 0 3 15,5 1 2-15,4 0 0 0,4-1-4 16,4 1-4-16,4-3-7 0,4 0 12 15,5-2-7-15,4 0 2 0,3-1-8 16,4-5 1-16,2-3-6 0,1-3 1 16,2-7-2-16,1-3-2 0,-1-3 0 15,-2-5 0-15,-4-3-3 0,-3-1-7 16,-4-4-14-16,-5 1-28 0,-5 0-42 16,-4 0-35-16,-3 5-45 0,-4 0-36 15,-6 5-69-15,-1-1-45 0,-4 4 174 16,-1-1 11-16,-36-10 52 0</inkml:trace>
  <inkml:trace contextRef="#ctx0" brushRef="#br0" timeOffset="22625.68">8861 6129 707 0,'1'-5'98'0,"-1"-1"-11"0,2-3-4 0,1-1-20 15,0 0-26-15,2 3-3 0,0 0-7 16,2 0-2-16,0 3-7 16,1 0 8-16,0-1 3 0,2 3-2 0,-1 1 4 15,0 1-12-15,2 1-4 0,0 2-6 16,0 2-5-16,1 2-4 0,0 2 2 15,0 3 1-15,1 2-3 0,0 4 3 16,0 2 3-16,-1 2 1 0,1 1 2 16,-3 1 6-16,-1 1-2 0,-1-1 0 15,-1 1-5-15,-3-3-3 0,-2-1-4 16,-1-2-1-16,-4-4-1 0,-2-1-3 16,-4-4 1-16,-2-2-8 0,0-4 0 15,-1-5 11-15,0-3-1 0,-1-3 4 16,3-3 0-16,0-3-3 0,3-2 1 15,1-4 2-15,4 1 8 0,3-1 7 16,3 0-3-16,5 4 7 0,3-3-14 16,3 0 1-16,4 1-8 0,2-1-1 15,3 2-2-15,0-1-5 0,2 2-15 16,1 1-20-16,-1 0-33 0,0 1-39 16,1 2-58-16,-2 0-48 0,-2 1-89 31,0-2 110-31,-2-2 104 0,-2 0 15 15,-2 2-7-15,-3 2 54 0,18-9 4 16</inkml:trace>
  <inkml:trace contextRef="#ctx0" brushRef="#br0" timeOffset="23086.13">9484 6131 539 0,'3'1'156'0,"0"-1"-84"0,5 0-16 0,3 0-30 16,0-1-15-16,4-1-7 0,-2 0 2 15,3-1 3-15,0 0 15 0,2-1 14 16,-1-3 15-16,1 1-3 0,-2 1-4 16,2-1-21-16,-2 1-11 0,1-1-9 15,-3-1 0-15,2 1-3 0,-5-1 1 16,1 0 8-16,-4-1 10 0,-1 2 6 15,-2-3 4-15,-3 2-6 0,-3-1-4 16,-4 1-19-16,-2 0 1 0,-4 2-1 16,-5 3-2-16,-3 2-3 0,-2 2-5 15,-3 4 1-15,-4 4 2 0,-1 4 2 16,0 4 3-16,-1 2 2 16,3 2 0-16,1 1 2 0,2 3 11 0,4-2 7 15,6 1 14-15,2-1 0 0,6 0 5 16,4-2 3-16,5-1-14 0,2-5-8 15,6 1 8-15,3-6-9 0,2 0-8 16,2-5-5-16,4-3 2 0,2-5-5 16,5-3-5-16,3-1 0 0,20-2-3 15,1-2-9-15,-2-8-34 0,-17 11-26 16,2-3-69-16,-5-5-45 16,-15 12-64-16,-2-4-189 0,0 0 267 15,15-4 47-15,42-27 18 0</inkml:trace>
  <inkml:trace contextRef="#ctx0" brushRef="#br0" timeOffset="23420.12">10951 5943 1362 0,'4'-1'138'0,"0"0"-70"0,1-1-11 0,1-1-37 0,-1 1-17 0,2-3-3 16,-1 0-20-16,1 0-55 0,-2-2-65 16,-2-1-134-16,-1-2-96 0,-2 1-103 15,4-13 268-15</inkml:trace>
  <inkml:trace contextRef="#ctx0" brushRef="#br0" timeOffset="23563">10969 6193 1209 0,'1'6'164'0,"-1"0"-112"16,0 6 33-16,1 1-85 0,-2-1-39 16,-1-1-123-16,0-2-143 0,-2-3-169 31,-1-4 256-31,0-5 108 0,-4-3-19 16,-15-10 78-16</inkml:trace>
  <inkml:trace contextRef="#ctx0" brushRef="#br0" timeOffset="25069.31">12322 5570 590 0,'1'0'134'0,"1"0"-63"0,1 1-5 16,1 3-6-16,0 2-13 0,0 3-11 15,0 5 7-15,-1 5 8 0,-2 1-2 16,-1 6-7-16,-3 3 1 0,-1 5-9 16,-6 22-1-16,-3 3-2 0,-8-4 1 15,8-18-4-15,-5 1 3 0,5-6-5 16,-3 2-3-16,4-2-3 0,0-3 6 16,7-16-10-16,2 0 1 0,0 0 0 15,-1 9-6-15,3-1-1 0,2-4-2 16,3-1 2-16,2-3-3 0,3-3 3 15,2-3 5-15,2-2-2 0,5-3-4 16,3-2-1-16,1-1-6 0,6 0 1 16,2-3-3-16,0-1-4 0,0 0-10 15,2-2-14-15,-2 1-21 0,0 0-48 16,-2-1-38-16,-3 0-76 0,-3 0-72 16,13-19-530-16</inkml:trace>
  <inkml:trace contextRef="#ctx0" brushRef="#br0" timeOffset="25291.99">12221 6089 984 0,'2'-5'177'15,"4"1"-110"-15,8-5 5 0,6-2-8 16,9-3-14-16,25-8-20 0,12-4-3 15,11 5-6-15,-30 1-12 0,3 9-5 16,-2-7-4-16,4 8-32 0,4 5-56 16,-3-4-89-16,5 1-136 0</inkml:trace>
  <inkml:trace contextRef="#ctx0" brushRef="#br0" timeOffset="25787.5">13202 5978 649 0,'8'-7'160'16,"0"1"-122"-16,9-3-10 0,4 2 8 15,-1 0-15-15,2 0-7 0,-1 1-1 16,2 4 8-16,0 1-1 0,-1 4 2 16,0 4-14-16,0 4 2 0,2 4-6 15,-2 1 3-15,0 4-7 0,0 5 5 16,0-2-4-16,-5 4-1 0,-2-1-1 15,-7-1 0-15,-2 1-9 0,-6-2-6 16,-5-3 2-16,-1 1-1 0,-5-5 12 16,-3-2 3-16,1-1 3 0,-6-6 14 15,-1-2-2-15,3-6 3 0,-1-6-2 16,2-2 2-16,-2-5 17 0,3-2 29 16,4 0 23-16,3-5-7 0,5 4-9 15,4-4-25-15,4 1-5 0,5-2-9 16,7 1-8-16,2 3-7 0,6-3-11 15,4 2 0-15,4 0-6 16,19-7-2-16,3 5-21 0,0-3-46 0,-15 13-70 16,-2 6-85-16,-3-5 3 0,-2-3-227 15</inkml:trace>
  <inkml:trace contextRef="#ctx0" brushRef="#br0" timeOffset="26769.74">14226 5961 672 0,'3'-4'179'0,"-3"1"-82"0,3-5-7 0,-1-2-6 0,1 1-27 15,-3 0-20-15,-3-2 8 0,1 3-3 16,-4-1-20-16,-2-1-11 0,-3 5-11 15,-2 1 0-15,-4 2 0 0,-4 3 1 16,-1 0-2-16,-3 5 2 0,-2 3-3 16,-1 4 7-16,-2 7-5 0,4 2 14 15,-1 1-5-15,2 4 3 0,3 0-5 16,2 1 0-16,7 3-1 0,5-1 2 16,3-2-5-16,5 0 1 0,3-5 2 15,5 2 2-15,2-4-2 0,4-3 1 16,-1-2 10-16,4-5-13 0,-1-6 6 15,3-3-9-15,1-5 4 0,1-3-3 16,-2-2 1-16,0-4 6 0,3-2 2 16,-4-4-1-16,2 0-7 0,-2-2 0 15,0-1-3-15,-2 0 0 0,-1 0-1 16,0 1 0-16,-4 1-9 16,1 2 8-16,-4 2-5 0,-1 1 5 15,-2 2-7-15,0 3-2 0,-3 0-9 16,0 4-3-16,-2 2-4 0,0 2-9 0,-2 5-9 15,-1 1 27-15,-3 5 13 0,3 3 5 16,-2 2 0-16,0 1 2 16,2 2 1-16,0-1 7 0,3 1 8 15,1-1 2-15,2-2 0 0,2 0-1 16,2-2 2-16,-1-3-1 0,2-3-1 16,1-3 0-16,1-4-1 15,4-1-12-15,-1-2-1 16,4-7-5-16,-4 0 0 0,4-4 0 0,-2 0 3 15,0-1-1-15,0-3-1 16,0 3-1-16,1-3 0 0,0 1 0 0,0 0-2 0,1 0-4 16,-1 3-1-16,-2 1-3 0,-1 3 0 15,-1 0-4-15,-2 2 1 0,-1 1 1 16,-1 4 2-16,0 2 1 0,0 2 5 16,-3 6-1-16,1 2 3 0,0 6 0 15,-1 3 2-15,-2 3 6 0,2 1-2 16,-3 0 3-16,1 2 7 0,0-1-1 15,2-1-1-15,-1-2 1 0,-4 1-8 16,2-5 6-16,-2-1 0 0,1-2-3 16,1-5 3-16,-4-2-2 0,2-4 2 15,0-5 9-15,2-4-2 0,-2-2-10 32,5-4-1-32,-1-3 2 0,3 0-2 15,1-2-7-15,1-1 3 0,1-1-2 16,1-1-1-16,3 0-1 0,-1-1 0 15,2 1-3-15,0 0 1 0,2 2-1 16,1 3 0-16,-1 3 2 0,0-1 1 16,-3 3 1-16,1 1 0 15,-1 2-2-15,-1 1-4 0,-1 4-1 0,-2 1 4 16,1 4-3-16,0 2 1 16,-3 6 1-16,-2 2 0 0,-1 6 4 15,-4 3 0-15,-1 0 0 0,-1 3 4 16,-4 1-2-16,2 0-2 0,0 1-2 15,1 2-11-15,-1-1-12 0,0-1-13 16,1-1-34-16,-1 1-73 0,3-4-67 16,1-2-256-16,4-1 143 0</inkml:trace>
  <inkml:trace contextRef="#ctx0" brushRef="#br0" timeOffset="27232.3">15338 5918 976 0,'3'-6'134'0,"2"-2"-60"0,0-4 9 0,-5-1-66 0,-2-1-17 0,-4 1-59 15,-5 4-29-15,-5 1 27 0,-5 4 30 16,-1 4 14-16,-1 0 15 0,-1 4-1 15,0 4 3-15,2 1-14 0,0 4-8 16,0 1-9-16,6 0-11 0,3 1 6 16,1 2-8-16,7-3 1 0,2 3 15 15,3-3 16-15,6 0 12 0,1 1 4 16,8-3 6-16,3 1 9 0,2-3 5 16,7-1 3-16,3 0-2 0,0-1 20 15,3 1-6-15,15 5-10 0,-31-8-5 16,11 5 4-16,-1-1 13 0,-5 4 22 15,-4-2 7-15,-3 1 6 0,-7 2-14 16,-6-2-13-16,-7-1-9 0,-7 2-19 16,-6-3-21-16,-5 2-7 0,-4-4-24 15,-6 0-22-15,-24 3-28 0,-13-5-33 16,-4 0-13-16,28-6-41 0,5-9-101 16,8 1 56-16,9 5 129 0,16-3 24 15,-1-2 14-15,6 0-3 0,3-29-43 16</inkml:trace>
  <inkml:trace contextRef="#ctx0" brushRef="#br0" timeOffset="27788.99">16071 5704 682 0,'5'-6'149'0,"-2"-1"-42"0,4-3-10 0,0-4-23 0,-4 1-30 16,2 0 2-16,-2-1 4 0,0 1-5 16,-1-1-5-16,-2 2-14 0,0-1 3 15,0 1-2-15,-3 1-2 0,0 1 0 16,-2 3-5-16,2 1-10 0,-5 2-1 16,2 1-4-16,-2 3 0 0,-2 3-2 15,-2 1-1-15,2 5 4 0,-4 3 0 16,-4 7 3-16,0 4-2 0,0 6 2 15,-15 21 0-15,-3 10 0 0,-2 4-4 16,16-14-1-16,1 5-4 0,-1-5 0 16,0-1 0-16,4 3 0 0,1-6 0 15,-2 2 0-15,5-4 0 0,1-3-2 16,-1 7-13-16,3-8-22 0,0-5-11 16,3-7-28-16,5-12-44 0,1-4-51 15,2-2-19-15,-1 9-100 0,2-11 41 16,1-7 167-16,1-9 26 0,0-4 18 15,3-6 3-15,2-2-2 0,0-2-23 16,2-4 51-16,-1-1 3 16,1 2-2-16,-2 0-8 0,1 2-5 0,4-30 9 15</inkml:trace>
  <inkml:trace contextRef="#ctx0" brushRef="#br0" timeOffset="28201.4">15714 6111 890 0,'2'-4'234'0,"1"-1"-128"16,4-4 13-16,5-2-41 0,2 1-63 15,7-1-6-15,4 1-9 0,3 0 0 16,-1 1 0-16,3 1-1 0,-2 0-5 16,1-2 5-16,-2 2-4 0,3 2-2 15,-3 2 3-15,-2-2-4 0,-6 1 0 16,0-1 7-16,-5 3-1 0,-1-1 2 16,-1 2 0-16,-4 0 0 0,-3 1 1 15,-2-1 0-15,2 1 3 0,-5 0 4 16,2 1 6-16,-2-1-3 0,0 1 1 15,0 1-2-15,-2-1-9 16,2-1-1-16,-5 1 0 0,-1 2 2 16,-2 2 0-16,-6 3-2 0,-4 3 2 15,-2 5 2-15,-5 3 2 16,0 3 5-16,0 1-3 0,2 2 3 0,1 2-1 16,3-1 3-16,6-1 2 0,5-2-1 15,5-1-8 1,6-3-2-16,5-3 3 0,5-6 3 0,4-3 2 0,2-3-1 15,4-7 1-15,0-4-3 0,4-5 3 16,-2-5-6-16,0-1-2 0,-4-6-4 16,-2-2-9-16,-3 2-18 0,-2-1-25 15,-1 4-29-15,-4 1-31 0,-3 1-89 16,-4 6-74-16,-5-1-178 0,-4 1 248 16,-21-12 27-16</inkml:trace>
  <inkml:trace contextRef="#ctx0" brushRef="#br0" timeOffset="28630.28">16283 6072 549 0,'5'-6'225'0,"-1"0"-135"0,6-8-11 0,1 0-10 0,3 0-37 0,0 0-23 15,-1 1-2-15,0 0 6 0,4 4 1 16,0-1 4-16,-1 3 5 0,0 2-3 16,0 0-10-16,-1 5-3 0,0 1-4 15,2 3-2-15,-3 3-1 0,0 4 0 16,-1 2-15-16,-5 5-10 0,-1-1-5 16,0 3-2-16,-5 1-9 0,1 2 4 15,-6-1 10-15,0 0 5 0,-5-4 10 16,-3 2-6-16,-2-6-14 0,-1-2-4 15,-4-5 22-15,1-6 14 0,0-2 22 16,4-3 52-16,5-3 26 0,0-2 8 16,8-4-7-16,0-3-17 15,5-3-29-15,6-3-6 0,2 1-5 16,6-1-5-16,6 0-2 0,5 2-6 16,3-1-15-16,24-8-4 0,6 1-3 15,-6 3-9-15,-24 17-19 0,-6-1-54 16,-16 2-63-16,2 2-73 0,-2 1 4 15,14-3-61-15,-6 3-48 0,0-1 207 16,-6 0 0-16,9-6-23 0</inkml:trace>
  <inkml:trace contextRef="#ctx0" brushRef="#br0" timeOffset="30012.49">16847 5991 860 0,'3'-6'155'0,"2"2"-48"0,7-7 9 0,1 1-45 0,4-2-34 15,1 2-12-15,1 0 0 0,-3 1-9 16,1 2-2-16,-1 1-12 0,0 0 3 16,-5 1 3-16,0 1-3 0,-5 2-3 15,0 5-2-15,-1 2-2 0,-1 3-7 16,-3 3 1-16,-1 1-2 0,0 6-8 15,-5 3 3-15,2 0 9 0,-2 1 6 16,0 0 3-16,-1 0 8 0,0-1 1 16,0-1-5-16,1-4 5 0,2-2-3 15,1-2 1-15,2-4-1 0,0-3-3 16,0-3-2-16,0-2 12 0,3-2 5 16,2-4-1-16,3-2-4 0,3-4 8 15,0 1 2-15,1-3-4 0,3-1-7 16,2-2-5-16,1 1-9 0,0-3 2 15,2 0-3-15,0 1 0 0,-1 0-1 16,2 3 0-16,-2 1 1 0,-1 1-3 16,-2 4 2-16,0-1-5 0,-2 4-8 15,-1 1-10-15,-4 0 6 0,-1 4 8 16,-3 1 5-16,0 3 0 0,-3 2-3 16,-1 5-2-16,-4 1 10 0,1 2 0 15,-1 2 2-15,-2-1 4 0,-1 1-2 16,1 2 4-16,-1-1 3 0,0-2 1 15,1 0 4-15,0-1-8 0,2-4 7 16,1-2-4-16,1-2-7 0,-1-3 10 16,4-2 7-16,-1 0 14 0,1-3 3 15,4-2-14-15,2-3-13 16,3-2 3-16,2-1-11 0,1-3 1 16,2-1-2-16,4-4-2 0,0-1-1 31,2-1-2-31,0-2-10 0,0 0-3 15,-2 2-1-15,-1 3 4 0,-1 2 2 16,-1 4 10-16,-2 1-5 0,-2 4-2 0,0-1-6 16,-2 2-6-16,-3 3-8 15,-1 3 3-15,-1 3 6 0,-1 3 5 16,-4 4 6-16,2 0 2 0,-6 5-1 16,-3 4 5-16,1 2-1 0,-3 1 1 15,0 6 0-15,-1-2 0 0,-1 3-1 16,2 1-25-16,-2-2-24 0,1 1-38 15,1 0-32-15,0-1-31 0,-1-3-21 16,4-3-153-16,2-6 177 0,2-7 95 16,4-8 21-16,3-6 3 0,3-3 18 15,1-1 0-15,1-5 2 0,5-3 1 16,0-1 1-16,4-5 0 0,1-1 2 16,0 1-2-16,1 1 3 0,-1 1-1 15,-1 3 1-15,-1 3 2 0,-1 2-1 16,-2 1 3-16,1 2 1 0,0 1 1 15,0-2 0-15,0 2-1 0,-1 0 0 16,0-1 0-16,3 3 1 0,-2 0-1 16,1 0 1-16,0 2-1 0,0 1-1 15,2-2 0-15,-3 0 2 0,-2-3 745 16,0-3-623-16,-2-2-93 0,-3-1 2 16,-4 1-31-16,-7 1-36 0,-5 4-15 15,-6 3 21-15,-3 4 21 0,-3 2 9 16,-4 3 0-16,-2 2 2 0,1 4 1 15,-3 3-1-15,3-1-2 0,2 5-3 16,4-1-7-16,1-1-7 0,8 1 8 16,2-1 5-16,4-2 4 0,3 2 0 15,1-3 5-15,6 0 5 0,3-1 1 16,5 0-3-16,2 0 1 0,2-2 0 16,4 0 7-16,2 1 12 0,1-1 7 15,-1 0 6-15,-1 3 11 0,-1-1 11 16,-2 3 8-16,-5-3-2 0,-3 2-27 15,-7 0-18-15,-6-1-12 0,-6 1-3 16,-5-3-4-16,-5 4-5 0,-3-2-1 16,-3-2-18-16,-8-1-14 0,-1 0-9 15,-25 2-22-15,-11-3-39 0,-12-10-56 16,29-4-93-16,10 4-117 0,18 2 260 16,15 1 72-16,1 1 11 0,8-1 3 15,3 1 5-15,15 0-2 0,11-1 6 16,45 0-1-16,31-1-16 0,23-1-1 15,-35-4 13-15,-3 0-2 0,10-3 8 16,8-4 2-16,1 8 1 0,-8-3 4 16,2-5 2-16,-11-1 1 0,2 4 3 15,-6 2 0-15,-7-2 1 0,-13 7-1 16,-7-3 0-16,-14 0 0 0,-2 12-1 16,-14-5 1-16,0-2-1 0,-5 5 0 15,-17-1-2-15,-2-2 3 0,-2 0-2 16,9 4 0-16,-4-3 0 0,-5 4-1 15,-3-2 1-15,-4-1 0 0,-1-1-1 16,-9 3-1-16</inkml:trace>
  <inkml:trace contextRef="#ctx0" brushRef="#br0" timeOffset="30456.72">19861 5997 897 0,'5'-2'99'0,"1"-2"-57"0,3-2 35 0,-2-1-4 0,-2-1-33 31,-1 1-2-31,-3-1 10 0,-1-1 1 16,0 1-17-16,-2-2-14 0,-3 2 2 15,-1 1-7-15,-3-1-13 0,-1 0 0 16,-5 2-6-16,-6-1-6 0,-3 3 1 15,-6 3 2-15,-22 5-5 0,-6 10 3 16,-7 11 2-16,21 2-1 16,2-6 8-16,9 7 4 0,21-12-3 15,2-1 1-15,5-1-1 0,-8 13 1 16,9-3 2-16,7-1 6 0,7-4 10 16,6-2 11-16,6 0 0 0,5-8-5 15,4-2-2-15,19-7 1 0,5-15-3 16,4-7 0-16,-22-3 2 0,-3 0 1 15,-5-6 7-15,-13 13 2 0,-3-5-5 16,30-48-10-16,-9-17-4 0,-11 12-13 16,-3 1-2-16,-1 7-23 0,-4 19-15 15,-5 12 1-15,-5 7-10 0,-3 18-13 16,-2 4-22-16,0 1-65 0,-1-8-85 16,-4 4-69-16,1 4-57 0,-1 0 208 15,5 7-67-15</inkml:trace>
  <inkml:trace contextRef="#ctx0" brushRef="#br0" timeOffset="31062.01">20443 5991 921 0,'2'-2'144'0,"1"-3"-87"0,0-4-10 0,-1-1-43 16,0 1-4-16,-4 0-33 0,-3 1-18 16,-1-2 1-16,-8 5 16 15,-1 1 21-15,-5 4 13 0,-4 2 2 16,1 5 0-16,-5 3 0 0,-2 1 0 0,2 4-4 15,0 1-1-15,1 2 1 16,4 1 0-16,5 0 2 0,4 1 0 16,6-2 1-16,4 3 2 0,7-3 11 15,2-1 14-15,5-3 3 0,5 0 19 16,2-5 2-16,1-3-13 0,4-3-8 16,1-7 3-16,-1-2-6 0,1-3 7 15,1-5 8-15,0-3-28 0,-2-6-15 16,2-2-5-16,-2-2-8 0,-1-2-3 15,0 1 11-15,-1 0 0 0,-5 3 5 16,0 5 4-16,-6 4-2 0,-3 3 1 16,0 5-3-16,-3 1-2 0,-3 5 0 15,-1 3-25-15,-4 6 27 0,-1 2 10 16,-1 5 11-16,-2 4-4 0,0-1-5 16,0 2 5-16,1 2 13 0,0-3 7 15,-1 2-4-15,4-1-6 0,3-3-12 16,2-1-5-16,3-3-1 0,5-2-2 15,3-3-6-15,3-3 1 0,5-3-2 16,4-1 0-16,1-2-2 0,3-4-28 16,1-1-46-16,-1-3-39 0,0-2-50 15,-1-2-77-15,1-3-179 0,37-31 76 16</inkml:trace>
  <inkml:trace contextRef="#ctx0" brushRef="#br0" timeOffset="31474.49">21233 5384 923 0,'8'-3'88'0,"-3"0"-32"0,3-1 11 0,-2 3-47 15,-4 3-20-15,-2 5-6 0,-3 6 5 16,-3 3 1-16,-3 7 7 0,-3 2 18 16,-2 8 4-16,-11 24 3 0,-3 12 3 15,-4 7 4-15,12-29 17 0,3 4 14 16,1-2 7-16,9-3-9 0,2-1-7 15,-1-6-15-15,5 0-1 0,1-7-13 16,4-5-7-16,-1-15-3 0,1-3-13 16,1-2-2-16,7 9-4 0,2-7-3 15,2-4-1-15,2-5-6 0,4-3-5 16,0-3-6-16,2-3-11 0,-3-3-23 16,1 0-28-16,-1-5-51 0,-1 1-111 15,-1-5-48-15,-3-1-187 16,14-38 150-16</inkml:trace>
  <inkml:trace contextRef="#ctx0" brushRef="#br0" timeOffset="31666.22">21053 5818 1284 0,'7'-1'193'15,"1"2"-135"-15,10 1 16 0,3-2-51 16,4 0-23-16,3-4-14 0,2 1-35 15,1-1-28-15,1-2-24 0,-2 5-26 16,1-2 24-16,0-1 4 0,-1 2-63 16,-2 1-128-16,-1-2 42 0,-2 1 154 15,-1-1-1-15,34-9-36 0</inkml:trace>
  <inkml:trace contextRef="#ctx0" brushRef="#br0" timeOffset="32223.46">21839 5834 504 0,'5'-3'429'0,"0"1"-349"16,5-5 19-16,-2 0-2 0,-2-1-52 15,-1 0-30-15,0 3-13 0,-4 0 10 16,-1 2 3-16,-1 1 6 0,-4-2 0 15,-1-1 2-15,-2 4-6 0,-1-1-2 16,-4 2-6-16,-2 2-2 0,-3 2-7 16,-3 0 0-16,0 6 0 0,-4 1-2 15,-2 3 2-15,-1 6-3 0,-1 1 3 16,0 1-3-16,5 4 1 0,2-4 2 16,3 4 4-16,4-3-2 0,3-2 6 15,6 0 11-15,2-1 10 0,5-3-1 16,3-1-6-16,4-2 2 0,5-4-3 15,1-3-6-15,3-6-5 0,4-2-1 16,0-2 2-16,3-5 9 0,-1-2 8 31,2-1 8-31,0-6-8 0,2-3-13 16,3-5-12-16,-1-2-3 0,-1-1-1 16,-1 3-3-16,-2 7 4 0,-6 2-1 15,-3 7 4-15,-5 2-3 0,-5 6 0 16,-2 1-5-16,-3 2-2 0,-3 5 7 15,-2 3 6-15,0 2 7 0,0 3 4 16,0-3 3-16,2 5-2 0,2-3-2 16,2-2 3-16,2 0 1 0,1 0-2 15,4-4-9-15,1 1 1 0,1-4-10 16,4-1-2-16,1-2-11 0,3-3-11 16,1-1-15-16,0 0-22 0,2 1-28 15,2-4-102-15,2-2-212 0,48-18-269 16</inkml:trace>
  <inkml:trace contextRef="#ctx0" brushRef="#br0" timeOffset="38073.78">23516 5733 16 0,'1'0'486'0,"1"0"-449"0,1 0-2 0,0 0 20 15,1 0-8-15,0 0-23 0,0 0-9 16,0-1 5-16,1 1-2 0,-2-1 1 15,-1 1 11-15,0 0 9 0,-1-2 4 16,0-2 9-16,0 2-2 0,-1-2-7 16,0 2-1-16,1-1-10 0,-1 0-8 15,1 2 5 1,-1 0-4-16,-1-3-1 0,2 2 5 0,-1 0-3 16,-1-1-6-16,2 2-2 15,-2 0-7-15,0 1-1 0,0 3-4 16,-2 2-2-16,-1 7 2 0,-4 3 3 0,0 6 4 15,-1 1 3-15,-3 3 2 0,2-1 0 16,0 0-8-16,-1 0 6 0,2-2-10 16,2 0-2-16,2-2-4 0,0 0 0 15,1-4-4-15,2-1-20 16,0-1-6-16,2-3-51 0,1 0-105 0,-1-5-107 16,4-5-151-16</inkml:trace>
  <inkml:trace contextRef="#ctx0" brushRef="#br0" timeOffset="38263.69">23563 5567 1081 0,'0'-8'105'0,"0"3"-88"0,-1-6-11 15,1 1-6-15,-1 1 0 0,-1 0-87 16,2 1-45-16,2 2-20 0,7-6-137 0</inkml:trace>
  <inkml:trace contextRef="#ctx0" brushRef="#br0" timeOffset="38868.29">23703 5852 886 0,'1'-6'132'16,"0"-1"-66"-16,1-9 11 0,2 3 4 15,0-1-41-15,1 0-27 0,5 0-4 16,-1 3 5-16,1 0-11 0,3 3-2 16,-1 1 1-16,1 0 4 0,0 0-1 15,-1 2 3-15,2 3-4 0,-2 2-4 16,-1 0 0-16,0 4 1 0,-2 1-1 16,-1 3-1-16,1 4 0 0,-3 2 0 15,-2 1 1-15,-1 5 3 0,-3 0 1 16,-3 1-4-16,-1 2 4 0,0-1-1 15,-2-1 1-15,1-3-2 0,2-2 2 16,0-3 2-16,1-3-2 0,2-3 3 16,0-3 3-16,1-3 2 0,0-1 6 15,2-1 6-15,2-3-5 0,4-6-7 16,3-3 1-16,0-2-3 0,2-3-1 16,-1-1-4-16,2-2 1 0,1-1-3 15,2-1-3-15,-1 2 1 0,3-2-2 16,-1 2-1-16,-3 0-3 0,3 2-3 15,-5 2-5-15,0 2 0 0,-2 1 6 16,0 3 0-16,-4 3-2 0,-2 1 4 16,-1 4-1-16,0 0 0 0,-1 4-4 15,1 2-1-15,-2 6 2 0,-1 3 4 16,1 4 2-16,-1 9-8 0,0 1 2 16,-1 4-4-16,-1 0-7 0,-1 4-7 15,0 16-12-15,3 5-24 0,3-2-49 16,-5-23-60-16,1-18-195 0,0 22-93 15</inkml:trace>
  <inkml:trace contextRef="#ctx0" brushRef="#br0" timeOffset="39376.43">24618 5191 724 0,'2'-6'134'0,"1"1"-74"0,0-2 12 16,0 4-7-16,-2 0-33 0,0 3-22 15,0 4-8-15,-1 3 1 0,0 4-2 16,0 4 6-16,-1 4 11 0,-2 6 4 16,-1 6 1-16,-7 26 10 0,-2 10-8 15,-3 5 1-15,4-29 15 0,-2 2-1 16,3-1-4-16,-1-3 4 0,-2-1-8 15,3 1 1-15,-2-3-4 0,3-8 0 16,7-11-12-16,0-4-2 0,0-3-5 16,0 16-7-16,2-7 0 0,2-6 1 31,4-2-3-31,1-5 1 0,4-2 0 16,3-5 0-16,3-1-2 0,4-2-12 15,2-3-4-15,-1 1-13 0,3-2-13 16,1-2-16-16,-1-2-23 0,1 1-75 15,-2-5-50-15,31-27-140 0</inkml:trace>
  <inkml:trace contextRef="#ctx0" brushRef="#br0" timeOffset="39583.21">24475 5668 978 0,'2'0'308'0,"2"0"-206"16,5 0-13-16,8-1-45 0,5-2-31 16,8-1-10-16,24-4-3 0,4 1-5 15,-1-3-16-15,-22 4-8 0,5-5 11 16,-1 3-2-16,-5 4-20 0,0 2-55 16,-3-4-131-16,-19 1-137 0,23-7-280 15</inkml:trace>
  <inkml:trace contextRef="#ctx0" brushRef="#br0" timeOffset="39934.22">25069 5606 553 0,'-1'0'257'0,"1"1"-168"16,0-1-36-16,-1-1-29 0,0 1-14 16,-3 1-6-16,-1-1-1 0,-4 4 3 15,-1 3 2-15,0 2 18 0,-4 4 32 16,-1 2 24-16,-1 5 10 0,0 6-20 15,0 3-20-15,3 2-16 0,0 1-7 16,4 0 5-16,4-2 1 0,4-3-8 16,4-2-6-16,5-3-13 0,4-3 1 15,3-4-3-15,4-4-6 0,3-6 8 16,3-5-1-16,2-4-3 0,2-6 2 16,-1-2 1-16,-1-6-1 0,-3-3 2 15,-4-8-3-15,-3-6-5 0,1-27-2 16,-10-1-6-16,-8 21-4 0,-2 34 5 15,-2-1 3-15,-3 2-5 0,-6-10-12 16,-5 4-6-16,-5 4-10 0,-2 3-17 16,-1 3-27-16,0 3-69 0,1 0-15 15,2 2-9-15,3 1-117 0,-15 4-250 16</inkml:trace>
  <inkml:trace contextRef="#ctx0" brushRef="#br0" timeOffset="40602.16">26899 5206 572 0,'4'-6'190'0,"0"4"-82"0,1-5-16 0,1 0-4 0,-1 1-24 0,1 1-26 16,2 2-10-16,-2 3-11 0,0 1 0 15,-2 2-6-15,0 3-2 0,0 2 9 16,0 2 6-16,-2 1 8 16,-1 5 3-16,-2 4-7 0,-2 5-1 15,-1 4-14-15,0 3-2 0,-5 19 2 16,-5 6-7-16,-3-1-4 0,3-23 1 16,-3 1-2-16,-2-1 1 0,1-7 1 15,6-12-1-15,1 0 3 0,1 0 0 16,-12 12 7-16,1-4-2 0,3 1 1 15,1-5 5-15,4-3-1 0,2-1 0 16,4-6-7-16,5-2 0 0,3-1-1 16,4-3 3-16,7-1 1 0,3 2-4 15,6-3-7-15,7 0 1 0,3-3-1 16,20 2-3-16,4-5-1 0,3 5-13 16,-19-5-20-16,-1-1-14 0,-4 0-25 15,-2 0-80-15,-18 0-82 0,-3 2-103 16,25-20-244-16</inkml:trace>
  <inkml:trace contextRef="#ctx0" brushRef="#br0" timeOffset="40808.23">26796 5599 1051 0,'4'-3'243'0,"2"0"-185"16,8 0-14-16,4-3-16 0,8 4-18 15,6-3-8-15,26-2-2 0,7-4-6 16,-2 2-9 0,-22 1-4-16,-3 1-3 0,2-3-11 0,-5 1-12 0,4 1-90 15,-6-1-138-15,-5-9-266 0</inkml:trace>
  <inkml:trace contextRef="#ctx0" brushRef="#br0" timeOffset="41286.49">27433 5270 879 0,'0'1'97'0,"0"3"-75"16,0 3-16-16,-2 1-1 0,-1 5-1 16,-2 2 1-16,-1 6-5 0,-1 4 0 15,-2 5 0-15,-7 21 6 0,-1 0 17 16,-4 2 19-16,10-16 20 0,-3-2 7 15,2-2-8-15,0 1-12 0,5-5-24 16,2-15-9-16,0-2-7 0,2-1-6 16,-3 9 3-16,0-6-6 31,3-7 2-31,2-3 4 0,0-2 14 16,3-3 25-16,3-4 3 0,5-2-22 15,3-4-13-15,4-5-6 0,1-2-2 0,2-5-2 16,3-1-3-16,1-4 0 0,3 1-3 15,0-1-4-15,2 3 2 16,-1 2-2-16,-1 3-5 0,-2 2 7 16,-1 3 3-16,-3 2-3 0,-1 0 2 15,-5 3 0-15,0 2-3 0,-4 3 2 16,-3 1-2-16,0 4 5 0,-4 0-5 16,-2 5 0-16,0 2-3 0,-1 5 8 15,-2 5 1-15,0 5 0 0,-2 4 0 16,-1 2-1-16,0 1 0 0,-1 1 1 15,1 2 1-15,1-1-1 0,0 2-4 16,0-4-6-16,1-1-18 0,1-2-39 16,0-4-61-16,3-2-81 0,0-7-238 15,9-10-25-15</inkml:trace>
  <inkml:trace contextRef="#ctx0" brushRef="#br0" timeOffset="41698.12">28115 5616 600 0,'10'-3'95'0,"-3"1"-32"0,10-6-8 0,1 0-18 0,0-2-21 0,1-1-7 0,-1-1-2 15,2-2-2-15,0-1 6 0,0-3-2 16,-2 1 1-16,1 0 1 0,-6 2-9 16,0 1 1-16,-4 1 7 0,-6 4 10 15,-5 2 3-15,-7 0-4 0,-4 4-5 16,-6 3-1-16,-4 2 1 0,-3 4 7 16,-2 5 2-16,-1 6 8 0,0 3 21 15,2 4 27-15,2 0 14 0,6 1-9 16,3 3-3-16,3-5-10 0,5 2-31 15,4-3-5-15,5-3-12 0,7-3-6 16,1-2-5-16,4-4-4 0,4-3-8 16,4-4 1-16,5-3-1 15,4 1-13-15,23-1-12 0,7 0-29 16,0-2-68-16,-14-2-170 0,0-11-294 16</inkml:trace>
  <inkml:trace contextRef="#ctx0" brushRef="#br0" timeOffset="43247.44">11560 7510 553 0,'1'-7'230'0,"1"0"-159"0,3-3-10 0,0-1 4 0,2 1-9 16,0 1-30-16,4 0-4 0,-3 2-7 16,2 2 0-16,2 1 0 0,-2 2 1 15,1 2 2-15,2 4-3 0,-4 1-1 16,-1 4 1-16,2 5-1 16,-4 4 6-16,-1 6-11 0,0 2-2 0,-4 5-7 15,-1-3 4-15,-2 4 0 16,-1-2-3-16,-1-1 0 0,-3 0 0 15,-1-2 0-15,0-3 0 0,0-5-1 16,1-1 1-16,-1-5 1 0,2-4-1 16,1-2 0-16,2-4 3 0,2-2 3 15,2-3 9-15,2-5 0 0,3-4-1 16,6-6-2-16,-2-4-1 0,5-4 4 16,2 0-1-16,2-4 4 0,1-1 2 15,3-1 0-15,0 0-6 0,1 2-3 16,1 0-5-1,0 1-2-15,1 3-4 0,-1 4 1 16,-4 4-2-16,0 6 0 0,-4 5 0 0,-3 5 3 0,-1 1-3 16,-4 5 9-1,-1 4-1-15,-2 5 1 0,-1 8-2 16,-1 7-2-16,-5 22 1 0,-8-1-4 0,5-34-2 0,1 0 1 16,-3 15-3-16,1-1-11 0,-1-1-25 15,3-4-24-15,2-2-62 0,2-4-139 16,9 12-202-1</inkml:trace>
  <inkml:trace contextRef="#ctx0" brushRef="#br0" timeOffset="43755.45">12548 7423 684 0,'-3'-4'177'0,"2"-2"-113"0,-1-4-6 0,0 3-3 0,-2-1-26 15,1 1-17-15,-1 1-11 0,-1 2 0 16,-1 2 3-16,-2 1 2 0,1 2-6 15,-2 1 2-15,-1 2 6 0,0 2-1 16,-3 3 6-16,-2 1-5 0,-2 7-7 16,-2 4 1-16,-1 2 3 0,2 3-5 15,-2 4 0-15,4 4 0 0,-8 21-1 16,6 2 0-16,8-13 1 0,10-29-2 16,-1-1 2-16,2-1 0 0,2 13 2 15,2-4 2-15,3-4-1 0,4-4 8 16,2-4 3-16,4-3 4 0,2-7-1 15,2-4-3-15,4-5 5 0,0-2 10 16,0-4 16-16,3-2 16 0,-2-3-9 16,-3-7-12-16,-1-3-4 0,4-26-7 15,-7-9-3-15,-10 1-8 0,-4 31-4 16,-6 6-6-16,-3 17-1 0,2 1-2 16,-1 1 1-16,-4-6-4 0,-3 0-2 15,-2 4-3-15,-3 2-8 0,-3 3-21 16,-1 3-33-16,1 2-35 0,-3 3-80 15,4 4-24-15,2-1-135 0,-13 4-150 16</inkml:trace>
  <inkml:trace contextRef="#ctx0" brushRef="#br0" timeOffset="43913.95">13055 7738 981 0,'1'1'435'0,"1"1"-342"0,-1 0-55 16,0 1-38-16,-4 0-1 0,-1-5-114 16,-2-2-258-16,-14-15-96 0</inkml:trace>
  <inkml:trace contextRef="#ctx0" brushRef="#br0" timeOffset="44471.04">14384 7412 753 0,'3'-5'108'0,"-2"1"-39"0,3-3-7 0,0-1-10 16,1-2-19-16,-5 1 8 0,3-2-1 15,-3-1 1-15,2-1 3 0,-2 1 3 16,0-2 7-16,0 2-1 0,-2 0-14 15,2-1-12-15,-5 2-9 0,1 0-11 16,-4 1-6-16,1 3-1 0,-2 0-4 16,-3 3-9-16,2 2-3 0,-6 5 1 31,2 3 4-31,-3 5 3 0,-1 4 3 16,-2 7 2-16,2 5 3 0,-7 20-3 0,6 4 2 0,13 3-6 0,9-22-2 15,0-14-5-15,2-2 7 0,4-3 2 16,5 15 3-16,7-6 2 0,4-2 2 31,1-6 0-31,4-4 0 0,-2-8 6 16,1-4 0-16,-1-5 11 0,-3-6 2 15,-1-2 3-15,-3-6-11 0,-3-6-7 16,-6-4-6-16,0-26-14 0,-12-6-25 16,-9 7-40-16,7 29-19 0,-1 14-7 15,-2 3 4-15,2 1-42 0,-7-9-204 16,-20-13-14-16</inkml:trace>
  <inkml:trace contextRef="#ctx0" brushRef="#br0" timeOffset="44949.16">14987 7177 649 0,'2'-5'89'0,"1"-1"1"0,0-4 2 0,0-1-33 0,2 0-25 0,-3 1 9 16,1-1 17-16,0 1 14 0,-1 0 6 15,-2-1-21-15,0 2-18 0,0-1-8 16,-2 1-7-16,1 0-10 16,-4-1-5-16,0 4-6 0,0-1 0 0,-1 2-4 15,-3-1-1-15,0 3-1 0,0 3 0 16,-3 4 0-16,-1 2-2 0,0 4 1 16,-4 5 2-16,-2 5 2 0,0 5-2 15,-3 7 0-15,-8 25-1 0,0 9-2 16,-2 9 2-16,17-16-15 0,0-3-4 15,2 4 0-15,4-2 6 0,1 0 7 16,0 0-1-16,-3-1-7 0,2-11-16 16,5 1-57-16,6-10-76 0,0-2-91 15,1-13-93-15,0-16 218 0,0-1-21 16,0-4 87-16,13-6-16 0</inkml:trace>
  <inkml:trace contextRef="#ctx0" brushRef="#br0" timeOffset="45140.42">14663 7636 983 0,'10'-5'128'15,"1"2"-55"-15,12-3 6 0,5-1-38 0,2 0-32 0,20-6-9 0,-1 0-1 16,2 5-25-16,-18 0-18 0,-16 1-34 15,-2 0-51-15,40-9-100 0,3-3-351 16</inkml:trace>
  <inkml:trace contextRef="#ctx0" brushRef="#br0" timeOffset="45874.42">16651 7193 564 0,'3'-3'100'0,"2"0"-57"0,1-4 1 0,-1 1 27 15,4 0-13-15,-2 0-4 0,2 2 5 16,1-1 10-16,2 0-5 0,1-1 4 16,3-1 21-16,-2-1-13 0,0 1-19 15,1 1-1-15,-6 1-20 0,-3-1-10 16,-3-1-11-16,-3 2-6 0,-3 2-3 15,-8 0-6-15,-5 4-10 0,-9 3-4 16,-8 4 1-16,-24 11 5 0,0 5 4 16,11 2 4-16,29-15-2 0,4-1 0 15,-1 1 1-15,-11 8 0 0,6 2-4 16,3 0 2-16,5 0 2 0,8 1 0 16,6-1 0-16,7 0 0 0,5-2 2 15,9 1 1-15,3-1-1 0,5-2 1 16,21 7-1-16,7-2 1 0,4-4-2 15,-21 0 1-15,0-6 6 0,-8 1-7 16,-5 0 3-16,-16-6 1 0,-3 0 2 16,-1 0 4-16,10 6 0 0,-10 1 0 15,-7-3-3-15,-8 0 2 0,-6 2-2 16,-9-3-2-16,-7 1-4 0,-24 2 0 16,-18-3-1-16,1-2-17 0,20 2-7 15,-2-9-14-15,1 1-26 0,6-1-28 16,-1 2-70-16,6-5-20 0,8-2-79 15,2-7-131-15</inkml:trace>
  <inkml:trace contextRef="#ctx0" brushRef="#br0" timeOffset="46367.86">17288 6927 1064 0,'6'-5'118'0,"0"3"-71"0,2-4 27 0,0 4-24 16,-3 3-37-16,3 2-8 0,-3 3-2 15,-1 3 0-15,-2 4 8 0,-2 6 7 16,-2 5 12-16,1 7 3 0,-6 26-2 16,-2 9-10-16,-7 4-7 0,5-26-7 15,3 1-3-15,-3-3-4 0,-3 0 6 16,3-6-1-16,-2-2-1 0,2-2 0 15,8-14 10-15,0-4-1 0,0-1 10 16,-2 12-8-16,2-6-8 0,4-2-2 16,1-7 3-16,4-2-4 0,4-5-3 15,2-1 8-15,1-2-9 0,6-2 0 16,0-1-4-16,3-4-1 16,0-1-10-16,2-2-13 0,-2-2-26 15,2 0-27-15,-1 1-29 0,-1-1-52 0,-1 0-5 16,-2 0-64-16,14-24-229 0</inkml:trace>
  <inkml:trace contextRef="#ctx0" brushRef="#br0" timeOffset="46559.4">17228 7399 1063 0,'2'-1'247'16,"0"-1"-143"-16,3-1-25 0,6 1-18 0,8-1-40 0,5-3-13 15,6 1-4-15,8-2-4 0,23-5 0 16,4 3-20-16,7 0-14 0,-25 4-13 16,-1-2-31-16,4 10-90 0,-4-8-115 15,-8 1-216 1</inkml:trace>
  <inkml:trace contextRef="#ctx0" brushRef="#br0" timeOffset="47035.23">18190 7331 706 0,'1'-4'105'15,"-1"1"-16"-15,0-4 0 0,-3 2-11 0,2 0-18 16,-4 0-8-16,2 0-8 0,-2 0-16 15,0 1-10-15,-3 2-7 0,-4 1-4 16,-1 2-2-16,-1-1-3 0,-2 5 0 31,-1 1-1-31,-1 1 1 0,-2 3-1 0,-2 3 0 0,1 2-1 0,-1 1-4 16,0 3-3-16,3 2-9 0,0 1 3 31,6 2-1-31,1 1 1 0,4 1-3 16,6 0 11-16,2-3 0 0,4-3 4 15,5 0 2-15,5-5 4 0,2-1-3 16,3-5 2-16,3-3 1 0,1-5 6 16,2-3-1-16,0-3 9 0,0-7 15 15,0-1 16-15,-1-3-1 0,1-4-3 16,-3-5-8-16,0-6-11 0,7-25-2 16,-7-12-4-16,-8-13-4 0,-6 21 4 15,-6 6-6-15,4-7-4 0,4 15-3 16,-7 10 1-16,-2 13-7 0,-1 9 0 15,0 5-1-15,-3-1-1 0,2-7-2 16,-4 5-3-16,0 3-22 16,1 2-34-16,0 1-57 0,4 3-156 15,0 1-137-15,10 7-126 0</inkml:trace>
  <inkml:trace contextRef="#ctx0" brushRef="#br0" timeOffset="47194.95">18680 7561 1135 0,'1'3'343'0,"-1"-2"-262"0,3 2-56 0,-1 1-25 16,-2-2-25-16,0 1-107 0,2-3-102 16,-2-2-66-16,6-17-322 0</inkml:trace>
  <inkml:trace contextRef="#ctx0" brushRef="#br0" timeOffset="47848.5">19902 7375 132 0,'4'-3'582'0,"1"-1"-517"0,3-3-28 15,0 0-2-15,-1 0 4 0,-3 1 8 16,0-2 23-16,-2 2 14 0,-2-3-6 16,1 1 13-16,-1 0-17 0,0-1-17 15,0 0-1-15,0-1-9 0,2 0-7 16,-2 0-12 0,1 1-7-16,-2-1 0 0,-1 0-7 0,0 0-5 0,-5 4-4 15,2-1-2-15,-4 2-3 0,-2 3 1 31,-4 1 0-31,-3 3-1 0,-2 5 0 16,-5 4-1-16,-2 3 0 0,-1 7 0 16,0 2-1-16,1 6-2 0,3 3-4 15,-8 19-2-15,10 0-9 0,12 2-3 16,6-14 4-16,10-14 7 0,-1-13 5 16,0 2 4-16,3-3 0 0,8 10 2 15,3-2 0-15,3-8 0 0,4-4 1 16,0-4 0-16,1-10 1 0,1-2 0 15,-2-6 3-15,2-3 1 0,-3-6 4 16,0-6 8-16,8-22 11 0,-8-18-8 16,-10-15 4-16,-2 22 1 0,-4 1-16 15,-2 2-7-15,-1 14-3 0,0 5-7 16,-5 5 5-16,0 9-9 0,-1 18-6 16,-1-2-18-16,0 3-26 0,-1-6-42 15,-1 3-56-15,3 5-84 0,1 2-133 16,7-5-69-16</inkml:trace>
  <inkml:trace contextRef="#ctx0" brushRef="#br0" timeOffset="48311.45">20184 7336 782 0,'7'4'174'0,"-2"-2"-114"0,4 3 9 0,2 0-21 0,1-3-29 16,4 0-14-16,0 0 2 0,0-2 5 15,2-1 22-15,-3 0 11 0,1-1 19 16,1 1-4-16,-3-2-10 0,3 0-10 16,-2-1-14-16,-2-1-11 0,1-3-4 15,-1-1-1-15,-1-1-6 0,1 0-3 16,-2-2-1-16,-2-1 2 0,-2-1-2 15,-4-2 0-15,-2 1-2 0,-3-1-7 16,-3 4-8-16,-4-1-4 0,-5 2-6 16,-3 4-7-16,-5 3 6 0,-3 4 2 15,-5 4 13-15,-2 5 3 0,0 5 5 16,0 5-4-16,2 2 8 0,1 5 1 16,2 3-2-16,3 1 2 0,5 2 0 15,-4 18 1-15,11-2 7 0,12-33 13 16,1 2 18-16,3 11 7 0,3-2-6 15,4-2-12-15,4-6-3 0,6-2-14 16,1-6-7-16,5-4-4 0,1-6-3 16,4-4-20-16,20-10-17 0,1-4-25 15,-2-9-45-15,-17 7-87 0,-5-2-104 16,-4-3-186-16</inkml:trace>
  <inkml:trace contextRef="#ctx0" brushRef="#br0" timeOffset="48787.03">20757 7234 642 0,'2'-5'151'0,"0"0"-94"0,3-4 0 0,0 3-13 15,1 0-24-15,-3 3-8 0,0 2-10 16,-1 1 3-16,0 2 2 0,-1 1 0 16,0 4 8-16,1 3 11 0,-2 1 3 15,1 7-2-15,0 3-8 0,-1 5-6 16,3 4-4-16,-1 1-3 0,4 19-3 15,0-3 1-15,-3-32-1 0,1 0 2 16,5 11 3-16,3-1 2 0,-1-4 4 16,4-4 4-16,0-3 6 0,-1-4-1 15,1-5 16-15,1-5 9 0,1-5-1 16,1-4-2-16,-1-2-5 0,2-3-7 16,-3-4-2-16,1-4 5 0,-3-6 3 15,1-7-7-15,2-24-4 0,4-8-15 16,-2 0-12-16,-9 33-1 0,-1 6-13 15,-6 16 2-15,0 0-6 0,1 4-3 16,2-12-9-16,-1 6-33 0,-1 3-51 16,1 2-109-16,-2 4-144 15,6-11-169-15</inkml:trace>
  <inkml:trace contextRef="#ctx0" brushRef="#br0" timeOffset="49089.78">21363 7608 1586 0,'5'-2'148'0,"-1"1"-103"0,5-1-23 15,1-1-22-15,-2-1-38 0,-1-2-55 16,1-1-44-16,-1 2-97 0,-1 0-38 16,-1-2 40-16,-2 1 35 0,0-3-80 15,3-10-18-15</inkml:trace>
  <inkml:trace contextRef="#ctx0" brushRef="#br0" timeOffset="49775.2">22676 7061 730 0,'3'-2'136'0,"3"-3"-51"0,3 0-8 0,1-2 7 16,2 3-25-16,0-1 1 0,0-2 9 16,1-1-7-16,-3-2-11 0,-1 1-7 15,0-1 6-15,-2-2-7 0,-1 0 3 16,-1 0-11-16,-3-1-13 0,-1 0-8 16,-1 0-1-16,-2-2-7 15,-1 1-2-15,-2 1 0 0,-3 0-4 16,-3 3 2-16,-1-1-4 0,-2 2 2 0,-1 2-4 15,-1 2-2-15,-3 3-1 0,0 4 0 16,-2 4 4-16,-2 5 1 0,0 6 0 16,-2 7 1-16,1 7 0 0,-17 26 0 15,3 20 1-15,2 3 2 16,14-22-2-16,3-4-1 0,-3-1-1 16,0 3 0-16,4-1 2 0,0 1-3 15,-3 9 2-15,1-12 1 0,0 0 0 16,8-3-8-16,-2 2-3 0,9-10-10 15,0-7-17-15,2-5-25 0,2-20-31 16,0-2-61-16,2-1-35 0,0 4-58 16,0-8-151-16,9-21 135 0</inkml:trace>
  <inkml:trace contextRef="#ctx0" brushRef="#br0" timeOffset="49998.58">22230 7482 1091 0,'4'-6'162'0,"2"1"-81"0,6-4-4 0,4 1-1 0,7-1-22 16,5-1-11-16,6 2-13 0,22-6-6 16,3 1-19-16,-7-1-5 0,-20 11-12 15,-14-1-18-15,1 3-26 0,39-5-58 16,-1 5-99-16,-25-2-84 0,-11-4-253 15</inkml:trace>
  <inkml:trace contextRef="#ctx0" brushRef="#br0" timeOffset="50427.59">22801 7379 934 0,'8'-8'105'0,"-3"1"-22"0,7-8-4 16,3 1-19-16,1 1-40 0,3 2-16 16,1 1-1-16,2 2-2 0,1 3 0 15,-1 3 0-15,0 2 2 0,1 4 0 16,0 3-2-16,-3 4 6 0,0 5-5 15,-1 3 2-15,-5 3-2 0,0 4-2 16,-4-1-3-16,-2 1-4 0,-5-1-13 16,-2-1-5-16,-5-2-7 0,-3-2 3 15,-3-3 1-15,-4-6 9 0,-1-2 10 16,-2-6 9-16,1-4 0 0,-2-4 1 16,2-2 17-16,1-1 20 0,3-4 38 15,1 1 4-15,4-4-5 0,2-3-3 16,4-3-10-16,3-3-22 0,2-1-14 15,3-2-15-15,6 3-1 0,3 2-6 16,7 5 0-16,2 3-4 0,4 0 2 16,2 3-2-16,3 2-5 0,21-1-14 15,0 3-37-15,-2 6-92 0,-18 0-167 16,-7-1-188-16</inkml:trace>
  <inkml:trace contextRef="#ctx0" brushRef="#br0" timeOffset="51492.98">23682 7361 518 0,'2'-3'121'0,"0"1"-13"0,2-1-14 0,0-1-10 16,2 2-5-16,-1-2 16 0,0 0 5 15,-1-1-13-15,1 0-17 0,-1 0-18 16,0 0-3-16,0 0-4 0,-1-1-7 16,-1-2-11-16,0 0 0 0,-1 0-10 15,-1 1-7-15,-2 0 1 16,-2 0-5-16,-2 1-3 0,-1 2-3 0,-2 3-1 15,-1 2-1-15,-5 5-2 0,0 4 2 16,-2 4 0-16,-1 1-5 0,1 4 5 16,1 2 1-16,2-1 1 0,3 4-1 15,0 0 1-15,5-1-1 0,4 0 1 16,2-1 0-16,3-5 1 0,2-1 1 16,2-4-1-16,1-4 0 0,1-3 3 15,1-4-1-15,2-1-1 0,-2-1 3 16,1-5 1-16,-1-2-1 0,1-3 4 15,-1-3-2-15,1-2-3 0,-1-2-1 16,1-1 4-16,1-2-5 0,1-3 0 16,1 1-2-16,-1 2 0 0,1 0 0 15,0 3 1-15,-1 0-2 0,1 2 0 16,-1 2 1-16,-1 2 0 0,-1 3-1 16,-1 4-5-16,-1-1 5 0,-2 5-4 15,0 2 3-15,-1 5 2 0,-1 2-6 16,-1 5 6-16,-1 6 0 0,-3 2-1 15,1 1 1-15,-2 3 0 0,-2 0 0 16,1 0 0-16,-2-1 1 0,1-1-1 16,0-4 0-16,1-2 1 0,2-2-1 31,-2-6 1-31,2-2-1 0,-1-5 1 16,0-1 1-16,2-2 4 0,0-1 5 15,2-5-6-15,2-3-5 0,2-4 2 16,1 0-2-16,2-4 0 0,3-2 0 15,1-1 0-15,1-3-1 0,0-1 0 16,4 3 1-16,0 0-1 0,2 1 1 16,0 2-1-16,-3 3-4 0,2 1 0 15,-3 2 2-15,0 2-3 0,-2 2-4 16,-2 2-1-16,-3 2 2 0,-1 3 1 16,-2 2 5-16,-3 2-4 0,-1 5-1 15,-1 4 7-15,-1 2-1 0,-2 5 1 16,-1 2-2-16,-1 1 4 0,0 4-2 15,-1-1 2-15,0 2-1 0,-2-2 5 16,0 1-4-16,1-3 2 0,2-2-2 16,0-4 7-16,1-5-3 0,1-4-1 15,0-3 0-15,2-3 6 0,2-3 11 16,2 0 0-16,2-6-9 0,4-2-7 16,0-3 2-16,2-4-6 0,4-6-1 15,0-3 0-15,3-4-4 0,13-19 0 16,3 0-7-16,-23 35 6 0,-1 0-3 15,13-10 2-15,-1 5 3 0,-3 4 1 16,0 3 1-16,-2 4-5 0,-4 3 5 16,1 3-6-16,-5 2 6 0,-1 1 0 15,-1 2 0-15,-1 8-2 0,-2 2 2 16,0 5 0-16,-2 3 0 0,-1 0 0 16,-3 2 1-16,0 0 0 0,-2 0-1 15,2 2-4-15,0-1-20 0,0-1-31 16,3 0-70-16,2-4-162 0,1-2-215 15,22-1 99-15</inkml:trace>
  <inkml:trace contextRef="#ctx0" brushRef="#br0" timeOffset="52559.75">25547 7215 574 0,'1'-4'275'0,"0"2"-176"0,1-5-6 0,3 1 0 0,0-1-18 0,4-1-28 16,3 1-11-16,2-2 3 0,3 3 0 16,1 0-5-16,3 2 3 0,2 0-6 15,0 1-10-15,0 1-2 0,0 1-9 16,-3 1-9-16,-3 3 5 0,-3 0-6 16,-4 1 0-16,-3 3-1 0,-4 2 1 15,-2 5 1-15,-4 2 1 0,-3 3 3 16,-2 2-3-16,-2 2 2 15,-2 2 2-15,1 0-3 0,-1 1 3 16,1-3 4-16,2-1-5 0,0-3-1 16,3-4 3-16,1-1 7 0,1-6-8 15,2-2 3-15,1-3 2 0,1-2-2 16,2-3 10-16,2-3-4 0,4-3-2 16,4-3-7-16,1-3 0 0,2-3-1 15,4-3-4-15,2-1 2 0,2-4-2 16,1 1-1-16,2 0 0 0,2 2 0 15,-1 1-1-15,0 4 0 0,-2 2 1 16,-3 1-1-16,1 1 0 0,-3 3-1 16,-3 2-2-16,-3 3-5 0,-4 2 5 15,-4 2 0-15,-2 2 0 0,-2 1 3 16,-2 5-6-16,-2 5 7 0,-3 4 1 16,-2 3-1-16,-1 3-2 0,-2 0 2 15,1 0 2-15,-1 0-2 0,-1 1 0 16,2-3-1-16,1 0 1 0,1-4 0 15,0-3 5-15,3-3-1 0,1-3 0 16,3-4 2-16,0-2 2 0,3-1 7 16,4-4 3-16,1 0-10 0,5-3 0 15,2-5-1-15,1 0-2 0,4-4-3 16,1-3 3-16,3-1-5 0,4-3 2 16,3 0-1-16,1-1-1 0,-2 0 0 15,1 3 0-15,-2 2 0 0,-3 1 0 16,1 1-1-16,-3 4-3 0,-2 1 0 15,-2 3-7-15,-3 0-1 0,-2 1 2 16,-5 1 4-16,-1 4-6 0,-3 1-4 16,-1 2 2-16,-2 1-2 0,-1 2-6 15,-2 3 7-15,0 3 7 16,-2 4 7-16,-1 2 0 0,-1 3 0 0,0 1 0 16,1 2 1-16,-2-1-1 0,1-1-1 15,1 1 1-15,-1-1 0 0,0 1-2 16,0 0 0-16,0 0-7 0,2 0-4 15,-1-2-13-15,0 1 2 0,-1-3 1 16,2-1-1-16,0-1-11 0,1-3-45 16,0-3-67-16,0-2-42 0,0-4-39 15,-1-2-68-15,0-2 90 0</inkml:trace>
  <inkml:trace contextRef="#ctx0" brushRef="#br0" timeOffset="53083.1">26766 7243 539 0,'9'0'333'0,"1"-1"-226"0,9 0-13 0,2 1-22 0,1-1-23 0,-2 0-18 0,1 0-11 16,0-2 9-16,-1 0 13 0,1-1 2 16,-1 0 0-16,1-2-7 0,-1 1 5 15,1-4-2-15,-3 1-15 0,1-2-12 16,-3-1-6-16,0 0-3 0,-2-2-1 15,-3-1 0-15,-1 2-1 0,-5 0-1 16,-1 1-1-16,-3-1 0 0,-4 2-9 16,-1 0-11-16,-5 1-2 0,-5 2-2 15,-3 3 11-15,-6 4 4 0,-1 4 8 16,-4 6 1-16,0 6 0 0,-2 1-1 16,-3 3 1-16,2 5 1 0,2 0 0 15,4 1 8-15,5-1 2 0,5 0 13 16,5-2 9-16,4-3-5 15,6 1 0-15,3-5-3 0,3-3-2 0,5-2-3 16,2-4 2-16,4-1 2 16,3-3-10-16,4-2 2 0,2-2-10 15,2-1-3-15,2-1-3 0,0 1-2 16,1-1-20-16,-1 0-33 0,2 0-42 16,-2-1-113-16,0 0-183 0,41-13-222 15</inkml:trace>
  <inkml:trace contextRef="#ctx0" brushRef="#br0" timeOffset="54289.5">27909 7235 391 0,'3'-3'461'0,"1"2"-373"0,4-3-10 0,-1-2 16 15,0 0-9-15,0-2-14 0,0 0-19 16,0-3-2-16,-1 0-8 0,0 1-6 16,0-4-3-16,-1 1 5 0,-1 2-7 15,-1-3 3-15,-3 1-11 0,-4 0-10 16,-4-1-6-16,-2 0-2 0,-4 5-5 16,-5-3 0-16,-5 7 0 0,-4 3 0 15,-2 4 0-15,-18 9 0 0,31-4 0 16,-16 10-3-16,-15 10 3 0,-1 8 1 15,37-22-1-15,1 0 2 0,-8 14-2 16,5-1 0-16,6 1 0 0,6-2 1 16,5-3 1-16,4 0 0 0,5-3 2 15,1-3-3-15,4-3 3 0,1-5-3 16,2-3 1-16,-1-3-1 0,1-7 3 16,0 0 5-16,-1-3 5 0,1-4-1 15,-1-1 3-15,0-3-5 0,-1-3 2 16,0-1-1-1,0 0-4-15,0-1 0 0,0-1-2 0,-2 2-4 0,-2 1 0 32,0 2-2-32,-3 1 0 0,-1 4 0 15,-2 0 3-15,-3 4-3 0,-2 2 0 0,-1 2-1 0,-1 1 0 0,-1 3-4 32,-2 4-1-32,-2 3-4 0,-4 7 10 0,0 3 0 0,-2 3 3 0,2 4-2 15,-1-1-1 1,2 1 0-16,3 0 1 15,2-1 0-15,2-2-1 0,3 0 0 16,1-4-1-16,2-2 2 0,1-3 1 16,0-3 0-16,2-2 4 0,2-4 1 15,2-2-6-15,1-3 5 0,1-2-2 16,-1-1-3-16,1-2 2 0,0-1 3 16,2-2-4-16,0-2 2 0,0-3-2 15,0-1-1-15,3-2-1 0,2-3 3 16,0 0-2-16,1 2-1 0,-1 0 0 15,-2 0 0-15,-2 5-1 0,0 1 1 16,-3 1 0-16,-2 2 0 0,-3 2 0 16,-3 0-2-16,-1 4 0 0,-1 0-2 15,-2 1-2-15,0 1 4 0,-2 1 2 16,0 1-8-16,-1 1-5 0,-1 4 3 16,1 4 1-16,-1 4 4 0,-1 2 4 15,1 3 1-15,-2-1 0 0,-2 3 0 16,2-1-2-16,0 1 2 0,0-1-3 15,-1 1 3-15,1-1-2 0,0-1 2 16,1-1-1-16,1 0-1 0,0-3 2 16,0 0 1-16,0-3-1 0,2-2 0 15,-1-2 1-15,2-5 0 0,1 1 2 16,1-3-2-16,2 0 8 0,0-3-5 16,3-2 4-16,0-1-4 0,3-5-2 15,2-2 3-15,-1-4-5 0,4-6 0 16,2-5 2-16,3-5-1 0,14-21-1 15,3-1 0-15,5 3-1 16,-14 24 1-16,-17 17 3 0,2 0-2 16,-2 3 0-16,12-10 0 0,0 2 0 15,-3 5-1-15,-4 1 5 0,0 4-5 16,-4 2 0-16,0 3 0 0,-3 1 0 16,0 3-3-16,0 6 1 0,-2 4 2 15,1 5-1-15,-2 6 1 0,-2 1 1 16,-3 3-1-16,-1 1-1 0,1 0 1 15,-1 0 0-15,1-4-5 0,1 0-1 16,0-1-13-16,1-3-13 0,-1-2-26 16,-2-1-80-16,0-5-195 0,2 2-317 15</inkml:trace>
  <inkml:trace contextRef="#ctx0" brushRef="#br0" timeOffset="60036.61">4579 10442 640 0,'0'0'131'0,"1"0"-59"0,0 0-16 0,3 0-22 15,2 1-6-15,0 0 6 0,4 1 4 16,0 1 12-16,1-1 13 0,2 0 5 15,0 2 5-15,3-3-10 0,-1-1-13 16,4-3-3-16,-1-1 4 0,1 0-11 16,3 1-2-16,-2-3-15 0,2 0-3 15,0 2-9-15,-1-3 1 0,0-2-4 16,-1 0 4-16,-1-1-8 0,-2-1 8 16,-1 1-3-1,-3-1 3-15,-5 0-3 0,-2-1 1 0,-3-1-5 0,-2 0 2 16,-4 0-7-16,-4-3-4 0,-3 1 3 15,-5 1 1-15,-3 0-1 0,-2 3 1 16,-2 3 0-16,-2 1 0 0,-2 3-1 16,0 2-1-16,-1 4 2 0,-1 2-2 15,0 3-3-15,1 3 5 0,-1 1 1 16,1 3-1 0,2-1 0-16,1 3 1 15,2 2-1-15,3 1 2 0,1 0-2 16,4 1-1-16,0 2 0 0,3 2 1 15,1-1-1-15,4 0 1 0,2 3 4 16,4-1-3-16,2 0 0 0,1 2 0 16,2-1 1-16,4-1-1 0,0-1 0 15,2-1 4-15,2-1-2 0,1-1 10 16,2-1 5-16,0-2 7 0,4-2 4 16,2 0-2-16,-1-3-4 0,4-1-6 15,1-2 1-15,3-2-1 0,0-2-10 16,1-2 2-16,0-2-7 0,0-2-1 15,-1-2-2-15,0-2-2 0,-1 0-19 16,-1-2-12-16,-1-1-27 0,0-2-34 16,0-1-72-16,-1-1-158 0,34-25-185 15</inkml:trace>
  <inkml:trace contextRef="#ctx0" brushRef="#br0" timeOffset="60194.84">5368 10661 976 0,'-1'-3'238'0,"0"0"-167"0,0 0-2 15,0-1-52-15,0 1-17 0,0-1-40 16,1 0-32-16,-1 0-44 0,0-2-68 16,8-13-143-16</inkml:trace>
  <inkml:trace contextRef="#ctx0" brushRef="#br0" timeOffset="61163.83">6241 10465 478 0,'0'-2'222'0,"0"-1"-118"0,0-2-29 16,0 0-11 0,-2-1-16-16,1-1 10 0,0 0 14 15,1-1 15-15,1 0-3 0,-1-1-13 0,0 0-8 0,1 0-5 16,0 0-9-16,0-1-3 0,1 2-11 16,-1-3-13-16,0 0 1 0,-1-1-5 15,0 2-6-15,0-2-2 0,-2 1 0 16,-2 1 0-16,-3 0-1 0,0 0-6 15,-3 3 0-15,-3 0 1 0,-1 0-3 16,-5 4-1-16,0 3 0 0,-3 3-1 16,-1 4-1-16,-1 4 0 0,2 3 0 15,-1 4 1-15,2 3 0 0,2 3 0 16,2 1-2-16,6 2 0 0,3 1 1 31,4-1 1-31,4 1 0 0,4-3-2 16,3-1 3-16,3-3 0 0,5-2 1 15,0-2-1-15,4-2-2 0,0-3 2 16,2-3 2-16,-1-3-1 0,0-2-2 16,-2-5 0-16,-1-3 1 0,-2-1-2 15,-3-2 4-15,0-3 5 0,-3-2-7 16,-2-1 2-16,0-2-2 0,0-2 3 16,-2-1-5-16,0 0 3 0,-1 1-1 15,-1-1 2-15,1 2-1 0,-2 0 0 16,0 2 4-16,0 1-3 0,-1 0-1 15,1 3 4-15,-1 2-4 0,1 3 3 16,-2 0-4-16,0 4 0 0,1 1 0 16,0 0-3-16,-1 4 2 0,2 0-2 15,0 6 3-15,-2 5 0 0,3 6 1 16,-1 6 3-16,3 23-2 0,1 8 2 16,2 7 2-16,-2-22-2 0,2 2 2 15,-2-3-5-15,-4 8 5 0,-5-1-3 16,-2-6-2-16,2 3 3 0,-3-2 0 15,1-6 0-15,-4 0 0 0,-1-6 4 16,4-21-7-16,1 1 3 0,-3-4-1 16,-3 11-1-16,-1-6 1 0,0-3 6 15,1-4-6-15,2-5 4 0,-1-2 7 16,3-5 0-16,0-6-3 0,1-4 0 16,2-3-2-16,0-2-1 0,4-1 6 15,5 0 1-15,1 2-3 0,5-1 1 16,1 1-2-16,3 1-5 0,-1 0-6 15,4 0-4-15,1 1-14 0,0 0-33 16,2-1-29-16,2 3-53 0,-1-2-105 16,4 2-167-16,47-25-123 0</inkml:trace>
  <inkml:trace contextRef="#ctx0" brushRef="#br0" timeOffset="61274.97">6768 10841 951 0,'1'-1'285'0,"0"1"-191"0,1-2-23 16,-1 1-71-16,0-1-8 0,0-3-206 16,-1-10-224-16</inkml:trace>
  <inkml:trace contextRef="#ctx0" brushRef="#br0" timeOffset="64439.01">11204 10361 534 0,'-2'1'64'0,"2"1"8"0,-2 1-11 0,2-1-12 0,-1 1-15 0,1-1-7 32,-1-1 3-32,-1 2 4 0,2-2-4 15,-3-1 3-15,3 1 8 0,0-1 6 16,0 0 0-16,0 0 2 0,0-1 13 16,1 0-2-16,1-2-3 0,2-3-26 15,1-2-4-15,2 0-1 0,1-2-6 16,1-2-3-16,2 0-5 0,0 1 0 15,2-1-1-15,-2-2 0 0,3 1-4 16,-1 1-2-16,2-1 6 0,2 2-4 16,0 0-5-16,-1 1 11 0,1 1-9 15,-1 0 1-15,1 1-2 0,-2 1-1 16,2 2 0-16,-3 2 1 0,0 0-3 16,-3 3 0-16,-1 0 2 0,0 1 1 15,-1 2-2-15,-1 3 1 0,-2 2 0 16,1 2-2-16,-2 2 7 0,0 4-3 15,-2 3-3-15,1 3 2 0,-3 4-3 16,-2 3 6-16,-4 3-3 0,-3 20 3 16,-9 6-2-16,-9 2 0 0,7-21 2 15,-5 1-4-15,-1-1-2 0,0-3 2 16,1-1-1-16,-6-3-1 0,2-1 3 16,12-16 1-16,3-1-4 0,0-1 0 15,-11 13 4-15,1-4-4 0,5-3 0 16,2-4 2-16,4-5-1 0,5-4 0 15,5-3-1-15,4-5 4 0,5-3 0 16,4-5-3-16,4-4 1 0,4-3-2 16,2-2 1-16,5-2-1 0,3 0 1 15,2-3 0-15,1-1-1 0,1-2 0 16,1-1-2-16,19-15-2 0,4-4 3 16,-1 1-1-16,-21 15-3 0,-3 1-3 15,-15 15 1-15,-2 1 0 0,-1 1 0 16,14-14 7-16,-3 3 2 0,-2 0-2 15,-3 2 0-15,-3 1 0 0,-1 1 1 16,-4 3-2-16,-2 0 2 0,0 2-1 16,-4 2 0-16,1 1 2 0,-2 1 0 15,1 1 2-15,-2 2-2 0,-1-1 0 16,0 4 2-16,-1-1-2 0,1 2 2 16,-2 1 2-16,-1 2-3 0,0 1 2 15,-1 0-4-15,1 1 0 0,-3 1-1 16,-2 2 1-16,-4 1 0 0,-2 4 0 15,-3 2 0-15,-4 3 3 0,-3 1-3 16,0 5 6-16,-4 3-4 0,-2 3 4 16,-3 5 3-16,-17 21-4 0,-5 4-4 15,4 1 8-15,19-22-2 0,-1 4 3 16,7-5 0-16,3-2 4 0,13-18 7 16,2 0 3-16,0 0 5 0,-1 10-1 15,4-2-5-15,6-2-5 0,5-3 1 31,4-4-10-31,4-3 2 0,3-3 0 0,4-3-7 0,2-3-2 0,1-1-2 16,2-2-2-16,0-1 0 0,1 1-3 16,-2-3-19-16,2 1-26 0,-4-1-19 31,2 0-56-31,0 1-89 0,-4-2-237 16,34-12-183-16</inkml:trace>
  <inkml:trace contextRef="#ctx0" brushRef="#br0" timeOffset="65328.64">12324 10856 553 0,'2'-1'122'0,"-1"1"-40"0,2-1-16 0,-1 1-14 0,2 0-1 15,-1 0-9-15,-1 1 8 0,-1 1 7 16,0-1-11-16,0 4-12 0,1-2 11 15,-2 4 11-15,-2 2 1 0,-1 1-3 16,-1 3-3-16,-3 3-8 0,2 1-11 16,-1 2-5-16,-2 2-9 0,1 1-1 15,-2 2-2-15,0-2-2 0,2 0 2 16,-5-1 0-16,3 0 0 0,2-2 1 16,-1-2 0-16,0-2-3 0,3-1 2 15,2-3-3-15,-1-3 0 0,3-2-2 16,2-2 4-16,0 0 3 0,4-4-1 15,3 0 3-15,4-2-4 0,3-3-2 16,4 1-8-16,0 0-2 0,5-3-2 16,-1 1-1-16,1-1-3 0,2 0-10 31,-1 0-13-31,1 1-14 0,0 1-36 0,-2-1-31 0,0 0-94 0,-6-1-113 16,14-14-93-16</inkml:trace>
  <inkml:trace contextRef="#ctx0" brushRef="#br0" timeOffset="65918.99">12442 10612 531 0,'0'0'163'0,"2"1"-22"0,1 2-23 0,0-1-12 16,2-1-1-16,-1 1-3 0,-1 0-16 16,-1-1-4-16,0-1-7 0,0 0 4 15,-2 1-3-15,0-2 1 0,0 1-18 16,1-3-14-16,2 0-15 0,-2-3-13 15,2-1-10-15,2 0 1 0,3-2-8 16,-3 1 0-16,1 1-6 0,-1 0-20 16,0 2-41-16,-4 3-95 0,-1 0-272 15,-17-7-384-15</inkml:trace>
  <inkml:trace contextRef="#ctx0" brushRef="#br0" timeOffset="69992.3">13643 10483 451 0,'0'1'56'0,"-1"0"11"0,0 0-23 0,1-1 14 0,-2 1 24 16,1 2-11-16,-3-1 2 0,0-1-13 16,-1 2 0-16,1 0-3 0,0-1-1 15,1 1 4-15,1-2-5 0,1 1-4 16,1-2-4-16,0 0-9 0,2-2-6 16,3 1 2-16,3-3-2 0,8-7 5 15,7-4 7-15,5-7-16 0,25-16-3 16,19-12 0-16,21-9 0 0,-20 15 3 15,12-2-2-15,5 6-1 0,10-3-10 16,-2 1 5-16,-3 1-14 0,0 2-5 16,-2 3 8-16,-5 3-6 0,-4 2-1 15,-4 4-1-15,-7-2-1 0,-10 7 0 16,-1 2 0-16,-5 2-5 0,-11 3-4 16,-4 1-9-16,-10 4-8 0,-7 2-25 15,-17 5-12-15,-3 0-33 0,0 0-49 16,3 1-60-16,-5 0 32 0,-6 3-23 15,-10-1-150-15</inkml:trace>
  <inkml:trace contextRef="#ctx0" brushRef="#br0" timeOffset="70627.64">15082 9567 474 0,'0'-1'96'0,"-2"0"-36"0,-1 0 23 0,0-1 9 16,0 1-14-16,2 0-3 0,-1-2 0 15,-1 2-1-15,1 0 7 0,2 0-1 16,0 1-7-16,-2-1-13 0,2 1-11 15,2 0-15-15,-2 1-12 0,2-1-6 16,3 2 3-16,4 1 2 0,3-1-2 16,4 1-2-16,5 2 0 0,4 0 0 15,2 1-5-15,6-1 0 0,19 4-4 32,-1-2-1-32,4 1 0 0,-22 0-2 0,1-2 1 0,-4 2 1 0,-18-3-1 15,-2 0 1-15,-2 0-4 0,9 7 8 16,-6-1-3-16,-3 3-4 0,-8 3 7 15,-1-1-2-15,-6 3 4 0,-4 1 6 16,-5-1-8-16,-3 3 3 0,-3 0 0 31,0 1-7-31,-5 0-2 16,3 0-2-16,-1 1 0 0,0-3-2 16,3 1-2-16,2 0 1 0,0-1 0 15,5-1-6-15,3-2-3 0,1 0-16 16,4-4-14-16,5 0-24 0,2-3-18 15,6 0-83-15,5-3-125 0,8-2-3 16,40-4-166-16</inkml:trace>
  <inkml:trace contextRef="#ctx0" brushRef="#br0" timeOffset="71421.6">16572 9562 697 0,'0'-3'141'0,"0"-2"-54"0,0-3 5 0,0-2-9 0,0 0-24 16,0-1 1-16,2 1 5 0,-2-1 2 15,0 1-10 1,-2 1-9-16,0-1-2 0,1 2-5 0,-4 1 2 0,2 0-14 15,-4 0-11-15,-2 3 0 0,0 1-13 16,-7 1-1-16,-2 3-2 0,-2 3-3 16,-5 3 1-16,1 3 0 0,-3 4 2 15,0 4 1-15,0 2-3 0,2 4 1 16,3-1-1-16,3 0-1 0,5 0 1 16,3 0 0-16,3-2 1 0,1 1-1 15,3-3 2-15,6-1-1 0,2-2 5 16,2-1 6-16,2-3-2 0,2-2-3 15,2-3 3-15,3-2 0 0,0-3-7 16,0-4 7-16,2 0-8 0,-1-3 1 16,-2-2 3-16,0-2 3 0,2 0-4 15,-3-1 1-15,-1-2 0 0,1-2 1 16,-2 1-6-16,0-3 3 0,0 1-4 16,-3 2 2-16,3-1-2 0,-3 2 3 15,0 2-3-15,0 1 1 0,1 2-1 16,-4 2 0-16,-2 1-1 0,-1 2 0 15,-2 2-2-15,0 0 2 16,0 2-6-16,0 3 5 0,-2 1 0 16,2 1 2-16,-3 2 0 0,3 2 2 15,0 0-1-15,2 1 1 0,1-1-1 16,0-1 13-16,0-1-4 0,2 0 13 16,1 0 3-16,-1-2-6 0,3-2 3 15,-2-2-1-15,5-1-1 0,0-2-8 16,2-1-11-16,4-4 5 0,4 1-6 15,-2-5-1-15,1 2-12 0,-2 0-11 16,4 2-15-16,0 0-23 0,-3 0-20 16,0 1-52-16,-2 0-136 0,-6-2-135 15,11-8-253-15</inkml:trace>
  <inkml:trace contextRef="#ctx0" brushRef="#br0" timeOffset="71804.62">16929 9510 533 0,'3'-6'240'0,"0"1"-112"0,2-5-23 0,0-1 8 15,0 2-35-15,2 1-22 0,-2 0-8 16,0 2-16-16,0 2-11 0,-2 2-9 15,0 2-5-15,-1 2-6 0,4 4 1 16,-3 2 6-16,0 7 1 0,-1 3 0 16,1 4 2-16,0 1-2 0,2 2-7 15,3-2 4-15,1 0 2 0,-1-3 4 16,2 0 12-16,1-4 17 0,0-2 19 16,3-3-13-16,0-3-7 0,2-3 0 15,-2-5-1-15,2-5-6 0,-2-3-3 16,2-3-15-16,0-3-8 0,-2-3-3 15,2-2-4-15,-5-3-11 0,0 1-11 16,-3-1-13-16,0 0-19 0,0 3-20 16,-2 4-39-16,-1 2-72 0,-2 4-79 15,-1 1-79-15,7-3-283 0</inkml:trace>
  <inkml:trace contextRef="#ctx0" brushRef="#br0" timeOffset="72580.77">17531 9547 490 0,'4'-2'282'0,"1"-1"-166"15,0-1-25-15,0-2-8 0,1 1-18 16,-1 2-16-16,-3-2 10 0,1 3 2 15,-1-2-17-15,-1 2-3 0,2-2 7 16,-1 1-6-16,-2-2-8 0,0 2-4 16,0-3-6-16,-2-1 1 0,-1 0-8 15,2 1-13-15,-4-1 4 0,2 0-8 16,-4-2-1-16,2 0 0 0,-5 4 0 16,0-1-2-16,-3 1-1 0,-2 1 0 15,-3 1-8-15,-1 1-12 0,-1 4 1 16,-3 5 0-16,1 2 8 0,2 4-5 15,-1 2-3-15,4 2 11 0,4 1-9 16,-1 1 3-16,6 1 8 0,3-2 10 16,2-1 0-16,6 0-2 0,2-1 4 15,6-1 3-15,3-2 3 0,2-3 0 16,2-2 8-16,1-2-13 0,1-2 2 16,2-3 5-16,-2-2 3 0,1-3 17 15,-2 0 4-15,-1-4 8 0,-1-1-19 16,-1 0-4-16,1-3-15 0,-5 0-2 15,1-2 0-15,-3 0-1 0,-2-1-1 16,0-1 2-16,-4-2-2 0,0 2 0 16,-3-1 2-16,1 1-2 0,-2 3 0 15,0 0 1-15,0 2 1 0,-2 4-4 16,1 4 1-16,-1 1-2 0,0 1 1 16,1 4 0-16,-2 0 0 0,-2 4 2 15,1 4 0-15,0 3 1 0,0 4-1 16,0 6 3-16,1 1 4 0,0 4-2 15,1 2-5-15,-4 18 7 0,5 3 2 16,5 5 1-16,-1-17-2 0,0 0 4 16,-3 1 3-16,2-2 6 0,-2 3-1 15,0-6 1-15,3-2-7 0,-6-2 2 16,1-1-6-16,2-20-1 0,-3-1-3 16,2-2 6-16,-5 8-6 0,-1-4-4 15,-1-6 6-15,-3-1-8 0,-1-4 5 16,0-3-3-16,0-3 3 0,2-2-4 31,-1-5 2-31,2-2 2 0,1-3-3 16,3-2 0-16,2-1-2 0,3 2-1 15,2-1-3-15,1 1-1 0,0 0-3 16,2-1-16-16,2 2-19 0,0 0-28 16,2 0-39-16,0 2-117 0,4-2-181 15,19-27-392-15</inkml:trace>
  <inkml:trace contextRef="#ctx0" brushRef="#br0" timeOffset="72723.66">17874 9914 983 0,'0'0'231'0,"0"0"-134"0,0 0-74 0,0 0-23 15,-3-2-99-15,3 0-197 0,-5-15-287 16</inkml:trace>
  <inkml:trace contextRef="#ctx0" brushRef="#br0" timeOffset="73235.48">18615 9527 694 0,'0'-2'153'0,"0"-1"-57"0,0 0 8 15,4-1 15-15,-2 2-22 0,5 0 5 16,1-1-15-16,1 1-20 0,5 0-15 16,2 2-8-16,5-1-7 0,2 2 1 15,2-1-14-15,1 0-9 0,3 1-5 16,-1 0-9-16,0-1-1 0,-1 2-12 16,-2 0-17-16,2 0-9 0,0 0-30 15,-4 2-86-15,-2-1-138 0,14 5-88 16</inkml:trace>
  <inkml:trace contextRef="#ctx0" brushRef="#br0" timeOffset="73426.52">18775 9675 676 0,'-5'-1'404'0,"5"1"-240"0,-5 0-70 16,8 0-23-16,3-1-33 0,4 0-13 15,6 0-10-15,8-1 1 0,3 1 7 16,4 0-5-16,21 1-3 0,-1 0-12 16,-34 0-3-16,2 0-10 0,34 2-36 15,8 3-57-15,7 4-127 0,-22-9-143 16</inkml:trace>
  <inkml:trace contextRef="#ctx0" brushRef="#br0" timeOffset="74380.59">20069 9448 404 0,'2'-2'268'0,"0"-1"-141"0,3-2-35 0,1 0-6 16,-1 0-23-16,0-2-26 0,3 0 1 16,-2-1 0-16,2-1-12 0,0 0 4 15,2 0-1-15,-2 0 6 0,2-1 5 16,0 2-3-1,1 0-1-15,-1 2-8 0,2-1-2 0,-1-1-7 16,0 2-2-16,2 0-8 0,-1 3 2 16,0 1-6-16,-1-1-3 0,-3 3 2 15,1 1 4-15,-3 3-5 16,0 2 4-16,-2 3 0 0,-1 3-2 0,-2 4 4 16,-1 5 5-16,-3 1-4 0,-2 6 2 15,-2 1 3-15,-5 3-6 0,-1 0 2 16,-3 0-1-16,-9 17-8 0,-5-2-1 15,20-33 0-15,1-2 1 0,-10 13-1 16,3-3 0-16,0-3 1 0,3-4 1 16,4-4-3-16,1-5 0 0,3-2 0 15,5-4 3-15,0-2-1 0,6-3-2 16,3-2 0-16,2-6 3 0,6-2-1 16,3-1-2-16,3-3 0 0,2-1-1 15,2-1-2-15,1-1 1 0,3 0 0 16,0 0-3-16,1 0 3 0,15-9 1 15,-30 21 1-15,13-10 1 0,-2 0-1 16,1 0 0-16,-7 2 0 0,1 1 1 31,-5 1-1-31,-4 3 0 0,-3 0 0 16,-2 2 0-16,-5 2 2 0,-2 2-2 16,-3 3 2-16,-3 0-1 0,-1 3-1 15,-4 1 0-15,-1 5 1 0,-3 4 4 16,-3 1-1-16,-3 4-2 0,0 4 0 15,-4 1-2-15,-1 4 1 0,0 0 0 16,-1 4 0-16,3-1 1 0,-1-1-1 16,4 1 5-16,0-1 14 0,3 0 11 15,5 0-3-15,1-3-4 0,6-1-4 16,2-2-5-16,4-3-9 0,4-3-3 16,6-5-1-16,4-2-1 0,5-4-1 15,5-3-3-15,3 0-8 0,3-4-10 16,-1 0-11-16,3-1-12 0,0-2-31 15,19-6-104-15,-3-3-197 16,-6-3-220-16</inkml:trace>
  <inkml:trace contextRef="#ctx0" brushRef="#br0" timeOffset="74873.89">20151 9044 699 0,'2'0'267'0,"4"-1"-143"0,2 0-6 16,5 0 14-16,7-1-53 0,6 0-23 16,8 1-17-16,24-4 4 0,10-1-10 15,5 5-8-15,-22-2 2 0,-1 1-3 16,-2-2-3-16,-4 4 3 0,2-2-11 16,-4 2-12-16,-2 0-1 0,-3 2-2 15,-1-1-14-15,-4 2-42 0,-17-1-95 16,-2-1-225-16,32-4-303 0</inkml:trace>
  <inkml:trace contextRef="#ctx0" brushRef="#br0" timeOffset="77323.27">13687 10935 527 0,'3'-3'110'0,"0"0"-20"0,-1 1-26 15,2-1-17-15,-1 0-20 0,-1 1 4 16,0-2-6-16,1 3-2 0,-1-2 8 15,-2 0 15-15,0 2-4 0,0-1 13 16,0 0-5-16,1-1 6 0,-1 2-8 16,2 1-3-16,-2-1-6 0,0 2-14 15,0-2-10-15,5 0 1 0,0 2-8 16,2 0-4-16,0 0 6 16,2 2-5-16,2 0-1 0,-1 1 5 15,5 1-4-15,0 2 5 0,5 1-4 16,-1 2-2-16,5 1-2 0,2 2 1 15,3 2-2-15,23 10 0 0,4 3-1 16,11 2 5-16,-16-5-3 0,2 0 0 16,3 2-1-16,7 1-1 0,-6 0 0 15,6 9 1-15,5-7-1 0,0 2 4 16,2 1-3-16,-1 1 3 0,1-2-4 16,-4 1 0-16,-4 3 0 0,-2-4 0 15,-5 0 0-15,-3-3 0 0,-3 1 3 16,-6-2-1-16,-2-1 4 0,-5-5 0 15,-6 1 8-15,-17-13-8 0,1-1 8 16,-6-1-9-16,14 7 1 0,-6 0-1 16,-2-3-3-16,-4-3-3 0,-2 1 1 15,-1-4-3-15,-4-2-26 0,-1 0-31 16,0-2-63-16,-2-3-126 16,-2-11-124-16</inkml:trace>
  <inkml:trace contextRef="#ctx0" brushRef="#br0" timeOffset="78197.57">15177 11433 543 0,'0'-1'65'0,"1"1"17"0,1-3 15 0,-1 0-32 15,1 1-20-15,0-1-9 0,-1 0 0 16,1-1 5-16,0 1-6 0,-2-1 3 15,1 0 0-15,-1-1 5 0,2 2 1 16,-4-2 2-16,2 2-6 0,-1-1 0 16,1 1 1-16,0-2-8 0,-2 1-7 15,2 1 7-15,0-1-8 0,0 2-5 16,2-1 10-16,-2-1-11 0,0 3 7 16,3-2-8-16,-3 0-1 0,3 1-7 15,-3-1 5-15,0 1 2 0,3 1-10 16,-3 1 9-16,0-1-9 15,0 1 3-15,0 1-1 0,0-1-8 0,3 2-1 16,-3 2 4-16,3 1-3 16,2 2 0-16,0 2 0 0,0 2 1 15,3 1 6-15,4 2-8 0,-2 1 3 16,2 2 0-16,1 0-3 0,0 2 3 16,2-2-1-16,-2 2-1 0,4-1 1 15,-4 0-1-15,1 2 0 0,-1-1-1 16,1-2 2-16,2 1-1 0,-4-1 0 15,1 1-2-15,0-3 2 0,-1 0 2 16,-2-2-3-16,0-1 0 0,0-1 1 16,-3-4-1-16,-1 0-1 0,2 0 1 15,-4-3 0-15,0-1 5 0,-3 1-5 16,1-3 0-16,-2 0 0 0,0-1 0 16,0 1 7-16,-3 0-4 0,-2 3 9 15,-4-1-5-15,-4 2 10 0,-4 1-12 16,-1 1 6-16,-7 0-2 0,-2 2-1 15,-1 2 12-15,-4 0-1 0,-20 7 3 16,3-2-7-16,35-11-4 0,1 0-5 16,-14 6-5-16,2-2 5 0,3 1-6 0,1-1-3 15,4-2-2-15,1 0-7 0,4 1-25 16,3-1-23-16,3 2-65 0,1-4-195 16,2-2-558-16</inkml:trace>
  <inkml:trace contextRef="#ctx0" brushRef="#br0" timeOffset="79601.88">16545 11608 26 0,'2'0'608'0,"1"-1"-516"0,1-1-33 0,-2-3 15 16,1 2-15-16,-3-1-16 0,0 1-2 16,0-2 3-16,0 0 6 0,-1 1-5 15,-3 0-4-15,0 0-1 0,-4 0-1 16,2-1-9-16,-8 3-10 0,-1 2-11 16,-2 1-8-16,-5 4 2 15,-2 1-2-15,-3 3 0 0,-1 0-2 0,1 1 2 16,2 1-1-16,2 2 0 15,3-1-1-15,4 1 1 0,2-2 2 16,4 2 0-16,2-1-2 0,4-2 1 16,6 1 4-16,2-3-5 0,4 0 4 15,2-2-3-15,5-1 6 0,1 0-4 16,5-1 7-16,0 1-2 0,2-2 6 16,2 2-11-16,-1 0 6 0,1-1 0 15,-1 2 11-15,-2 0-2 0,0 0 12 16,-2 2-7-16,-2 1-7 0,-4-2 9 15,-4 1-10-15,-4 2-7 0,-3-1 8 16,-3-1-6-16,-8 2 3 0,-3-1-4 16,-6-1-3-16,-5 0-3 0,-2-1 2 15,-5-1-5-15,-1-1 0 0,-3-1 0 16,-17 2-7-16,1-4-15 0,33-3-22 16,2 1-18-16,-16-1-47 0,4 0-50 15,4-3-23-15,5 0-11 0,6-2-182 16,9-14-21-16</inkml:trace>
  <inkml:trace contextRef="#ctx0" brushRef="#br0" timeOffset="80109.42">16842 11318 624 0,'0'-6'272'0,"3"2"-181"0,-1-2-33 0,1 1 14 15,-1 1-19 1,-1 3-24-16,1 1-6 0,1 2-3 0,-3 2 9 0,2 5 3 16,-2 2 15-16,0 5 14 15,-2 5-9-15,-1 4-17 0,3 4-9 16,-2 1-8-16,1 19-5 0,-4 4-5 16,-5-1 3-16,7-17-2 0,-1-3-2 15,-3-2-1-15,6-17 6 0,-2 1-5 16,-1-2 1-16,1 13-6 15,-2-3-2-15,5-2 2 0,0-4 0 16,0-3-2-16,2-1 3 16,3-3-3-16,1-3 0 0,2-1 2 0,3-4 2 0,0 0-4 15,3-2 0-15,1-2-3 0,2 0-11 16,-1-1-11-16,1-1-19 0,-1 0-9 16,1-2-36-16,-2 0-51 0,-3 0-48 15,-1-2-12-15,-1 1-151 0,5-23-126 16</inkml:trace>
  <inkml:trace contextRef="#ctx0" brushRef="#br0" timeOffset="80332.17">16815 11672 897 0,'2'-3'160'0,"1"-1"-74"0,5-1 18 0,1-1-7 16,6-1-38-16,5 2-6 0,5-2-4 16,2 1-4-16,-1 0-27 0,2 1-9 15,2 1-5-15,0-1-4 0,0 3-19 16,0 0-38-16,0 1-55 16,0 2-109-16,0 1-58 0,46-1-161 0</inkml:trace>
  <inkml:trace contextRef="#ctx0" brushRef="#br0" timeOffset="80825.53">17460 11682 756 0,'2'-3'160'15,"-1"1"-81"-15,-1-2 7 0,0 0 3 16,0-2-23-16,0 0-6 0,-1 2-8 15,-1-1-11-15,0-1-5 0,-1 1 5 16,-2 1 0-16,0-1-11 0,-2 2-2 16,-1-1-14-16,0 1-5 0,-1 0-4 15,-1 2-4-15,-3 1-1 0,-1 1 2 16,-2 2-2-16,1 0-4 0,0 3 4 16,-2-1-6-16,0 0 6 0,-1 2-9 15,1 3 7-15,4-1-7 0,-1 4-3 16,0 1 5-16,4 1 3 0,2 0-2 15,1 3 3-15,4-1 3 0,1 2-3 16,5-3 3-16,5 2 0 0,0-3 0 16,1 0 4-16,5-1-3 0,-1-3 7 15,3-2-2-15,1-2 9 0,2-3-4 16,-1-1 3-16,-1-4 0 0,-1-2 3 16,1-1 10-16,-4-3 5 0,1-4 5 15,-3-1-6-15,-1-5-3 0,-1-4-4 16,-3-7-7-16,1-3-2 0,-1-28-5 15,-4-8-2-15,-2-1-6 0,0 32 2 16,3 7-2-16,-3 17-2 16,-1 1 0-16,-1 2 0 0,-1-11-4 0,-1 5-5 15,-2 4-9-15,1 1-24 0,2 3-29 16,-2 3-51-16,3 1-103 0,0 4-140 16,9 9-148-16</inkml:trace>
  <inkml:trace contextRef="#ctx0" brushRef="#br0" timeOffset="80969.16">17748 11794 1134 0,'1'1'235'0,"1"0"-141"0,1 0-49 0,-3 2-45 0,4-3-1 16,-4-3-43-16,1 1-139 0,0-3-129 15,6-12-113-15</inkml:trace>
  <inkml:trace contextRef="#ctx0" brushRef="#br0" timeOffset="81638.08">18448 11677 778 0,'0'-6'132'16,"0"-1"-71"-16,-2-6 11 0,0-2-7 15,2 2-27-15,-3 1 0 0,1 1 5 16,-1 3 2-16,2-4-2 0,-4 4-4 15,-1 1-3-15,-2 0-10 0,1 5-7 16,-8 0-8-16,2 3-8 0,-6 2 0 16,0 4-2-16,-3 4-1 0,0 5-1 15,3 3-3-15,-1 5 2 0,1 4-2 16,4 0 1-16,3 4 0 0,5-1 3 16,4-1-1-16,6 0 1 0,2-6 0 15,8-1 3-15,1-4-1 0,6-3-1 16,3-4-1-16,1-5-1 15,1-3 1-15,0-8 3 0,0-3 7 0,-1-2 11 16,-2-4 8-16,0-6 16 0,-1-3 3 16,-4-6-7-16,5-23-4 0,-5-15-8 15,-9-15-1-15,-4 20-4 0,2-2-15 16,-6 8-6-16,2 11-3 0,-2 3-1 16,1 11-4-16,-2 17-2 0,-1 4 1 15,2-1-14-15,-2-5-9 0,1 3-23 16,-1 6-26-16,5 3-75 0,-2 2-156 15,3 2-115-15,17 6-56 0</inkml:trace>
  <inkml:trace contextRef="#ctx0" brushRef="#br0" timeOffset="82113.92">18686 11732 267 0,'3'4'607'0,"4"0"-469"0,2 3-34 0,5 0-13 0,-1-1-32 16,4-4-15-16,-1 1-15 0,2-1-4 31,-2-2-2-31,-1-1 3 0,1 0 9 16,-2-3 12-16,0 1-2 0,0-2-7 15,-4-1-9-15,4-1-16 0,-4-1 3 0,0-4-8 0,-2 3-4 0,0-4-1 32,-4-1-1-32,1 2 0 15,-4 0 0-15,1 0 0 0,-4 0-2 16,-3 3 1-16,-3 1-1 0,-4 0-3 16,-3 2 1-16,-3 1-3 0,-2 4 4 15,-2 2-1-15,-3 3-2 0,0 3 4 16,1 3 0-16,1 5 1 0,0 3-1 15,3 2 0-15,4 2 0 0,2 0 4 16,4 1-4-16,2 1 9 0,5-1 6 16,3-1 8-16,5-1 12 0,3-2 1 15,3-4-4-15,7-2-8 0,3-4-9 16,2-3-6-16,2-3-3 0,2-1-3 16,0-3-3-16,1-2-15 0,1-2-7 15,0 1-18-15,-2-2-24 0,2-1-33 16,-4-1-122-16,-2-1-158 0,24-20-177 15</inkml:trace>
  <inkml:trace contextRef="#ctx0" brushRef="#br0" timeOffset="82575.7">19114 11650 748 0,'4'-3'169'0,"-2"-1"-66"0,4-2-4 0,0-2-8 0,0 1-32 16,0 0-28-16,0 1-14 0,-4 2-7 15,2 0 7-15,-3 3-4 0,1 0 1 16,-1 2-8-16,1 1-3 0,-2 4-2 15,0 6 10-15,-2 3-3 0,2 5-1 16,-1 3-2-16,-1 4-3 0,2 0 5 16,0 2-4-16,3-1 2 0,2-2-5 15,4-2 6-15,1-4 10 0,1-1-2 16,4-4 16-16,-2-4 12 0,2-3-4 16,0-5-1-16,-1-3 4 0,-1-4 3 15,0-4-1-15,1-2-13 0,0-3-9 16,0-2-5-16,-4-4-1 0,2-4-3 15,-3-4-2-15,-1-2-6 0,6-22 1 16,-3 0-5-16,-7 39-7 16,-2-1 3-16,4-12-15 0,0 7 3 15,-1 1-13-15,-1 8-25 0,-1 0-33 16,-2 4-94-16,2 0-144 0,-1-3-143 16</inkml:trace>
  <inkml:trace contextRef="#ctx0" brushRef="#br0" timeOffset="82734.28">19531 11887 1195 0,'2'-1'117'0,"0"0"-104"15,2-4-13-15,2 2-84 0,0-2-230 0,12-17-240 16</inkml:trace>
  <inkml:trace contextRef="#ctx0" brushRef="#br0" timeOffset="83876.72">20382 11480 471 0,'0'0'101'0,"1"0"-39"0,1 0 51 0,1 0 18 0,2-1-7 0,3-2-7 16,4 0-9-16,1-2-18 0,5 3-20 15,1-3-15-15,3 2-9 0,1-1-18 16,1 2-8-16,0 0-10 0,-1 0-7 16,2 1-3-16,-2 1-3 0,-3 0-10 15,1 0-25-15,-3 0-37 0,-5 3-103 16,0-1-73-16,-5 0-79 0,0 4-11 31</inkml:trace>
  <inkml:trace contextRef="#ctx0" brushRef="#br0" timeOffset="84066.91">20468 11614 771 0,'0'-1'232'15,"0"0"-129"-15,2 0-25 0,2-2-10 16,3 0-24-16,6-1-7 0,6 1 4 16,3-2-1-16,3 2-14 0,1 0-15 15,3 3-11-15,0-1-1 0,2 2-22 16,17 4-73-16,0-3-199 0,0-2-188 16</inkml:trace>
  <inkml:trace contextRef="#ctx0" brushRef="#br0" timeOffset="84846.88">22053 11343 587 0,'4'-1'88'0,"1"1"-7"0,5 0 0 0,0 0-8 0,0 2-11 15,1 0 7-15,0-1 11 0,-3-1-3 16,-3 0 0-16,0 1-26 0,-2-1-17 15,-2 0-10-15,-3 0-4 0,-1 0-7 16,-5-1-5-16,-4 1-8 0,-4 1 5 16,-5 0-5-16,-6 4-1 0,-4-1 1 15,-22 6 0-15,-6 2-2 16,2 3-1-16,28-2 1 0,19-9-9 16,1 1 5-16,1 0 6 0,-8 4 4 15,5-1-3-15,3 0 9 0,6 0 4 16,4 1 1-16,6-1 9 0,3 0 12 15,7-1 8-15,3 0-4 0,5 1-19 16,3-1-7-16,1 0-7 0,1 0-3 16,-1 1-3-16,0 1 0 0,-1 1 2 15,0-2-2-15,-2 3-1 0,-1 0 6 16,-2 3 1-16,-1 3 9 0,-2-1 5 16,-8-1-1-16,-3 0 2 0,-6 2-1 15,-6-1 0-15,-5-1-2 0,-5 2 2 16,-2-3-9-16,-7-2 3 0,-2 0-8 15,-4-3 4-15,-1 1 2 0,-1-2-1 32,-1 1 6-32,-1-3-7 0,-1-1-2 15,-1-2-4-15,-16 1 4 0,1-2-9 16,33-2-2-16,0 0-1 0,-14-1-6 16,1 1-7-16,0 0-9 0,4 0-23 15,1 0-34-15,1 0-75 0,4-1-188 16,-24-12-251-16</inkml:trace>
  <inkml:trace contextRef="#ctx0" brushRef="#br0" timeOffset="105249.08">4699 13831 654 0,'1'-4'76'0,"0"0"-40"0,1 0 16 0,1-2-3 0,-2 4-10 0,1 0-10 16,0 3-3-16,-2 4-1 0,2 2 5 16,-2 5 8-16,-2 8 13 0,2 2 8 15,-4 6 5-15,-2 22-6 0,-4 5-14 16,0 2-23-16,4-18-6 0,0-2-11 16,0 3-4-16,2-7-4 0,-2-1-13 15,4-15-25-15,1-1-33 0,0-2-52 16,-3 14-32-16,1-5-122 15,-9 20-136-15</inkml:trace>
  <inkml:trace contextRef="#ctx0" brushRef="#br0" timeOffset="105630.34">4675 13860 757 0,'4'-8'88'0,"1"0"-41"0,3-6 9 0,4 1 8 0,1-1-27 31,1 2-18-31,4-1-6 0,0 1 13 16,1 3 2-16,0 2 3 0,1 0 7 15,-2 5 8-15,2 1 0 0,1 3-7 16,-3 2-9-16,2 3-10 0,-5 4-7 16,-1 1-5-16,-5 3 1 0,-2 1 5 15,-4 2 0-15,-2-1 3 0,-4 2-3 16,-2-3-2-16,-4 3 3 0,-5-3-1 16,-3 0-9-16,-5-1 1 0,-2-4-6 15,0 1-8-15,-2-4-28 0,-1-1-36 16,0-2-60-16,-2-3-40 0,2-3 1 15,1-3-124-15,-33-11-68 0</inkml:trace>
  <inkml:trace contextRef="#ctx0" brushRef="#br0" timeOffset="105932.74">5248 13779 801 0,'1'-2'132'16,"0"-1"-74"-16,-1 0 1 0,0 0-22 15,2 3-25-15,-4 4-5 0,0 5 0 16,0 5 20-16,-2 5 21 0,0 4 8 15,-2 4-8-15,-1 0-26 0,-2 1-16 16,2 1-6-16,0-3-14 0,2 1-26 16,2-5-32-16,0-1-33 0,0-1-28 15,3-5-83-15,8 7-104 0</inkml:trace>
  <inkml:trace contextRef="#ctx0" brushRef="#br0" timeOffset="106092.02">5292 13637 1392 0,'-2'-7'32'0,"0"2"-26"0,-5-5-12 16,1 0 4-16,1 2-88 0,-1 0-90 16,2-1 16-16,4 1-91 0,10-10-197 15</inkml:trace>
  <inkml:trace contextRef="#ctx0" brushRef="#br0" timeOffset="106617.53">5561 13744 282 0,'4'-4'454'0,"-1"-1"-398"16,7-7-17-16,0 4 20 0,4-5-10 15,-1 4-14-15,4-1-6 0,-2 1 0 16,1 4 0-16,-1 1-7 0,0 1 8 16,-2 1 0-16,1 2-9 0,-3 2 2 15,-3 2-14-15,0 3-3 0,-3 3 2 16,-2 4-8-16,-2 4 2 0,-4 3 2 16,-4 4-3-16,-6 3 1 0,-2 2-2 15,-3-1-3-15,-3 2 2 0,0-3-1 16,1-3 2-16,0 0 2 0,1-3-1 15,2 0 7-15,2-1-4 0,0-5 10 16,5 1 7-16,2-3 4 0,4-3 0 16,4 0-3-16,5-4-1 0,3 0-6 15,3-4 1-15,5-1-4 0,0-2-7 16,5-3-1-16,2-2 2 0,3 1-5 16,3-3 0-16,0-1-1 0,-2 0-1 15,3-2-14-15,-3 3-26 0,0-1-55 16,-4-1-51-16,-5 1-33 0,16-16-189 15</inkml:trace>
  <inkml:trace contextRef="#ctx0" brushRef="#br0" timeOffset="106854.57">5613 13900 1048 0,'0'-3'114'0,"1"2"-54"0,1-6 32 0,4 0-53 0,3-1-20 0,5-3-13 15,7 1 10-15,3-2 5 0,4-1-4 16,1 3-6-16,0-1-11 0,-1 2-5 16,3 0-7-16,0 2-34 0,0 2-100 15,-2 1-81-15,39-2-123 0</inkml:trace>
  <inkml:trace contextRef="#ctx0" brushRef="#br0" timeOffset="107331.88">6090 13711 762 0,'5'-4'154'0,"0"-2"-88"15,7-2 0-15,2-2-25 0,2 3-16 16,2 0-8-16,-1 1-3 0,0 2 0 16,-1 1 4-16,0 2 7 0,1 3 4 15,-2 0 3-15,0 4-4 0,-4 1-13 16,-2 3-9-16,-1 2-5 15,-4 7 4-15,-3 1-5 0,-3 4-3 16,-6 3 0-16,-2 3-10 0,-5-1 4 16,-3 1 3-16,-1 1-2 0,-1-4-2 15,0 1 7-15,-1-1-3 0,1-5 1 16,0 0 3-16,2-2 2 0,1-4 1 16,4-2 1-16,0-1 6 0,5-5-3 15,3-1 6-15,3-1-1 0,3-3 11 16,2-1-4-16,2-2 7 0,6 0 9 31,6-4-1-31,5 2-10 0,4-4-3 16,3 1-6-16,2 0-6 0,1 0-2 15,20-1-5-15,4-1 0 0,-1 3 0 16,-23 0-22-16,-18 3-36 0,0 0-46 16,-2 0-70-16,10-2-9 0,16-10-190 15</inkml:trace>
  <inkml:trace contextRef="#ctx0" brushRef="#br0" timeOffset="107553.75">6252 13930 769 0,'2'-1'339'0,"2"-2"-276"0,3 0-13 0,6-2-1 0,3-2-19 15,6 0-9-15,6-4-1 0,2 1-10 16,21-5-9-16,0 2-1 0,2-1-5 16,-18 7-28-16,0 7-61 0,-2-3-84 15,4-4-93-15,-5 5-134 0</inkml:trace>
  <inkml:trace contextRef="#ctx0" brushRef="#br0" timeOffset="108079.05">6951 13894 530 0,'2'-3'272'15,"0"2"-204"-15,3-5-13 0,-1 1-18 16,1 0-9-16,0-4 3 0,0-1 3 16,0 2 16-16,-2-4 18 0,0 3 9 15,-3-1-3-15,0 1-13 0,0 1-26 16,-3 0-11-16,0 0-23 0,-2 1-1 15,-1 3-17-15,-2 2-12 0,-2 0-2 16,-3 5 17 0,0 0 2-16,-4 5-15 0,2 2 6 0,-2 5 11 0,1 4-23 15,0 2 33-15,3 5-4 0,1 1 1 16,2 2-3-16,3 0-24 0,4-5-6 16,3 1 4-16,2-4 17 0,2-4 15 15,2 0 1-15,2-6 16 0,0 0 3 16,1-7 0-16,-1-2-6 0,3-5-8 15,0-2 3-15,-1-5 0 0,3-1 10 16,-2 0 19-16,1-2 14 0,1 2-10 16,-1 0-15-16,1-1-13 0,-1 4-7 15,0 0-7-15,-3 0 2 0,-2 2 3 16,-2 3-4-16,-2 2 4 0,-1 2 5 16,-1 0-3-16,-1-1 2 15,0 0 2-15,0 0-1 0,0 1 11 16,2-1 8-16,0 2 9 0,-1-1-2 15,1 1-2-15,0-2 7 0,3 3-8 16,1-3-3-16,2-1-7 0,3-3-14 16,0 1-4-16,5-1-5 0,0 0-10 15,1-2-11-15,0-2-26 0,1-2-17 16,0 3-48-16,1-1-98 0,1 1-139 16,29-24-420-16</inkml:trace>
  <inkml:trace contextRef="#ctx0" brushRef="#br0" timeOffset="108670.12">8379 13462 866 0,'2'-2'119'0,"0"0"-64"0,2-1 2 0,-1 1-20 15,1 4-19-15,-2 2-9 0,0 5 3 16,-1 5 17-16,-3 6-7 0,-2 7 5 15,-6 20 2-15,-1 2-6 0,1 3-2 16,2-14 18-16,-2-3-7 0,2 1 7 16,-1-3-1-16,0-4 3 0,6-15 8 15,1-1-9-15,-2-1-11 0,0 12-5 16,0-3-10-16,0-5 0 0,3-4-1 16,2-4-4-16,3-1-1 0,3-2-2 15,2-3-2-15,3-1 1 0,5-4-4 16,0-1 0-16,2-1-1 0,2-1-1 15,2-1-7-15,1-4-14 0,0 2-10 16,-1 0-6-16,2-1-41 0,-3 5-22 16,1-2-50-16,-1 0-35 0,-4-2 3 15,20-8-167-15</inkml:trace>
  <inkml:trace contextRef="#ctx0" brushRef="#br0" timeOffset="110101.57">8394 13559 547 0,'0'-2'111'0,"0"0"-27"0,-1-2-5 0,2 0-9 0,-1-3-16 15,1-3 2-15,0 2-5 0,2-2-3 16,2-1-11-16,2 1-9 0,0-1-17 15,4 1-3-15,1-1 0 0,3 0-5 16,1 2 0-16,2-2-1 0,0 2-2 16,2 1 2-16,0-2 0 0,-1 5-2 15,1 0 0-15,-5 3-4 0,1 2 4 16,-4 4-1-16,-1 2 2 0,-1 3-1 16,-2 5 0-16,0 2 3 0,1 3-3 15,-1 2 1-15,0 3 4 0,-2 0 2 16,0 0 1-16,-1 1 1 0,-2-1 2 15,-1-2 0-15,0 0-3 0,-1-1 0 16,0-2-6-16,1 0 4 0,0-3-2 31,0-2-3-31,-1-3 2 0,0-3-3 16,-1-1 8-16,0-2-6 0,-1-3 8 16,-1-3 10-16,-1-4 6 0,0-1-13 15,1-3-1-15,-1 0-4 0,0-4 2 16,-1-1-3-16,0-4 3 0,-2 0 4 15,0-2-1-15,0 2-6 0,-1 0 5 16,-1 0-7-16,1 2 1 0,-2 0 1 16,1 1 0-16,-2 0 3 0,0 4 2 15,-1-2-2-15,-1 2 2 0,0 1-1 16,1 2-5-16,-1 1 2 16,0 2-1-16,1 4-2 0,0 1-1 15,0 1 0-15,-1 4-1 0,-1 2 2 16,-1 3-2-16,-1 4 5 0,-3 4-3 15,0 3 5-15,-2 4 6 0,2 3-10 16,1 3 7-16,3 3-10 0,-4 18 2 16,8 0-5-16,9-4 0 0,3-32 1 15,2-1 0-15,0-1 1 0,5 14 1 16,5-3-1-16,1-3 0 0,3-5 1 16,0-3-1-16,2-4 1 0,4-7 1 15,1-4 2-15,-1-5-1 0,3-7 4 16,0-1 2-16,-2-8-4 0,0-6 6 15,7-25-2-15,-5-19-1 16,-4-26-1-16,-7 28-4 0,-3-6 3 0,-1-1 4 16,-1 9 0-16,-3 12 10 0,-1 17-5 15,-1 4-3-15,-8 4-6 0,2 17-6 16,-1 1-2-16,-1 2-8 0,-1-10-8 16,0 5-18-16,0 3-16 0,2 4-32 15,1 4-58-15,3 5-110 0,4 2-35 16,23 16-284-16</inkml:trace>
  <inkml:trace contextRef="#ctx0" brushRef="#br0" timeOffset="110562.14">9012 13679 923 0,'4'1'98'0,"1"-1"-20"0,5 1 18 16,3 0-26-16,0-2-20 0,2-1-23 15,1-1-6-15,2-3 3 0,0 0-8 16,2-2 10-16,2 0 6 0,-1-2 0 0,2-1-6 16,0 1-4-16,-3-1-17 15,0 0 4-15,-2-2-4 0,-4-1-4 16,-1 0-2-16,-5-3 0 0,-3 3-9 15,-3-1-7-15,-5 1-18 0,-4 0-37 16,-6 3-24-16,-5 1 20 0,-4 5 45 16,-4 4 31-16,-2 5 1 0,0 5 7 15,-2 5 0-15,1 5-5 0,-1 4 7 16,2 2 2-16,0 3 2 0,4-1-7 16,3 0 2-16,5 0-9 15,4 0 6-15,6-2 10 0,5 1 21 0,4-3 18 16,4-3-8-16,5-3-18 0,2-3 4 15,5-3-7-15,4-4-6 0,4-6-7 16,2-1-9-16,4-6 0 0,1 1-4 16,17-7-1-16,2-8-17 0,1-7-47 15,-20 7-98-15,-2-5-112 0,1-3-224 16</inkml:trace>
  <inkml:trace contextRef="#ctx0" brushRef="#br0" timeOffset="110911.15">9697 13097 807 0,'4'-3'81'0,"-1"1"0"0,2-3 2 0,-2 2-25 16,-1 1-15-16,-2 0-25 0,2 4-4 15,-2 0-3-15,0 3 8 0,-2 3 23 16,-1 2 23-16,0 5-1 0,-2 4-13 16,0 4-14-16,-1 4-6 0,-1 7-4 15,-5 25-11-15,-1 10-9 0,-1 4-2 16,6-28-5-16,2 2 0 0,4 2-14 15,-1-7-8-15,5-4-16 0,-1 1-23 16,0-2-22-16,3 8-50 0,-1-11-80 16,4-13-196-16,1-4-71 0</inkml:trace>
  <inkml:trace contextRef="#ctx0" brushRef="#br0" timeOffset="111197.68">10016 13515 1040 0,'5'-3'69'0,"-1"0"-10"15,1-2 6-15,-1 2-31 0,-2 1-12 16,-2 4-19-16,-1 5 6 0,-1 4 16 15,-1 6 36-15,-2 4 18 0,-1 4-31 16,0 0-15-16,1 2-16 0,1 1-14 16,1-2-3-16,0 0-23 0,2-3-22 15,1-2-25-15,0-2-69 0,1-3-86 16,2-4-92-16,-1-6-74 0,6-12 55 16</inkml:trace>
  <inkml:trace contextRef="#ctx0" brushRef="#br0" timeOffset="111341.56">10107 13277 1430 0,'4'-6'23'16,"-2"1"-14"-16,1-5-9 0,0 0-46 0,-4 2-200 0,-1-2-109 16,-1 0-127-16,-4-13 179 0</inkml:trace>
  <inkml:trace contextRef="#ctx0" brushRef="#br0" timeOffset="111801.41">10339 13448 844 0,'2'-1'221'0,"2"0"-149"16,2-2-1-16,-1 4-48 0,-1 3-23 16,-2 2 0-16,0 4-6 0,-2 5 6 15,-3 4 2-15,1 5 2 0,1 2 5 31,1 3 0-31,1 0-2 0,4-1-5 16,0-1 2-16,2-2-4 0,1-3 7 16,3-1 3-16,-2-4 18 0,3-5 26 15,0-4 10-15,-1-3 2 0,3-7 6 16,2-3-16-16,0-4-14 0,4-3-4 16,1-3 4-16,-2-5-5 0,2-6-5 15,-1-5-1-15,9-27-5 0,1-16-11 16,3-11-7-16,-12 42-8 0,-1 17-7 15,-13 15-4-15,2 2-8 0,-3 1-7 16,7-6-13-16,-1 4-27 0,-3 4-35 16,-3 2-72-16,-1 4-87 0,-1 4 15 15,1 2-91-15,-1 2 96 0,3 17 17 16</inkml:trace>
  <inkml:trace contextRef="#ctx0" brushRef="#br0" timeOffset="112214.98">10836 13667 841 0,'4'1'166'15,"2"0"-81"-15,5-1 26 0,-1-1-66 16,1-1-18-16,2-1-14 0,0-1 6 16,0-3 18-16,1 1 15 0,-1-1 14 15,2-1-12-15,-2 0-6 0,1 1-15 16,-2-2-15-16,-2 1-10 0,1-1-4 15,-2 0 0-15,1-1-4 0,-1 0 0 16,-2 0-3-16,-3 0-3 0,-2 3-1 16,0-2-12-16,-3 0-11 0,-2 1-6 15,-3 0 1-15,-2 2-16 0,-4 3 17 16,-3 3 11-16,-2 2 22 0,-1 4 1 16,-4 4 2-16,1 4 1 0,1 3 2 15,0 4 3-15,1 0 0 0,5 3 9 16,0 0 3-16,6 2 14 0,1-1-3 15,4 2 14-15,3-2 5 0,0-1-13 16,4-2-2-16,2 1 0 0,0-4-4 16,6-4-14-16,0-2-6 0,6-4-3 15,3-2-7-15,4-3-1 0,3-4-11 16,2-3-32-16,2-2-34 0,19-8-52 16,1-5-117-16,-4-7-101 0,-14 4-318 15</inkml:trace>
  <inkml:trace contextRef="#ctx0" brushRef="#br0" timeOffset="112757.51">11369 13573 601 0,'2'-1'191'0,"2"0"-136"0,3-3-20 0,-1-1-19 15,2 0-3-15,-2-2-2 0,1 1 4 16,1-1 21-16,1-1 18 0,-2 1 17 15,3 0 3-15,0 3-14 0,-1 1-17 32,2 0-13-32,-2 3-10 0,0 0-16 15,2 3-4-15,0 4 0 0,-3 4 0 16,1 9-2-16,0 3-3 0,-2 7-5 16,-3 2-5-16,1 17 0 0,-9 0 3 15,-4-4 11-15,4-30 0 0,-3-2 0 16,1-1-2-16,-7 11-2 0,-5-6-25 15,1-4-28-15,-3-4-18 0,4-6 27 16,0-2 17-16,2-5 32 0,2-3 15 16,4-3 46-16,3-1 24 0,4-4-20 15,4-4-16-15,1-4-14 0,3-4-4 16,2 0 2-16,4 1 11 0,1 2 1 16,6 2-13-16,2 1-9 0,2 3-12 15,4 3-8-15,1 1 1 0,0 3-4 16,0 1-10-16,-1 3-25 0,-2 0-59 15,-1 4-77-15,0 1-57 0,37 2-131 16</inkml:trace>
  <inkml:trace contextRef="#ctx0" brushRef="#br0" timeOffset="112991.52">11935 13567 990 0,'3'-5'154'0,"0"3"-91"0,3-4 6 0,2 2-21 16,1 1-25-16,1 2-14 0,0 1 8 15,2 1 8-15,1 3 10 0,-2 3 18 16,4 4-9-16,1 2-11 0,2 2-19 16,-2 3-6-16,1 0-8 0,-2 1-4 15,0 0-18-15,-3 0-5 0,1-1-32 16,-2-1-40-16,2-1-74 0,-1-3-73 15,26 4-276-15</inkml:trace>
  <inkml:trace contextRef="#ctx0" brushRef="#br0" timeOffset="113217.56">12403 13582 1260 0,'0'0'185'0,"0"0"-149"0,-2 0-11 0,-5 4-20 15,-3 4-5-15,-5 6 0 0,-7 7-2 16,-3 6 2-16,-18 24 0 0,0 3 11 16,5-2 4-16,17-16 9 0,3 1-8 15,0-4-16-15,2 1-9 0,-1-3-35 16,10-20-73-16,1 3-117 0,0-1-75 16,-6 9-156-16,-18 14 212 0</inkml:trace>
  <inkml:trace contextRef="#ctx0" brushRef="#br0" timeOffset="113950.2">7914 14807 858 0,'2'-3'133'0,"0"-1"-44"0,1-3 25 0,1 0-21 0,0 0-29 15,2 0-17-15,0 1-4 0,0 4-15 16,0 0-9-16,-2 3-5 0,2 2-6 15,-3 4 4-15,0 6 13 0,-3 3 15 16,-3 8-9-16,-3 4-10 0,-5 22-9 16,0 7 0-16,-6 6-9 0,7-24 2 15,-7-4-4-15,6 4 2 0,1-5 11 16,0 2-5-16,3-7-2 0,4-16 0 16,0 0 0-16,2-2-2 0,-2 11 1 15,2-6 4-15,3-2 0 0,2-3 3 16,3-4 1-16,2-2 0 0,5-2-1 15,5-3-5-15,2-3-4 0,5-2-1 16,3-1 1-16,1-4-4 0,2 0-7 16,0-1 2-16,19-5-6 0,-4 1-3 15,-32 9-9-15,-4 0-14 0,14-3-12 16,-3-2-26-16,-6 2-84 0,-2 0-144 16,1-13-107-16</inkml:trace>
  <inkml:trace contextRef="#ctx0" brushRef="#br0" timeOffset="114157.36">7885 15165 613 0,'-1'-1'699'0,"2"0"-560"0,3-4-75 16,7 1-13-16,4-5-23 0,6 0-8 15,5-1 8-15,22-8-5 0,7-2-9 16,1 9-10-16,-19 0-4 0,4 2-8 15,0-5-12-15,-1 9-16 0,1-2-39 16,1 6-71-16,-7-3-133 0,1-4-96 16,-7 0-160-16</inkml:trace>
  <inkml:trace contextRef="#ctx0" brushRef="#br0" timeOffset="114364.26">8559 15054 938 0,'-3'3'101'16,"0"-1"-31"-16,-3 6 17 0,-2 4-26 15,1 3-7-15,1 5-16 0,1 1-11 16,0 5 0-16,1-3-6 0,1 2-6 16,1 2 4-16,2-2-4 0,0 1-8 15,1-2-7-15,0-3-8 0,1-2-38 16,3-5-73-16,0-3-76 0,0-4-97 15,8-10-340-15</inkml:trace>
  <inkml:trace contextRef="#ctx0" brushRef="#br0" timeOffset="114507.92">8647 14765 1214 0,'2'-7'21'0,"-2"0"-21"0,1-7-9 15,-1 2-115-15,0 0-145 0,2-22-251 16</inkml:trace>
  <inkml:trace contextRef="#ctx0" brushRef="#br0" timeOffset="115366.73">8949 15079 1046 0,'8'-5'227'0,"0"3"-157"0,8-4 10 16,0 2-51-16,1 0-20 0,-3-2-3 16,1 4-4-16,-4-1-1 0,-2 5-2 15,-3 1-1-15,-2 4 2 0,-1 5 0 16,-2 3 1-16,-1 5 2 0,-2 3-3 16,-2 6-1-16,-7 17 0 0,8-32 0 15,-5 15 0-15,0-1 1 0,0-4 0 16,0-1-4-16,3-4 2 0,2-3 2 15,2-6 0-15,1-2 2 0,3-3-1 16,0-5-1-16,2-1 4 0,3-5 4 16,1-2 3-16,2-5 10 0,1-3 8 15,1-5-6-15,0-4-7 0,3-1-10 16,0-1 5-16,3 2-4 0,3 1 3 16,-3 2-4-16,3 3-2 0,-2 2-2 15,0 0 3-15,0 4-4 0,0-1-1 16,-1 1 1-16,-1 6-2 0,-3 1 1 15,0 4 0-15,-4 2 0 0,0 3 0 16,-2 6-3-16,-2 2 1 0,-1 6-7 16,-2 3 3-16,-2-1 2 15,-1 3 0-15,-1 1 3 0,-2-2 0 32,-1 0 1-32,-1-3-1 0,0 1 0 15,0-4 1-15,-1-1 0 0,1-5 1 16,-1-3-1-16,2-2 3 0,2-2 2 15,0-5 10-15,2-1 5 0,2-3-4 16,1-2 3-16,4-3 3 0,1 1-3 16,3-3-6-16,2-3-4 0,1 3-4 15,2-6-3-15,2 2 1 0,1-2-3 16,1 0 0-16,0 1 0 0,-1 3 0 16,1 0 0-16,-1 1 1 0,-1 2-1 15,-1-1 0-15,-2 3-3 0,-1-2 3 16,-2 4-8-16,-1 0 1 0,-2 3-4 15,-2 1 0-15,-2 4 4 0,-2 3 2 16,-1 5 3-16,-5 5-3 0,-1 4 5 16,-2 3 0-16,0 2 0 0,-1 1-1 15,0 3-6-15,0 0-12 0,0 1-5 16,1 2-1-16,1-1-2 0,-1 0-2 16,1 0 10-16,1-2-7 0,1 0-21 15,0-4-71-15,2-2-83 0,3-3-20 16,0-6-192-16,12-6 83 0</inkml:trace>
  <inkml:trace contextRef="#ctx0" brushRef="#br0" timeOffset="115813.71">9969 15191 882 0,'6'-1'172'0,"-2"-1"-66"0,7-2-27 0,1 0-57 0,-1 0-14 0,1 0-2 15,1 2 6-15,0 0 19 0,2 0 19 16,1 1 7-16,0-1-8 0,1 0-1 16,1-2-4-16,-1-1-13 0,-3-2-7 15,-1 0-14-15,-1-2-8 0,-1-5 3 16,-3 1-4-16,-1-2-1 0,-4-2-6 15,-4 3-9-15,-2 0-10 0,-5 2-12 16,-2 0-2-16,-3 5 11 0,-4 0 2 16,-4 5 2-16,-1 2 12 0,-3 6 9 15,-1 3 1-15,0 6 1 0,-1 5-1 16,1 4-2-16,2 2 1 0,2 4 3 16,2 0 1-16,6 2 22 0,-1 21 35 15,12 1 22-15,5-40-4 0,1 0-13 16,5 10-29-16,2-3-22 0,2-3-5 15,5-6 1 1,3-3-3-16,0-6-4 0,6-3-1 0,1-3-17 0,2-2-36 16,1-3-18-16,0-2-63 0,1-1-127 15,1-6-156-15,45-41-163 0</inkml:trace>
  <inkml:trace contextRef="#ctx0" brushRef="#br0" timeOffset="116291.7">10659 15017 877 0,'9'-2'261'0,"2"-3"-166"0,6-2 14 0,-1 0-43 16,-4-2-46-16,-5-1-13 0,-3 1-2 16,-3 0-5-16,-5 1 0 0,-1 2 4 15,-4 1 7-15,-3 5-2 0,-5 1-5 16,-2 4 1-16,-2 1-5 0,-3 1 0 16,-1 2-1-16,2 2-2 0,2-2 0 15,3 3 3-15,4-2 6 0,4 0-4 16,3 0 1-16,2-2 0 0,2 3-2 15,4-1 10-15,3 1-1 0,1-1 3 16,5 1-2-16,0 0-3 0,2 0-7 16,3-1 1-16,1 1 0 0,2-2-2 15,0 4 1-15,4 1 2 0,-2 0 7 16,-2 1 12-16,1 4 9 0,-3-4 5 16,-3 2 9-16,-4-1 14 0,-2-1-8 15,-5-1-6-15,-5-1-17 0,-4-3-9 16,-3-1-6-16,-4-2-13 0,-2-1-9 15,-4-2-14-15,-2-2-21 0,-4 0-18 16,-2-2-29-16,-2 0-48 0,-2-2-155 16,-18-4-333-16,-14-16 259 0</inkml:trace>
  <inkml:trace contextRef="#ctx0" brushRef="#br0" timeOffset="120015.78">13729 13579 1018 0,'3'-4'204'0,"1"1"-119"0,1-2 5 0,-2 0-13 0,0 1-49 15,-1 1-14-15,-2 0-14 0,0-1-1 16,0 3-32-16,0 0-66 0,0-1-106 15,0 1-96-15,4-2-141 16,4-11 16-16</inkml:trace>
  <inkml:trace contextRef="#ctx0" brushRef="#br0" timeOffset="120206.7">13723 13923 1180 0,'-4'2'117'31,"-1"-1"-44"-31,-7 2 5 0,3 0-54 0,-3-1-24 0,4 1-12 0,0-1-18 31,3 1-45-31,0-1-54 0,4 0-45 16,1-1-76-16,2 0-94 0,6-3 171 16,2-2 32-16,30-13 49 0</inkml:trace>
  <inkml:trace contextRef="#ctx0" brushRef="#br0" timeOffset="121481.15">15275 13834 531 0,'0'0'61'0,"0"0"-16"0,-2 0 3 0,2 0-15 16,-1 0-15-16,1-1 1 0,-2 0 16 16,2-1 9-16,0-2 14 0,0-1 7 15,0 0-1-15,2 0 10 0,-1 0 5 16,-1-2-11-16,2 0-4 0,1-1-5 16,0-4-7-16,4 1-11 0,2-1-13 15,2-1-9-15,2-1-4 0,4 3-4 16,0-2 1-16,4 1-4 0,1 2 2 15,-2 0-2-15,3 3 5 0,-3 0-9 16,1 3 2-16,-4 1 2 0,2 2-2 16,-4 2-2-16,0 3-2 0,0 3-2 15,-2 4 0-15,-1 4 0 16,-4 5-1-16,-1 5 1 0,-7 5 8 16,-3 2 7-16,-6 19-3 0,-10 0-7 15,-10-2-1-15,14-23-4 0,5-11-1 16,0-1-2-16,0-2-1 0,-8 10 4 15,-2-3 0-15,1-2 1 0,1-4 1 16,3-2-2-16,2-5 0 0,6-2 1 16,4-4 1-16,3-5 4 0,3 0-5 15,4-5 9-15,6-1-9 0,2-2 4 16,6-3-2-16,3 0 1 0,4-2-4 16,0-1-7-16,4-2 0 0,18-12-10 15,1-2-7-15,-3 1 2 0,-34 25 4 16,0 0 5-16,-1 1 10 0,12-8 2 15,-3 1 1-15,-3 0 3 0,-3 4-2 16,-3-1 1-16,-1 2 1 0,-4 1-1 16,-3 0 2-16,-2 2-1 0,-5 1-2 15,1 1-1-15,-4 1-2 16,0 2 2-16,-5 4 13 0,-3 2 1 0,-2 3 1 16,-5 4 5-16,-1 3-7 0,2 3-4 15,-4 1-1-15,1 1-2 0,1 3 3 16,0 3 5-16,4 2 2 0,4-1 8 15,4 0 1-15,1 0 2 0,7-2-5 16,1-1-1-16,3-3-5 0,3-3 1 16,2 0-5-16,0-6 1 0,3-3-2 15,3-3-8-15,2-4 6 0,3 0-9 16,1-2-2-16,1-1-6 0,1-3-18 16,3-3-25-16,-1-2-29 0,4 0-41 15,-1 0-71-15,3-1-186 0,43-29-213 16</inkml:trace>
  <inkml:trace contextRef="#ctx0" brushRef="#br0" timeOffset="122070.96">15330 13254 821 0,'0'-1'139'0,"3"1"-19"0,-1-1 17 16,4-1-26-16,4-2-38 0,7-1-5 16,5-1 3-16,5 0-10 0,3 1-18 15,3 2-7-15,2 0-12 0,17-1 8 16,8-2-20-16,6 3-8 0,-23 2-4 15,-5-2 0-15,0 6-5 0,-6-5-9 16,-15 2-19-16,-6 0-6 0,0 1-22 16,11 0-41-16,-3-1-49 15,-6 1-61-15,-2 1-41 0,-5-2-146 0,-1-3 222 16,-5-1 64-16,0-2 12 0,2-1 55 16,-1-11 8-16</inkml:trace>
  <inkml:trace contextRef="#ctx0" brushRef="#br0" timeOffset="122758.39">17008 13641 800 0,'0'-1'144'0,"4"0"-47"0,1-2-10 0,5-1 9 16,1 1-6-16,5-1-14 0,0 1-10 16,4 1-8-16,2 0-11 0,-1 0-14 15,4 2-13-15,-3 0-13 0,2 0-3 16,-2 0-4-16,2 1-3 0,-2 0-10 16,-3 2-31-16,0-2-17 0,-2 1-49 15,-1 0-76-15,-6 1-55 0,1-2-155 16,-7-1 168-16,-4 0 139 0,-6-1 23 15,-3 1-16-15,-4 1 30 0,-30 10 16 16</inkml:trace>
  <inkml:trace contextRef="#ctx0" brushRef="#br0" timeOffset="122918.29">17102 13798 777 0,'1'1'374'0,"1"-1"-235"15,4-1-49-15,3 1 4 0,4-1-35 16,8-2-28-16,5 0-13 0,3-2-6 15,1 0-12-15,0 1-4 0,-2 3-36 16,2 0-37-16,3 1-105 0,15 2-136 16,-31-2-205-16,56 0 143 0</inkml:trace>
  <inkml:trace contextRef="#ctx0" brushRef="#br0" timeOffset="125172.42">18140 13582 589 0,'0'-2'132'0,"-1"1"-64"0,2-2-16 16,-2 1-5-16,1-3 0 0,0 1-16 15,0-1 2-15,0-1 9 0,1 0-5 16,0-1-3-16,2 0 6 0,0-1 5 16,-1-2 4-16,1 0-1 0,3 1-3 15,-1-4 2-15,-2 2-12 0,2 0 7 16,3-3-10-16,1 3-1 0,2 1-3 15,-1-2-11-15,3 3 3 0,-1 0-3 16,2-1-1-16,2 3-1 0,1 2-8 16,-2-1 5-16,1 2-12 0,0 2 7 15,-1 1-6-15,1 3 0 0,0 3 1 16,-5 5-1-16,0 4 1 0,-5 4 0 16,0 6 0-16,-5 5-2 0,-3 2 1 15,-9 21 2-15,-7 2-2 0,-5-5 5 16,13-33-4-16,3-2 4 0,-3 2-2 15,-9 14-1-15,-3-1-1 16,-3-2 0-16,0-2 1 0,-1-2 2 16,1-2 3-16,-1-1 1 15,4-2 2-15,2-3 2 0,2-4 5 0,5-3-2 0,5-3-3 16,3-1-5-16,5-3-2 16,0 1 1-16,5-4 9 0,3 0 2 15,5-1-4-15,8 0-5 0,6-2 1 16,3 2-4-16,17-4-4 0,3 1-2 15,2 2-9-15,-21 2-12 0,2-1-16 16,-17 2-16-16,-1-2-30 0,0 2-22 16,15-2-76-16,-2-1-114 0,-2 3-70 15,28-8-25-15</inkml:trace>
  <inkml:trace contextRef="#ctx0" brushRef="#br0" timeOffset="125740.39">18952 13557 716 0,'1'-4'116'0,"0"-1"-40"0,0-3-3 0,3 1 2 16,-1-3-29-16,-2 1-9 0,0 0 5 15,-1-1 5-15,-1-1 7 0,-3 4 6 16,0-1-2-16,2 1-13 0,-4 1-13 16,1 0-12-16,-3 4-9 0,-2-2-8 15,-3 3-2-15,0 4-1 0,-4 3 2 16,-4 4-4-16,0 5 4 0,-1 6 1 15,-1 7 0-15,3 1 2 0,2 5 0 16,7-1-1-16,1-1 6 0,7 0 3 16,5-2 7-16,3 0 5 0,4-5 3 15,4 0 1-15,4-5-1 0,2-1-9 16,5-4 8-16,1-6-12 0,3-4-6 16,2-7-2-16,0-5 3 0,16-11 4 15,-32 10 0-15,15-9 0 0,-7-4 2 16,-1-6-10-16,-5-5 1 0,-1-23-7 15,-7-9-7-15,-5 12-4 0,-6 38-2 16,1 3 6-16,-1 2 0 0,-5-7 1 16,-1 3-7-16,-4 5 3 15,0 1-8-15,-2 1-5 0,0 2-10 0,3 1-22 16,2 2-31-16,1 0-52 0,2 2-102 16,3 0-25-16,3 0-132 0,2-1 257 15,6 0 84-15,2-1-3 0,5 3 6 16,5 1 10-16,4 2-7 0,4 2 14 15,71 11 5-15</inkml:trace>
  <inkml:trace contextRef="#ctx0" brushRef="#br0" timeOffset="126715.27">19606 13721 563 0,'1'-6'272'0,"2"2"-175"0,2-6-11 0,3 0-1 16,0 1-21-16,3 0-14 0,-2 1 12 15,0 2-2-15,2 1-6 0,-3 2-17 16,1 3-10-16,-1 1-17 0,-1 6-1 16,-1 3-5-16,-2 3 4 0,0 5-1 15,-3 1-2-15,1 2 4 0,-2 3-3 16,-2 0 2-16,2 0-3 0,-1-2 3 16,0-1-3-16,1-2-1 0,1-2 1 15,0-3-4-15,1-3 1 0,1-5-2 16,-2-3-1-16,2-2 1 0,-1-1 5 15,2-3 3-15,0-2 0 0,2-6-2 16,1-3 6-16,0-2 1 0,3-1-6 16,1-2 1-16,2 1-5 0,-1-1-2 15,6-1 0-15,-2 0-1 0,2 0-1 16,1 3 1-16,-1-1 0 0,-2 4 1 16,1 3 0-16,-4 2-1 0,0 3 0 15,-3 2 0-15,-3 3-1 0,0 2-2 16,-2 1-3-16,-2 7 1 15,0 3 4-15,-2 5 1 0,0 1 1 16,-1 2-1-16,-1 1 0 0,1-1 1 16,1 1-1-16,-1 1 1 0,2-1 1 15,-1-1-2-15,0-1 2 0,1-4 3 16,-1-3-3-16,0-3 2 0,1-6 0 16,-2-1-2-16,2-4 10 0,0 1 11 15,1-3 2-15,3-3-7 0,0-4-4 16,1-3-2-16,-1-6-4 0,3-1-4 15,0 0-1-15,1-4-3 0,4 2-1 16,-1 1-1-16,3-2-2 0,-1 2 3 16,5 0 1-16,-3 2-5 0,1 2 1 15,-1 4 1-15,-4 2 2 0,-1 5 0 16,-1 3-1-16,-1 1-1 0,-2 3-1 16,-3 3-2-16,-1 3-7 0,-3 4 8 15,-1 4 3-15,-1 4-2 0,-2 3-4 16,1 1-5-16,-1 2 0 0,-1-1-5 15,0 2-7-15,1 0-20 0,-1 0-9 16,1-2-48-16,0 1-53 0,0-2-17 16,0-7-46-16,1-3-108 0,2-5 171 15,3-5 88-15,1-4 18 0,-1 0 9 16,3-1 5-16,0-4-2 0,4 1-10 16,2-4 12-16,2-2 15 0,19-10-12 15</inkml:trace>
  <inkml:trace contextRef="#ctx0" brushRef="#br0" timeOffset="127032.66">20498 13653 910 0,'2'-1'97'0,"0"1"-21"0,1-1-10 0,-1 2-28 16,-2 1-20-16,-3 3 6 0,-1 2 5 15,-2 6 3-15,-1-1 13 0,-1 4 3 16,-1-1 4-16,-2 3-5 0,4-1-9 16,0 0-1-16,0-2-8 0,4-2-7 15,0-1-2-15,3-1-4 0,3-2 3 16,-1 1 0-16,1-2 1 0,2-1 0 16,0-3 0-16,3-2-6 15,2-1-1-15,2-2-7 0,1-3-6 16,2 0-2-16,0-1-11 0,0 0-14 15,2 0-14-15,0 1-14 0,-2-2-55 16,3-3-73-16,-1 0-107 0,-2-6-183 16,17-41 138-16</inkml:trace>
  <inkml:trace contextRef="#ctx0" brushRef="#br0" timeOffset="128002.35">20555 13509 1193 0,'3'-1'130'16,"-3"0"-109"-16,3-2-11 0,0-1-10 15,2-1-79-15,1 0-48 0,2-2-22 16,0 1-47-16,-2 2-55 0,0 1 104 16,-1 2 80-16,-1 0 48 0,-1 2-2 15,-1 1-7-15,4 3 4 0,-3 0 4 16,1 1 1-16,1-2 5 0,-1 2-8 15,2-2 0-15,0 3 1 0,1 1 1 16,0-1 3-16,1 3 11 0,1 1-2 16,-3-1 4-16,0 1 1 0,-1 0 1 15,-2 2-1-15,0-1 1 0,-3 1-1 16,-1 0 1-16,0-2 0 0,-3 1 0 16,3-2 1-16,-2 1-1 0,0-2 1 15,1 1-2-15,0 0 2 0,0-2-1 16,1-2 0-16,0 0 0 0,1-3 0 15,1 2 0-15,1-5 2 16,1-5 616-16,3-2-399 0,1 0-128 0,0-1 3 16,3 1-16-16,-1 0-26 0,1-1-10 15,2 0-10-15,-1 0-7 16,1 1 2-16,-1 1-3 0,-1 0 2 16,0 0 3-16,0 2-7 0,0 1-12 0,-2 2 2 15,1 0-9-15,-2 2-1 0,0 0 0 16,-2 2-1-16,2 2-7 15,-3 3 5-15,0 3 3 0,-1 3 3 16,-1 2-2-16,0 4 0 0,-2 1 2 16,0 0 0-16,-1 1-2 0,0 2-1 15,-1-4 2-15,1 1-2 0,0 1 1 16,-1-4 3-16,0 1 5 0,0-5 6 16,-1-5 4-16,2-3-4 0,-3-1-1 15,2-5-5-15,2 2 7 0,0-3 8 16,2-1 14-16,-1-1-7 0,2-2-9 15,1-1-3-15,3-4-9 0,3-4-9 16,3-1-1-16,1-2 0 0,1-1-3 16,2-1 3-16,1-1-2 0,0 2 2 15,1-1 0-15,-1 4 1 0,0-2-1 16,-1 5 0-16,1-1-1 0,-1 0-1 16,-3 5-1-16,0 0 0 0,-4 2 3 15,-1 2 0-15,-1 3 1 0,-3-1 2 16,0 5 3-16,-1 1-4 0,0 3 0 15,-1 5 0-15,-1 1-1 0,-1 3 2 16,0 0-1-16,0 3 1 0,0 0-3 16,1 4 2-16,-1-2-4 0,1 0 0 15,-1 0-10-15,0-3-12 0,0 1-38 16,0 0-28-16,-1-4-69 0,0-1-88 16,0-6-150-16,0-3 135 0,0-4 177 15,2-4 37-15,2-3 2 0,4-1 19 16,5-1 0-16,2 0-9 0,2 2 5 15,0 1 11-15,0 0 2 0,-1 4 10 16,0 1-1-16,-1 3 2 0,-1 1-1 16,-4 5 2-16,-3 3-1 0,0-1-4 15,5 26-4-15,-6-42 15 0,-3-2 1230 16,3 5-980-16,0 1-225 0,3-4-25 16,-1 2-45-16,-1-2-156 0,0-2-122 15,-1-1-191-15,-1-3 354 0,0 1 79 16,-3-2-5-16,1 2 42 0,6-18 13 15</inkml:trace>
  <inkml:trace contextRef="#ctx0" brushRef="#br0" timeOffset="130676.71">15786 14947 694 0,'2'-2'105'0,"1"1"-38"0,2-3 44 0,-3 1-10 0,-1-1-26 0,-1 3-7 0,-1-2 5 15,-1-1-21-15,-1-1-12 0,-2 0-10 16,-1-1-1-16,0-1-8 0,-4 3-3 15,2 2-9-15,-3 0-9 16,0 0 0-16,-4 3-12 0,0 1-3 0,-2 1 7 16,1 3 5-16,-1 2-11 15,-1 0-17-15,-2 5-2 0,2-1-13 16,-1 1 14-16,2 1 2 0,3 0 19 16,0 1 7-16,4-1 4 0,2-1 2 15,5-1 0-15,4 0-2 0,4-1 3 16,5-2-2-16,4-1 10 0,5 2-1 15,3-1-5-15,2 0 2 0,4-2 1 16,-3 1 10-16,1 2 6 0,-1 0 2 16,-3 2-1-16,0 1-2 0,-6 1 1 15,0-3 5-15,-5 5-3 0,-5-2 4 16,-4-1-3-16,-4 3 9 0,-4-2-1 16,-4 0-13-16,-5 0 3 0,-3-1-3 15,-2-2-8-15,-4 0-7 0,-4-2 4 31,1-2-6-31,-5-1-5 0,-1 0-7 16,-16-1-34-16,0 0-11 0,3-6-46 16,30 2-54-16,2-1-117 0,3-1-85 15,-8-2-82-15,7-3 305 0,10-4 16 16,29-21 56-16</inkml:trace>
  <inkml:trace contextRef="#ctx0" brushRef="#br0" timeOffset="131360.22">17030 15063 977 0,'2'-4'200'0,"1"1"-104"0,5-6 25 0,3 1-24 0,0 2-40 0,5 1-21 15,0 0-4-15,1 0-21 16,-1 2-4-16,3 1-6 0,-2 4-1 0,2 0-2 16,0 3-24-16,0 1-37 0,0-1-40 15,-3 1-36-15,0 2-55 0,-5-2-57 16,-5 0-142-16,-3-2 223 0,-3-3 117 15,-8 1 25-15,-1-2 7 0,-7 3 4 16,-3 1-2-16,-5 1 1 0,-1 2 9 16,0 2-3-16,2 2 0 0,0 3 0 15,3 1-7-15,0 0 0 0,0 2 13 16,5 1-1-16,1-3 3 0,8-5 4 16,3-6 1063-16,1 0-882 0,2-5-117 15,0 1 16-15,5 0-2 0,3-3-28 16,6 2 2-16,4-2-21 0,4-1-28 15,3 1-3-15,3-1-4 0,2 1-21 16,0 1-37-16,2 2-78 0,-5 1-169 16,0 1-230-16,1-4 277 0,-1-2 200 15,0-4 27-15,1-1 16 0,-2 0 0 16,0-1 3-16,0-1-1 0,1-5 8 16,1-2-2-16,-1 3 3 0,-2-2-6 15,-9 0 1-15,2 2 0 0,-6-3 11 16</inkml:trace>
  <inkml:trace contextRef="#ctx0" brushRef="#br0" timeOffset="143329.4">18566 14922 517 0,'3'-3'62'0,"1"2"-16"0,0-4 14 15,3 1-4-15,-1 0 6 0,0-1 5 16,0 2-9-16,-1-2 1 0,0 2-2 15,2-2 0-15,-5 0-4 0,1 1 6 16,-1-1 1-16,1 1-10 0,-4 0-9 16,-1 1-13-16,-1-1-11 0,-5 2-8 15,0-1-7-15,-5 3 1 0,-4 3-3 16,0 1 0-16,-7 2-3 16,1 5-2-16,0-1 1 0,1 4 0 0,-2 1 2 15,3 1-4-15,1 0 3 0,1 0 3 16,5 0-1-16,3 0 1 0,6-1-1 15,2-5 0-15,3 3-2 0,5-1 6 16,1-3-5-16,5 1 3 0,2-2-1 16,1-2 0-16,0-1 0 0,3 1 1 15,0 0-1-15,1 1 0 0,2 1 0 16,0-2 0-16,0 1 1 0,-3 1 0 16,-1 1-2-16,-3 3 1 0,-3-3 0 15,-2 2 1-15,-4 1 1 0,-4-3 0 16,-3 2 5-16,-3-1-3 0,-5 0 3 15,-2 0-3-15,-4-2 0 0,-1-1-2 16,-4-1-1-16,2-1-1 0,-2-1-3 16,1 0-13-16,-1-3-6 0,0-2-38 15,1-3-66-15,-1 0-21 0,2-2-8 16,2-1-99-16,-24-24-76 0</inkml:trace>
  <inkml:trace contextRef="#ctx0" brushRef="#br0" timeOffset="143552.48">18483 14870 607 0,'3'-5'295'0,"1"1"-233"0,5-7-5 0,-2 2 28 15,4 1-27-15,2 0-22 0,0 1-2 16,5 0-12-16,2 0-5 0,2 3-5 16,1-1-11-16,1 3-1 0,1 1-1 15,1 1-33-15,2 1-66 0,0 0-78 16,40 3-311-16</inkml:trace>
  <inkml:trace contextRef="#ctx0" brushRef="#br0" timeOffset="144681.46">19190 15147 685 0,'3'-6'118'0,"1"1"-44"0,3-5 5 16,3-1 0-16,0 1-2 0,0-1-14 0,2 2-7 0,-1 0-10 16,1 2-16-16,-2 1-9 0,-1 1-14 15,3 2 1-15,-5 1-4 0,1 3 0 16,-1 3-4-16,-3 1 0 0,-1 4 2 16,-4 2 0-16,0 4-2 0,-3-1 1 15,-2 3 0-15,-1 1 0 0,2 0-1 16,-3 1 0-16,-1 0 0 0,4-2-4 15,-2-2 3-15,1 1-3 0,-1-5 0 16,4-1 1-16,0-4 3 0,1-2-2 16,2-3 2-16,2-2 0 0,1-2 0 31,3-4-1-31,3-3 1 0,1-1 0 16,3-3 2-16,-1 1 1 0,6-2-3 15,-2-1-1-15,4 2 0 0,-1-1 1 16,2 0 0-16,-1 2 0 0,-3 2 0 15,-1 1 1-15,-1 3-1 0,-1 0 0 16,-1 0 1-16,-4 4-1 0,-1 2-2 16,-4 1 2-16,1 3 0 0,-1 3-1 15,-1 2 1-15,-2 1-1 0,-1 3-2 16,0 2 3-16,-1 0 0 0,-1 2 3 16,-1-1-3-16,1 2 0 0,-1-2 0 15,0-1 0-15,1 0 1 0,0-2 0 16,1-3 0-16,-1-3 1 0,2-3 2 15,0-3 0-15,2-1 6 0,0-5 3 16,2-2-1-16,3-2 5 0,-1-1 9 16,6-3 0-16,-3 2-3 0,4-4-8 15,2 1-5-15,0-1-6 0,1-2-2 16,-1 1-2-16,1-3 2 0,0 4-1 16,1-1 0-16,-3 3-1 0,2 4 3 15,-3-1-3-15,1 3-1 0,-2 1 1 16,-1 3 0-16,-3 3 0 0,-1 1 0 15,-2 2-2-15,-2 6-5 0,-3 3 7 16,-2 5-1-16,-3 6-6 16,-3-1 6-16,0 1-10 0,-1 1-19 15,3-1-39-15,-1 2-122 0,3-4-77 16,0-1-177-16,-8 22 66 0</inkml:trace>
  <inkml:trace contextRef="#ctx0" brushRef="#br0" timeOffset="145094.87">20050 15087 388 0,'4'-1'485'0,"-2"-1"-397"0,2-3-20 0,1 2-4 16,-3 0-32-16,-1 0-22 0,0 3 0 15,-3 0 4-15,-2 3-9 0,-3 2 0 16,-1 4 6-16,-1 4 7 0,-4 0 2 16,3 4 0-16,-1 0-1 0,1-2 0 15,2 2 4-15,0-4 1 0,3 2 7 16,0-2 0-16,2-1-1 0,2-3 8 15,2 0 3-15,1-2-2 0,3-1-8 16,1-1-5-16,1-4-3 0,3-1-3 16,3 0-5-16,1-3-6 0,3-1-3 15,-1-1-6-15,5 0 0 0,0 1-1 16,-1-1-10-16,0 1-15 0,1-2-35 16,-4-2-81-16,0 0-130 0,-2-2-78 15,16-22-309-15</inkml:trace>
  <inkml:trace contextRef="#ctx0" brushRef="#br0" timeOffset="145268.44">20175 14941 986 0,'1'-5'86'15,"-1"-2"-76"-15,3-7-1 0,0 2-9 16,1-1-20-16,2 0-43 0,0 4-17 15,1 1-82-15,0 2-42 0,1 1 25 16,10-2-41-16</inkml:trace>
  <inkml:trace contextRef="#ctx0" brushRef="#br0" timeOffset="146222.43">20328 15088 450 0,'0'-1'441'0,"2"0"-338"15,-1-3-16-15,2 0-5 0,1-1-27 16,2-2-14-16,-2 1-11 0,4-2-6 15,1 1 2-15,0 0 0 0,1 0 5 16,-1 4-6-16,4-1-3 0,-3 0-9 16,2 0-3-16,2-1-3 0,-2 2-3 15,1-1-3-15,0 1-1 0,-2-1 1 16,1 3-1-16,-2 0 0 0,-2 1 0 16,1 2-3-16,0 2 0 0,-1 4 1 15,-2 6 1-15,-1 1 1 0,-3 4 1 16,-2 2 0-16,-2-2 0 0,-1 3 2 15,0 0 1-15,0-2-4 0,-1 1 0 16,2-3 4-16,0 1-2 0,0-4 2 16,0-1-1-16,1-1-2 0,0-5 6 15,1-1-3-15,0-3-1 0,1-2 2 16,1-1 3-16,1-1 3 0,1-1 12 16,0-2 0-16,2 0-2 0,-1-2 0 15,2-1-11-15,0-1-1 0,0 0-9 16,2-3 2-16,-1 2-2 0,1-2 2 15,0-1-3-15,2 1 1 0,-1-1-2 16,-1-1 0-16,2 2 0 0,-1-1-3 16,-1 3 2-16,0-1 3 0,-2 2 0 15,0 0-2-15,-2 2 2 0,0 1 2 16,1-1-2-16,-2-1-1 0,0-1-1 16,1 1 4-16,-2 0-6 0,1 4 3 15,0-1 1-15,1 0 0 0,-1 1-1 16,0-3-3-16,1 3 1 0,-1-1-2 15,1 1 5-15,-1 1-1 0,1 0 0 16,-2 0 0-16,0 1 1 0,-1 0 1 16,0 1 0-16,0 0 0 0,-2-1 0 15,0 1 2-15,0-1-3 0,0 0 4 16,0 1 0-16,0-1-2 0,0 0 4 16,0 1-3-16,0-1 0 0,0 0 0 15,1 0 1-15,0 0 2 0,1-2-2 16,0 2-2-16,0-1 2 0,1 1-2 15,0-1-2-15,1 1 2 0,1-1-1 16,1 1 1-16,-1 0-1 0,2 0 0 16,2-1 0-16,0 1-1 0,1 0 0 15,2 1 0-15,-1 0 0 0,-2 1 0 32,1 2 0-32,-3-1-2 0,1 3 2 0,0 0 3 0,0 3-3 0,-2 2 0 15,-1 4 0-15,-1 1 7 0,-1 2-5 16,-1 0 14-16,0 2-2 0,-2 0 7 15,0-1 1-15,0-1 2 0,-1 0-4 32,1-2-2-32,1 0-6 0,-1-3-8 0,1 0 1 0,0-2-5 0,-1-3-2 31,1-2-11-31,0-2-7 0,0-1-21 16,-1-2-31-16,0-1-26 0,0 0-94 15,0 0-127-15,0-1-131 0,0-8-30 16</inkml:trace>
  <inkml:trace contextRef="#ctx0" brushRef="#br0" timeOffset="146381.04">21232 15390 1239 0,'9'-2'69'0,"-4"1"-69"0,6-4-38 0,-1 0-172 16,3-18-218-16</inkml:trace>
  <inkml:trace contextRef="#ctx0" brushRef="#br0" timeOffset="152005.18">13093 16337 544 0,'0'-1'47'0,"0"-1"-5"0,1-1 37 15,0 1-14-15,-1-1 1 0,0 1-14 16,0-1-8-16,-1 0-3 0,0-2 1 16,1-2-1-16,0 0 10 0,-2 1 4 15,2-2 0-15,0 1-7 0,2 0-3 16,-1-3-6-16,3-1-7 0,5 1-5 15,0-1-11-15,3-3 0 0,5 1-3 16,-1-2-7-16,0 2-1 0,3 2-3 16,3-2-1-16,-1 4-1 0,0-1 2 15,0 4 0-15,-2 2-2 0,-2 2-1 16,1 2 1-16,-1 1-4 0,-4 4 2 16,-2 4-2-16,0 2 0 0,-3 6 0 15,-2 4-1-15,-3 3 4 0,-6 4 0 16,-3 2 1-16,-10 18 0 0,-8 4 0 15,-6-2-3-15,17-34-4 0,1 0 0 32,-21 30-3-32,22-34 2 0,3-1-1 0,-10 10 4 0,1-3 2 0,4-2-2 15,2-3 5-15,2-4-1 0,4-5 1 16,2-2 0-16,2-4 3 0,5-5 1 16,1-4 1-16,3-5-1 0,7-3-2 15,3-2 2-15,4-1-3 0,3-3 1 16,2-1 1-16,1 1-2 0,2-2-1 15,2 1 2-15,-2 2 1 0,0 1-2 16,-3 2-1-16,0 2 1 0,-5 0 3 16,-3 4-2-16,-2 0-2 0,-3 1 0 15,-4 1 1-15,-1 2 1 0,-5 1-2 16,-2 2 0-16,-2 1 0 0,-2 2-3 16,-3 2-6-16,-1 3 6 0,-3 3-3 15,-3 4 5-15,-1 5 0 0,-4 2 1 16,-1 4 0-16,-2 4 0 0,-2 2 1 31,3 1 4-31,-3 3 0 0,6-2 4 16,-1 0 4-16,4 1 6 15,1-4 5-15,4 0 3 0,4-3 5 16,3-2-2-16,1-2 4 0,3-2-1 16,2-3 3-16,1-3-12 0,5-2-5 15,-1-4-5-15,5 0-5 0,3-2-9 16,4-3-7-16,-2 2-14 0,6-2-27 15,-1 0-36-15,5 2-61 0,0-2-101 16,-3 1-126-16,42-9-268 0</inkml:trace>
  <inkml:trace contextRef="#ctx0" brushRef="#br0" timeOffset="152705.89">13848 16624 477 0,'0'-1'111'0,"3"1"-51"0,-1 0 4 16,1 0-7-16,-2 0-15 0,3 1-7 0,-4 0-2 15,1 1-2-15,-1 2-8 0,-1 2 1 16,-2 3 1-16,1 3 0 16,-5 3-3-16,0 3-4 0,1 1 4 15,-1 2 0-15,1-2 1 0,1 2 4 16,-4-1 11-16,4-1 1 0,2 0-3 16,-2-4 0-16,3-3-3 0,0 0-2 15,1-3 1-15,1-1-2 0,0-2-5 16,1-2 1-16,1-2 0 0,0 0 13 0,3-4 2 15,3-1-12-15,4-1-11 0,1-1-6 16,1-1-9-16,2-1 5 0,3 2-8 16,0 0-3-16,1 1-12 0,1-1-6 15,0-1-32-15,-1 0-26 16,0 1-56-16,-2-1-63 0,-4 2 12 16,16-13-143-16</inkml:trace>
  <inkml:trace contextRef="#ctx0" brushRef="#br0" timeOffset="152944.6">13917 16363 1254 0,'2'-4'97'0,"0"0"-96"0,1-6 7 0,0 2-8 0,0-1-38 0,1 1-94 16,3-1-119-16,-2 0-216 0,8-14 208 16</inkml:trace>
  <inkml:trace contextRef="#ctx0" brushRef="#br0" timeOffset="156905.79">15049 16366 582 0,'0'-1'107'0,"-2"-1"-32"0,2 1-10 0,0 0 19 16,0-1-4-16,0-1-10 0,0 1 0 16,2-3-1-16,1 1-6 0,2 0-12 15,1 0-7-15,4 0-3 0,2 1 4 16,1 0-3-16,4 0-7 0,1 2-4 15,4-2-10-15,3 3-6 0,0-1-9 16,3-2-4-16,1 1-2 0,1 1-10 16,-1-1-10-16,1 0-21 0,-3 2-33 15,-1-2-17-15,-2 2-88 0,-5 0-44 16,-5-1-61-16,-4-1-23 0,-4-2 221 16,-9-1 51-16,0 0 10 0,-4 0 8 15,-2 2 1-15,-4 1 5 0,-1 1-1 16,1 0 2-16,-2 1 2 0,2 3 1 15,-4 1-3-15,2 3-2 0,-2 2 1 16,-2 0-2-16,3 1-1 0,-1 3 1 16,1-2 7-16,-1 0 2 0,2 3 0 15,1-3 1-15,3 2 0 0,-2-1 0 16,1 1 0-16,4 0 1 0,-2-1-2 16,3 0 1-16,2-1-1 0,2-4 4 15,3-3 897-15,0-4-754 0,1 0-71 16,3 0 40-16,2-1-14 0,3-1-45 15,4 2-18-15,2-3-5 0,3 0-11 16,4 2-9-16,-2 0-10 0,3 1-2 16,1 1-23-16,1 0-30 15,2 1-27-15,-2 1-67 16,-4 0-75-16,2-1-137 0,-2-2 74 0,-5-4 208 0,2-4 36 16,-1-2 16-16,-2-2 6 0,1 0-9 15,0-1-2-15,1 2 11 0,2-3 14 16,3 2 1-16,-1 0 1 0,1 3-1 15,0-3-5-15,5 1 6 0,3 0 2 16,19-4-1-16,28-8-7 0</inkml:trace>
  <inkml:trace contextRef="#ctx0" brushRef="#br0" timeOffset="158607.28">16296 16355 497 0,'0'-1'60'0,"0"-1"-35"0,-2 2 25 16,4-1 4-16,-2-1-13 0,-2 1-2 15,2 1-1-15,2-1 8 0,-2-1 6 16,0 1-9-16,0-2-8 0,0 2 4 16,0-2-15-16,1-1 1 0,-1 2-5 15,2-2-3-15,-1 2 1 0,3 0-2 16,0-2 5-16,-1 0 7 0,-1 0 0 16,1-3-3-16,0 0 3 0,0 0-11 15,2 0-6-15,0 1 7 0,0 1-4 16,2-2 3-16,0 0 8 0,-1 1 0 15,1 0-5-15,0 3-1 0,1 0 3 16,0-1-2-16,0 1 0 0,3-1-6 16,0 0-3-16,-1-1 0 0,2 1-9 15,1 2 5-15,1-1-3 0,-1 1-4 16,1 1 6-16,-3 1-5 16,0 1 1-16,-2 1 0 0,-1 1-1 15,-1 1 2-15,-1 0 2 0,-1 3 5 0,-1 0 0 16,-2 5-4-16,1 0 5 15,-3 5-5-15,0-1-4 0,-1 0 1 16,-5 3 0-16,1 0-2 0,-3 0 0 31,0 2 0-31,-3-1 0 0,-2 2 1 16,-4-2 0-16,-2 2 1 0,-3-2 3 16,-2-2 0-16,0 2 0 0,-1-4 1 15,-2 1 1-15,0 0-2 0,4-3 8 16,2-1-2-16,2-2 2 0,2-1 1 15,4-2-3-15,3-2 3 0,3-3-1 16,4 0-2-16,3-2-2 0,0-1 1 16,3-3 1-16,6 1-4 0,4-2-2 15,4 0-2-15,7-1 0 0,1 2 1 16,4-2-3-16,1 2 0 0,0-1 0 16,3 2-2-16,19 0-4 0,-2 1-4 15,-4-1-13-15,-33 2-6 0,3 0-14 16,-3 0-24-16,14-1-25 0,-4 1-75 15,-1 1-113-15,-3-1-76 0,-3-1-54 16,-3-2 334-16,-3-3 34 0,-1-2 17 16,-3-2 9-16,2 0 0 0,-2-2 1 15,0 1 4-15,2 0 2 0,-1-2 1 16,2 1 2-16,-1 0-1 16,0 1-3-16,5 0 2 0,4 0 0 15,3 1 2-15,3-1 1 0,-1-3 0 16,1 1-1-16,1-1-3 0,-5-1-1 0,5 2 0 15,4-4 3-15,-3 1-2 0,4 1 0 16,-4-1-2-16,-1 2 0 16,3 1 5-16,1 2 2 0,-1-2 0 15,-3 2 1-15,-7 1-2 0,-3 0 2 16,2 2 0-16,-3 1-1 0,-2 0 0 16,-3 0 2-16,-8 0-1 0,0 3-1 15,0-2 2-15,0 3-1 0,0 3-1 16,-2-1 1-16,-6 1-1 0,0 0 2 15,-4-1-2-15,2 0 0 0,2 2 0 16,-1-2 0-16,1 2-1 0,-3 0 2 16,3-1-1-16,0 0-1 0,2 1 1 15,1 1-1-15,-1-1 0 0,-2 0 1 16,0 0 1-16,3 0 0 0,2-1 1 16,0 0-1-16,1 0 0 0,-4-3 0 15,3 3 0-15,-2-1 1 0,5-2-1 16,0 3 1-16,2-2-2 0,1 1 2 15,-3-1-1-15,1 0 1 0,2-1-1 16,1-2 0-16,-1 0 1 0,-1 0-1 16,-4 2 1-16,2 1-1 15,3 0 0-15,0-1 0 0,-1 1 0 0,0 1 1 16,-4-1-1-16,2 0 0 0,3 2 0 16,0-2 1-16,-3-3-1 0,0 1 1 15,-3-1-1-15,3-7 1 0</inkml:trace>
  <inkml:trace contextRef="#ctx0" brushRef="#br0" timeOffset="160476.03">16995 16127 511 0,'2'0'56'0,"-2"0"-16"0,0-1 0 0,2 2-9 0,-2-1 3 16,0 0 3-16,1 0 0 0,-1 0-8 16,0 0-10-16,2 0 8 0,-2 0 2 15,0 0 10-15,0 0 8 0,1 1 6 16,1-1-7-16,-2 1-13 0,0-1-7 16,0 0-3-16,-2 0-4 0,2 0-2 15,0 0 1-15,0 0 1 0,-1 0 0 16,-1 0-1-16,2 0 0 0,-1 0-5 15,1 1 2-15,-2-1-2 0,0 0 5 16,1-1 6-16,-1 1-1 0,2-1 3 16,0 0-2-16,0-1-1 0,0 0-3 15,0 1 1-15,2-1-5 0,-2-1 1 16,3 1 2-16,2-3-6 0,1-1-3 16,3 2 0-16,-2-2-5 0,2 2-2 15,5 0 0-15,-1 1 2 0,3 0-3 16,0-1 4-1,1 0-2-15,2 1-1 0,0 2 3 0,0-1-6 0,3 4 5 16,-3-1-3-16,-1 3-2 0,-1 2 2 16,-3 0-2-16,0 2 0 0,-6 1-4 15,0 1 2-15,-8 3-1 0,0-1-5 16,-6 2 2-16,-4 1-3 0,-4-1 1 16,-5 3 0-16,-3-5 8 0,0 2-6 15,1-4 2-15,-1 0-6 0,0-2-3 16,3 0-8-16,2 1-1 0,4-4 6 31,2-1 4-31,5-3 11 0,1 0 1 16,3-2 1-16,2 1 5 0,2 0 9 0,3 0-4 0,3 1 2 0,4-1 2 15,1 0-2-15,4 0 0 16,-2 1-4-16,0-2-4 0,1 1 1 16,3 1-4-16,-1 1 1 0,-1 2 1 15,-3 2-4-15,0 0 0 0,-1 1 0 16,1 0 0-16,-1 0 0 0,-2 1 1 31,0 3-1-31,0 0 3 0,-3 2-3 16,1 1 6-16,-4-3-2 0,-2 0 1 15,-3 1 1-15,-3-2 3 0,-2 1 5 16,-5-3 4-16,-3 0 4 0,-3-1 2 16,-3-1-3-16,-1 0 2 0,-4-1-11 15,3-2 9-15,1 0-5 0,-1 0-2 16,2-2-9-16,0 0 3 0,3 1-3 15,-2-2 0-15,0 0-5 0,2 0-2 16,3 1 0-16,-1 0-6 0,3 0-14 16,2 0-21-16,-1 2-42 0,4 0-92 15,1-2-198-15,2-1-240 0,1-7 395 16,2-5 159-16,4-6 26 0,-3-5 8 16,4-5-8-16,0-3-3 0,5-26 1 15,10-8 28-15,-5-5-4 0,35 11 3 16,-28-11 5-16</inkml:trace>
  <inkml:trace contextRef="#ctx0" brushRef="#br0" timeOffset="163410">17728 16358 785 0,'4'-3'100'0,"-1"0"-37"0,5-4 46 0,3 0-10 16,-2 0-35-16,3 1-11 0,0 1-4 16,-2 4-6-16,-1-1-10 0,-1 3-12 15,1 0-6-15,-1 1 1 0,0 4 1 16,-3 2-1-16,1 2-12 0,-3 4-2 16,-3 2 0-16,0 2-2 0,-3 2 0 15,-1 0 0-15,-1 0 0 0,0-3-1 16,0 0-1-16,-1-2-5 0,1-4 3 15,-1-1 1-15,6-4 1 0,-3-4-7 16,3-2 9-16,2-2 0 0,2-5 1 16,2-4 2-16,2-4 3 0,2-2 0 15,4-2 6-15,0-1 0 0,5-1 3 16,-3 0 6-16,5 0 4 0,-3 2-11 16,0 2-4-16,2 3-6 0,-3 0-4 15,1 3 0-15,-1 1 2 0,-4 3-2 16,0 3-1-16,1 4 0 0,-3 1 0 15,0 5 0-15,-1 4-2 0,-1 2 0 16,-1 5 2-16,0 1 1 0,-3 3 0 16,-1 2 0-16,-3-1 0 0,0 1 0 15,1-1-1-15,-2-2 0 0,0-1-1 16,-2-2-4-16,2-3 2 0,-1-3 2 16,1-1-3-16,0-5 5 0,0 0 0 15,0-4 0-15,1-3 4 0,2-3 3 16,1-2-3-16,2-1 1 0,1-5 2 15,2-1 3-15,-1 0 1 0,4-1 0 16,-1-1-1-16,2 0-3 0,2-1-7 16,0 1 1-16,1-1-1 0,0 1 0 15,-1 2 0-15,-2-2 0 0,2 4-1 16,-5 1 0-16,3 2 0 0,-4 2-5 16,2 3 6-16,-4 1-1 0,-1 1-1 15,-2 3 2-15,-2 0-1 0,-3 4 1 16,1 3 0-16,-1 3 1 0,-2 3 0 15,-1 5 5-15,-2 5 2 0,1 0-2 16,-2 1-2-16,3-1-4 0,-3-1-2 16,1-1-14-16,1-3-14 0,-1 1-24 15,4-3-31-15,-1 0-11 0,1-4-83 16,2-2-38-16,0-4-77 0,1-5 20 16,3-4 203-16,1-4 38 0,2-5 2 15,3-2 14-15,3-4 3 0,1 0 4 16,1 2 0-16,0 0 4 0,0 1-2 15,0 0 0-15,0 0 2 0,-1 2 1 16,-2 3-1-16,1 1 3 0,0 2-5 16,-1-1 1-16,-2 0 3 0,-1-1-1 15,-1 0-1-15,-1 1 0 0,-1 1-1 16,0-2-4-16,-3 0 2 0,2-1-4 16,-3 1 1-16,2 4 0 0,-3 0 7 15,2 1 2-15,-2 0 0 16,1 0 1-16,0-1-3 0,-1 0 1 0,2-3 3 15,3 1 1-15,-1-1 600 0,0-1-401 16,-2-1-114-16,0 2 25 0,0 2-12 16,-1 3-28-16,-2 3-19 0,0 5-15 15,0 3 4-15,-2 6 13 0,-2 2-20 16,1 3-21-16,-1 1-12 0,1 1 0 16,-2 3-11-16,3-3-12 0,-2 1-17 15,1-3-22-15,2-1-37 0,0-2-17 16,-2-3-59-16,0-3-146 0,0-7 88 15,0-4 181-15,-1-5 13 0,6-5 19 16,-2-1 3-16,3-3 4 0,1-2 3 16,-1-3-2-16,2-3 1 15,-1-2 3-15,2-4-1 0,-3-5 2 16,4-14 4-16,-4 35 2 0,5-14 0 31,1 6-1-31,-4 5-2 0,1 2-3 16,-4 5-1-16,1 0-3 0,-3 2-4 15,3 3 6-15,-3 0-5 0,-1-1 2 16,-1-3 12-16,1 0 502 0,-1-4-208 16,2 1-281-16,0-1-7 0,-1 2-6 15,0 1-20-15,1 2-36 0,0 1-21 16,0 1-47-16,2 3-45 0,0 1 60 16,1 1 74-16,0 1 4 0,2 2 14 15,2 1 5-15,-2 0 1 0,0 2 2 16,3 1 3-16,1 0 0 0,-1 2 1 15,4 1 0-15,-2-3 2 0,2 2 1 16,0-1-2-16,-2-1 0 0,-3-1 3 16,0-1-2-16,-1-1 1 0,-1 2 0 15,0 0 0-15,-4-1 0 0,-1 1 0 16,0-3-2-16,0 0 0 0,-2-1-1 16,-2 0 2-16,3 0-1 0,-3 2 1 15,1 0 1-15,1 0-2 0,-1 1 1 16,-1-2-1-16,0-1 1 0,0 0-1 15,-2 1-2-15,2-1-1 0,1 2 2 16,0 1 0-16,0-1 2 0,1 1-2 16,2 0 1-16,0-2 0 0,2-2 0 15,-1 3-1-15,1-4 0 0,0 2 5 16,2-5 637-16,-1 1-534 0,2-2-37 16,-2-1 44-16,2-2-31 0,-2-1-26 15,3-1 10-15,-1 2-13 0,3 1-14 16,-2 0-7-16,2 0 1 0,2-2 1 15,-1 0-4-15,2 2-4 0,0 1-1 16,-1 3-4-16,-1 2-3 0,-1 0 2 16,-3 5-10-16,1 1-6 0,-3 2 7 15,-1 4-5-15,-1-1 0 0,-1 5 6 16,-3 3-6-16,0 1-1 0,-3 1 3 16,1 3-3-16,2 0 0 0,-2-1-2 15,2 0 0-15,1-3 0 0,-1 0 0 16,2-2 0-16,1-2-2 0,-2-2 0 15,2-3-2-15,-1-4-1 0,1-3-3 16,1-4 8-16,1-2 9 0,1-4-6 16,2-2 1-16,1-4-4 15,1-5 3-15,3-3-2 0,1 0 3 16,1-2-3-16,2 0 1 0,0 1-1 16,3-2 1-16,1 1 7 0,1 0-8 15,-1 2 2-15,-3 4-1 0,2 1-1 16,-2 4 8-16,0 3 1 0,-2 2 0 0,1 2 7 15,-3 1-1-15,0 4-2 0,-1 1-3 16,-2 1 3-16,0 6-3 0,-2 2 2 16,1 6 3-16,-1 6-1 0,-3 1 0 15,1 3-4-15,-2-1-3 0,-2 1-1 16,0-1 1-16,0-2-1 0,-1-1-3 16,0-1-4-16,0-3 0 0,-1 0-7 15,2-4-6-15,-1-2-20 0,0-1-35 16,-1-5-49-16,0-1-133 15,-1-3-192-15,2-5-46 0,0-5 371 32,2-5 56-32,1-4-2 0,2-6 3 15,0-6 30-15,9-58 10 0</inkml:trace>
  <inkml:trace contextRef="#ctx0" brushRef="#br0" timeOffset="179857.55">22941 8761 680 0,'1'-4'53'0,"1"0"-4"0,1-2-4 0,-1-1 4 16,1 3-15-16,-1-1 0 0,2 2 12 15,-1 0 12-15,-1 0 2 0,0 3 9 16,-1-1 4-16,0 1-9 0,1 1-5 16,2 1-17-16,-1 2-4 0,0 0-8 15,1 2-13-15,-1 3-9 0,0 0-2 16,0 3-1-16,0 1-5 15,-1 2 1-15,0 2 4 0,0-1-5 16,1 4 6-16,1 0-3 0,-1 1 0 16,1 3 9-16,-1-2-2 0,2 2-2 0,0 2-2 15,-2 1 4-15,2 2-8 0,-2 1 6 16,2 19-3-16,0 8 2 0,1 4-2 16,0-21-1-16,-2 2 2 15,1 3-2-15,-2 2 1 0,1 2-2 0,4-3 7 16,-3-1 4-16,0 3-3 15,-1 2-5-15,0 0-1 0,1 5 0 16,-1 0-3-16,2 2 5 0,-1-2-3 16,-2 1-4-16,0 4 3 0,-1-7 0 0,3-1-3 15,-3 3 1-15,0 0 1 16,0 2-2-16,1-1 2 0,-1 0-4 16,1 2 5-16,-3-3-2 0,2 1-1 15,-1 1 1-15,-1-3-1 0,2-4 2 16,-1 5 0-16,0-4 1 0,2 5-1 15,-2-2-1-15,-1 3 1 0,-1 0 3 16,1-1-3-16,-2 2 1 0,2 0-2 16,1-2 7-16,1-5-1 0,-3 8 2 15,3-1 3 1,-4 0-5-16,2 3-3 0,1-5 2 0,-2 2-5 0,-2 2 1 16,-1-4-2-16,2-3 0 0,-2 1-1 15,-1-2 2-15,1 7 1 0,0-5 0 16,-1 3 1-16,1-2-3 0,0 1 3 15,3-1-1-15,-4-1 3 0,-1-3-3 16,3 2 0-16,0-3 1 0,-1 3 0 16,3 2-2-16,-2-7 1 0,2 6-2 15,-1 1 1-15,1-3 0 0,-1 0-1 16,3 1 0-16,-1-1 0 0,1-3 0 31,2 0 0-31,-3 2 3 0,2 0-3 16,0 3 3-16,3-4-2 0,-2 4-1 15,0 0 1-15,3-3-1 0,-5 6 2 16,1-6-2-16,1 2 0 0,0-6 3 16,-2 9-3-16,-1-6 6 0,1 2 1 15,0 3-1-15,-1-2 1 0,0-2-3 16,0 0-4-16,-1-2 5 0,3 6-4 16,-1-6 0-16,1-1 0 0,1-3-1 15,0 8 6-15,1-5-2 0,0 4-1 16,1-4-1-16,-3 2 1 0,3-4-3 15,-3 6 1-15,0-3 3 0,-1 0-4 16,0-3 0-16,-1-3 3 0,2 1-2 16,-2 5 4-16,1-6-4 0,-2 4 2 15,-1 1-1-15,2-7 5 0,0 8-5 16,-1-5 0-16,2 1 0 0,-1 1 2 16,0-4-2-16,-1 3 0 15,3-6 3-15,0 4-3 0,-1 3 7 16,1 1-4-16,-1-1 0 0,1 2-1 15,0 0-1-15,3 2 7 0,0-1-8 16,-3 0 9-16,3 1-5 0,0-3-1 16,3 1 1-16,-1-3-2 0,3 0-1 15,-4 6 5-15,4-8-5 0,-4 3-3 16,2-6 5-16,-1 3 0 0,-4-1 3 16,2-6-6-16,-1 2 3 0,-1-3-5 15,-3-3 0-15,0-5 0 0,-1-13 0 16,0-3 0-16,1-1 0 0,-1 14-6 15,-1-5-12-15,0 0-18 0,2-3-12 16,2-1-21-16,-1 0-23 0,1-2-54 16,0 1-140-16,1-2-195 0,2-2 18 15,-1-5 368-15,1-6 39 0,-2-4 19 16,-1-2 4-16,-1-2 1 0,-1 2-19 16,0-1 21-16,1-4 18 0,-4 2 2 15,-1-1 2-15,0 1-2 0,-2 2-3 16,-3-6 5-16</inkml:trace>
  <inkml:trace contextRef="#ctx0" brushRef="#br0" timeOffset="197548.32">24902 9870 488 0,'1'0'149'0,"-1"-2"-74"0,2-3 1 0,1 0 2 15,0 0-11-15,1-1-7 0,1 1 0 16,-1 0-9-16,3 1-6 0,-1-1 6 16,2 1-6-16,1-1-3 0,0 0-4 15,1 2-9-15,-2-1-4 0,2 1-5 16,2 0-4-16,-1 1-5 0,3-4-4 16,-1 4 2-16,4-3 2 0,-1 3-9 15,1 1 7-15,1-1-7 0,0 0 0 16,-2 2-1-1,-1 0 1-15,-5 2-2 0,-2 0 0 0,-1 3 2 0,-3 1 1 16,-2 3-3-16,-1 2 1 0,-4 1-1 16,-2 1 10-16,-3 2-7 0,-3 2 10 15,-3 2-4-15,-4 1 2 0,-3 2 2 16,-1 0-5-16,-1 0-3 0,-1 2 9 16,-1-2-1-1,0 2 3-15,-1-3 0 0,0 0 1 0,0-1-2 0,1 0 3 16,0-1-7-16,2-2 4 0,0-1-1 15,-1 0 1-15,3-2-6 0,1 0-3 16,3-2 2-16,3 1-4 0,3-5 0 16,3 1 4-16,4-4-7 0,3-1 3 15,2-1-1-15,4-1 11 0,5-1 7 16,6-2 5-16,5-2-10 0,4 1 4 16,3-2-11-16,0 2 4 0,1-2-7 31,1 0 5-31,0 0-8 0,20 1 1 15,-2 1-4-15,-31 2-6 0,-1 1 0 0,34 2-18 0,-34-2-12 0,15 3-17 32,-3 2-25-32,-2-1-45 0,-3 1-64 0,-3 0-162 0,5 1-194 0</inkml:trace>
  <inkml:trace contextRef="#ctx0" brushRef="#br0" timeOffset="198010.49">24761 10082 788 0,'-2'-3'244'0,"1"0"-81"0,0-2 20 0,3-1-54 15,4 1-34-15,3-1-26 0,6 1-15 16,5-1-8-16,-1 2-19 0,4 0-13 16,1-1-2-16,1 1-6 0,2 1-4 15,2 1-2-15,0 0-11 0,0 2-10 16,-2 2-25-16,0 2-37 0,-2 1-52 15,-2 1-101-15,-3-2-151 0,17-1-341 16</inkml:trace>
  <inkml:trace contextRef="#ctx0" brushRef="#br0" timeOffset="198675.54">25533 10298 480 0,'-2'-1'284'0,"1"0"-144"0,-1-2-28 16,2 0-9-16,0-2-15 0,1 2-13 15,2-1-21-15,-1 2-9 0,1 2 2 16,-1-1-17-16,-1 1 1 0,-1 3-11 16,-1 2 5-16,-2 2 3 0,-1 4-5 15,-1 0-4 1,-1 3-6-16,-2-1 5 0,1-1-7 0,0 2 2 0,2 0 7 15,-1-1-12-15,0 0 8 0,1-1-9 16,2-4-5 0,1 2 6-16,1-3-5 0,2-2 5 0,0-1 7 0,0 0-4 15,2-2 15-15,0-1-2 0,3-1-1 16,1-3 2-16,1 0-11 0,3 0 0 16,1-2-5-16,3 2-2 0,0-1-5 31,1 0 2-31,2 1-4 0,-2 0 0 0,2 1-4 0,1 1-5 0,-3 1-12 15,3 0-6-15,-3 2-21 0,0 0-12 16,-2 1-32-16,-2 1-52 0,-3-1-133 16,3 4-113-16</inkml:trace>
  <inkml:trace contextRef="#ctx0" brushRef="#br0" timeOffset="198882.28">25610 10057 1148 0,'-1'-6'83'0,"-2"2"-15"0,0-6 3 0,0 3-50 0,1 2-19 16,1-1-2-16,0 5-15 0,1 2-62 15,1 1-163-15,5 6-83 0</inkml:trace>
  <inkml:trace contextRef="#ctx0" brushRef="#br0" timeOffset="199290.16">26340 9969 794 0,'0'-2'370'16,"1"0"-203"-16,2-2-31 0,5 2-54 15,3 0-18-15,1 1-18 0,4-1-14 16,-1 0-1-16,3-1-17 0,0 1-9 15,-2 2 2-15,3-1-6 0,-2 1-1 16,1 0-6-16,-2 1-15 0,0 2-26 16,-2-2-42-16,1 1-79 15,1 0-150-15,16-10-121 0</inkml:trace>
  <inkml:trace contextRef="#ctx0" brushRef="#br0" timeOffset="199519.42">26338 10129 955 0,'1'0'349'15,"1"-1"-242"-15,3-1 9 0,7 2-43 16,5-2-8-16,6-1-30 0,4 0-21 16,0 0-14-16,0 0 4 0,-1 1-4 15,-3 1-8-15,0 0-15 0,-2 2-20 16,-2 0-48-16,-2-1-93 0,-2 0-201 31,11-8-410-31</inkml:trace>
  <inkml:trace contextRef="#ctx0" brushRef="#br0" timeOffset="204524.22">27189 9976 438 0,'-1'0'166'0,"1"-1"-90"0,0 1-28 0,0-1-9 16,0-1 3-16,0 1-2 0,-1-1-7 15,0 0 9-15,1 0-1 0,-2-1-3 16,1 0 2-16,0 0-1 0,1 0-7 15,0-2 7-15,0 0 1 0,0-1-6 16,1 1-3-16,1-1-9 0,0 0 1 16,1-1-1-16,1 1-10 0,0-2 1 15,0 1 0-15,0-1 1 0,2 1 3 16,-1 0 0-16,0 0-3 0,0 0 1 16,0 0-6-16,2 0 0 15,0 1-2-15,1 3-4 0,-1-2 0 16,-1 0 3-16,2 1 0 0,-2-1-1 15,1 1-3-15,0 0 8 0,-1 0-2 16,2 1-3-16,-1 1 10 0,-1-1-4 16,1 2-6-16,-1 1 6 0,-2 1-11 15,0 1 6-15,-1-1 1 0,1 1-2 16,0 1-4-16,0 2 8 0,0 1-5 16,0 0-2-16,-1 2 9 0,-1 0-3 15,-2 4-2 1,0 1 6-16,0 2-4 0,-1 2 4 0,-2 2-4 15,-2 1 4 1,1 0-1-16,-1 1 2 0,0 2-2 0,-2 0-2 0,0-1 0 0,-3 2 2 16,-1-2-4-16,-1-1 2 0,0 0-2 15,0-2 0-15,-2-2-2 0,1 0 2 16,-2-1 0-16,1-1 1 0,-1-1 0 31,2 0-2-31,0-1 0 0,1-1 0 16,2-2-3-16,3-2 0 0,0-1-2 15,4-2-1-15,0-2 2 0,2-1 1 16,0-2-1-16,1-1 3 0,2 1 0 16,1-2 6-16,3 1 5 0,5-2-5 15,2-1 3-15,5 0-2 0,1 0 3 16,5-1 0-16,2 2 3 0,2 1-7 16,3-1 0-16,0 1-10 0,-2 0 5 15,0 0-6-15,-1 3-6 0,-1 0-6 16,-4 2-14-16,-2-2-21 0,-3 2-15 15,-6-1-17-15,-2 1-47 0,-3 1-100 16,-3-1-180-16,-9 1-294 0</inkml:trace>
  <inkml:trace contextRef="#ctx0" brushRef="#br0" timeOffset="205732.49">27743 9831 517 0,'0'0'71'0,"0"0"-22"0,0-1-1 0,-1 1 2 16,0-1 1-16,-1 0-7 0,0 1 0 15,1-2 5-15,-1 2-7 0,0 1-3 16,2 0 5-16,-1-3-2 0,1-1-5 15,1-1-4-15,1-1-2 0,0 0-7 16,5-4-8-16,0 3-3 0,3-1-3 16,3 1 1-16,-1 1-2 0,2-2-7 15,0 0 6-15,2 1-2 0,-2 0-5 16,0 2 0-16,-2 1 2 0,-2 2 0 16,-3 1-2-16,0 1-1 0,-3 2 2 15,-1 5-1-15,-3 3 13 0,-4 3 11 16,-4 4 0-16,-3 1-14 0,-3 2-5 15,-2 3-6-15,-1 0 1 0,-1 1 0 16,-2-3-1-16,2 0-1 16,1-2 1-16,2-3 0 0,1-1 0 15,3-2 4-15,2-2-4 0,0-1-4 16,4-2 1-16,3-4 1 0,3 0 0 16,4-4 2-16,4-1 3 0,2-3-2 15,3-2 9-15,3-1-3 0,0 0 3 16,1-1-5-16,0 0 2 0,0 0 4 15,0 1 1-15,-1 1 18 0,2 2 2 16,1 2 1-16,-2 1-1 0,-1 1-8 16,-1 2 1-16,0 3 2 0,0 1-1 15,0 3-1-15,-2 2 2 0,-1 1 0 16,-4 2-4-16,-2 1-3 0,-3 0 3 16,-4 0-8-16,-3 1-1 0,-4-1 0 15,-4-1 1-15,-3 0 3 0,-4-1-1 16,-1-2-5-16,-2-2-2 0,0 0-1 15,-3-2-1-15,1 1-7 0,2-4 4 16,-1 0-5-16,2-2 1 0,3-1-2 16,0-1 1-16,3 0-2 0,0 0-4 15,4-1-9-15,2-1-3 0,1-1-12 16,0 0-9-16,2 1-10 0,2-1-18 16,0 0-25-16,3 1-26 0,0-3-38 15,3 1-92-15,-1 1-69 0,3-10-296 16</inkml:trace>
  <inkml:trace contextRef="#ctx0" brushRef="#br0" timeOffset="206720.43">28477 9957 558 0,'0'0'100'0,"-2"1"-30"0,-2-1 3 0,1 0 2 0,0 0-10 0,2 0 5 15,2-1 14-15,2 0 20 0,4 0-13 16,5 1-13-16,8-2-8 0,3 0 10 15,7-1-8-15,24-3-11 0,10 2-8 16,2 1-15-16,-20 1-10 0,-3 2-9 16,-1 0-9-16,-3-1-3 0,-3 2-5 15,-5-1-2-15,-18 1 0 0,1 0-5 16,-3 0-18-16,11 0-11 0,-5 1-19 31,-5-1-21-31,-6-1-46 0,-3 3-136 0,-4-1-66 0,-15-1-197 0</inkml:trace>
  <inkml:trace contextRef="#ctx0" brushRef="#br0" timeOffset="209656.48">29417 9913 586 0,'-1'1'115'0,"-1"-2"-64"0,1-1 7 0,-1-1-1 0,-1-2-4 16,2 0-3 0,-1 0 3-16,1 1-7 0,1-1 0 0,-1 0 1 15,1 1 5-15,1-1 3 0,1 2-11 16,0-2-9-16,1 0-7 0,-1 1-7 16,4-2-1-16,0 0-2 0,2 0-3 15,0 0-3-15,0 0 0 0,1 0-5 16,2-2-3-16,-1 0-1 0,2 1-2 15,0 1 0-15,0 1 4 16,1 0-3-16,0 1-2 0,-1 2 1 0,-2 0 1 16,-1 1-1-16,-1 2-1 0,0 1 0 15,-3 2 0-15,-2 3 2 0,0 2-2 16,-3 5 1-16,-3 1 2 0,-1 5 2 16,-5 2 2-16,-3 5 2 0,-1 2 3 15,-4 1-1-15,-1 0-1 0,-2-1-5 16,1-1 0-16,-1-4-4 0,2 0 4 15,0-4 6-15,1-3-2 0,4-1 11 16,-1-2 1-16,4-2 0 0,2-2 1 16,3-1-4-16,3-4-3 0,0 0 3 15,4-4-3-15,1 0 5 0,4-1 7 16,2-1-6-16,3 0-2 0,5-2-2 16,0 0 1-16,3-2-3 0,2 1-5 15,-1-1-3-15,-1 2-4 0,2 0-3 16,-3 1 0-16,2 2-10 0,1-1-14 15,0 1-15-15,-1 1-24 0,-1-1-48 16,2 1-87-16,-1-1-208 0,28-7-272 16</inkml:trace>
  <inkml:trace contextRef="#ctx0" brushRef="#br0" timeOffset="210260.34">30123 9883 28 0,'-1'-2'752'0,"1"-3"-661"0,-2-2 17 0,1-1 37 15,-2 1-24-15,1 2-27 0,2-2-48 16,-2 4-11-16,1 0-15 0,-1 2-5 16,-4 0-1-16,1 0-3 0,-1 0-2 15,-2 0-5-15,0 0 1 0,-6 2-3 16,-1 4 0-16,-3 2-1 0,-3 5 1 16,0 3 2-16,-1 2 5 0,0 2 3 31,2 3 4-31,1 3 3 0,6-1-1 15,4 2-7-15,6-1 0 0,1 0 0 16,4-1 7-16,2-2 2 0,6 0 11 16,1-2-4-16,6-2 2 0,-1-1-3 15,3-1 0-15,2-4-6 0,1-2-9 16,3-3 1-16,0-4-2 0,2-3-3 16,-3-3-7-16,0-1 4 0,-1-3-1 15,1-3 1-15,-5-3-1 0,0-2 2 16,-3-6-5-16,-2-4 0 0,-6-7-1 15,4-22-7-15,-10-5 2 0,-8 10-1 16,1 36 7-16,2 0-6 0,-5 2 2 16,-5-12 0-16,-1 4 3 0,-5 2 0 15,2 3-1-15,-2 2 2 0,-1 2 0 16,2 3 0-16,-1 2 0 0,3 3-3 16,0-1 2-16,4 3-4 0,2-1-9 15,-1 3-11-15,5 0-15 0,1 2-17 16,2 0-32-16,1 2-36 0,2 3-46 15,3 1-79-15,2-3-39 0,14 6-206 16</inkml:trace>
  <inkml:trace contextRef="#ctx0" brushRef="#br0" timeOffset="211759.95">26821 10780 590 0,'0'0'94'0,"-1"0"-50"0,1 0-1 0,0 1 8 0,0 0 1 0,1-1-1 16,0 1-4-16,0 0 2 0,1 0-8 16,-1-1-4-16,3 0-3 0,-1 1 7 15,3-2-1-15,1 1-1 0,1 0-5 16,1-2-2-16,3 1-7 0,1 0 0 16,4 0-6-16,1 0-4 0,3 0-5 15,1-2-2-15,1 2-4 0,4 0-2 31,1-2-2-31,3 1 3 0,3 1-2 16,22-3 6-16,7 1-1 0,10-1 0 16,-18 1 4-16,5 0-7 0,12 0 3 15,-6 1 0-15,8 1 0 0,3-1 3 16,0 0-5-16,1 1 0 0,7-2 1 16,5 0-4-16,3 2 3 0,2-2-2 15,1 0 0-15,-1 1 2 0,3-3 1 16,5 4-1-16,-2-2 10 0,1 0-9 15,-5 2 1-15,1 0 1 0,-6-2-3 16,2 0 3-16,-4 2 2 0,-4-2 1 16,-3 0-2-16,-7-1 3 0,-6 1 9 15,4-1-6-15,-9-2 9 0,-2 2-11 16,0-1-1-16,-11 0-6 0,0-1 0 16,-6 0 4-16,-3-1-7 0,-10 1-1 15,-5 2-1-15,-15 2-1 0,-2 1-8 16,-1 0-16-16,10-2-23 0,-5 1-73 15,-5 1-133-15,-5 0-137 16,-20-6-401-16</inkml:trace>
  <inkml:trace contextRef="#ctx0" brushRef="#br0" timeOffset="212665.14">28239 11104 565 0,'0'-1'125'0,"-1"1"-80"0,0-4 17 0,1 1-5 0,0 0-6 0,2-1-3 0,0 1 3 16,0-1 8-16,0 1-3 0,0 0-4 16,1 1 4-16,0-1-4 0,-1 0-11 15,-2 2-6-15,0 1-7 0,-3 2 2 16,-2 3-12-1,-2 2-5-15,-4 2-4 16,-3 4-5-16,-2 1-2 0,-1 1 2 16,1 1-4-16,2 1 0 0,3-1 0 15,1 2 0-15,4-2-1 0,2 1 1 16,3-3 1-16,1-2 0 0,3-1 0 16,2-2 2-16,3-1 2 0,1-1 1 15,1-2 4-15,4-1 2 16,2-1 4-16,1-3 2 0,2 0 2 15,1-2-4-15,2-1 1 0,0 1-2 16,1 2 3-16,1 0-5 0,1 0 4 16,-3 2 0-16,2 3 1 0,1 1-3 15,-1 2 5-15,-1 4-4 0,-4-1 3 16,-4 2 1-16,-4 1 5 0,-7 3-1 16,-3 0-4-16,-4-1 0 0,-5 2-2 15,-5-2-7-15,-3 0 1 0,-5 0-9 16,-1-3-3-16,-3-1 0 0,-1-1-1 15,0-2-9-15,-3-3-12 0,0-1-13 16,0-3-14-16,1-2-4 0,1-1-22 16,3 0-44-16,2 0-59 0,3-2-155 15,-18-17-148-15</inkml:trace>
  <inkml:trace contextRef="#ctx0" brushRef="#br0" timeOffset="213062.7">28231 11108 691 0,'4'-5'289'0,"3"-1"-143"0,5-3 36 15,7-1-67-15,2 0-48 0,1 2-28 16,3-1-12-16,0 2 0 0,1 2-11 15,1-1 1-15,-1 0-4 0,2 4-3 16,-2-1-7-16,0 2-3 0,-1 2-1 16,-2 2-17-16,-4-2-15 0,-1 3-35 15,-5-1-50-15,0 0-104 0,-5 1-76 16,1-1-185-16</inkml:trace>
  <inkml:trace contextRef="#ctx0" brushRef="#br0" timeOffset="213972.51">26305 12340 579 0,'-1'-3'174'0,"2"3"-57"0,2-3-1 0,0-1-3 0,5 2-14 15,1-3-9-15,1 1-22 0,4-1-9 16,1 2-7-16,3-1-9 0,0 1-7 16,1 1-8-16,1 0-10 0,-1 0-6 15,3 2-10-15,2-1 2 0,0 2-4 16,1 1-13-16,0 0-15 0,-1 1-33 16,-2-1-43-16,-3 3-80 0,-2-1-89 15,4-2-214-15</inkml:trace>
  <inkml:trace contextRef="#ctx0" brushRef="#br0" timeOffset="214211.63">26300 12542 997 0,'1'1'154'0,"2"0"-50"0,4 0 20 15,4 0-29-15,4-1-14 0,3-1-27 16,2 0-14-16,2-1-8 0,0 0-12 16,1 0-10-16,1 1-6 0,1 0-1 15,1 1-1-15,0 0-2 0,0 0-12 16,-1 1-29-16,-3 0-43 0,2 1-64 16,-3 1-112-16,-1-1-99 0,15-2-431 15</inkml:trace>
  <inkml:trace contextRef="#ctx0" brushRef="#br0" timeOffset="-214171.67">27826 12326 468 0,'1'-1'106'0,"0"1"-61"0,0-3 3 0,0 2-7 0,0-1 4 15,1 1-6-15,-2-1 0 0,1 0 3 16,-1 1-2-16,1-1-2 0,0-1-4 16,-1 2 10-16,0 0 7 0,-1 0 3 15,0-1 4-15,0-1-8 0,-1-1-11 16,1 0-16-16,-1 0-7 0,-3 0-1 15,2-1-3-15,-1 0-2 0,0 1-3 16,-2 0 3-16,-1 3-4 16,-2 1-1-16,1 0 2 0,-3 2-4 15,-1 2 0-15,-2 3 1 0,-2 1-2 16,1 4-2-16,-3 2 0 0,1 2 0 16,2 4 2-16,1 1 0 0,2 1-4 15,3 3 3-15,2-1-1 0,4 0 0 16,2 0 3-16,2-2-3 0,4-1 6 15,3-1 13-15,2 1 8 0,4-4 7 16,3 0 0-16,1-3 3 0,3-5-3 16,-1-1-5-16,2-3 3 0,1-4-14 15,1-3-4-15,-2-4-4 0,3-3 2 16,-2-2-1-16,-3-3-3 0,-2-5 4 16,-1-4-7-16,-5-5 2 0,-3-6-4 15,0-23-3-15,-12-6-1 0,-7 14 1 16,4 37 0-16,1 3 0 0,-1 2-4 15,-10-9 4-15,-1 3-4 0,-5 3 1 16,-3 2-4-16,0 3 0 0,2 1-7 16,1 3-14-1,3 0-12-15,4 2-25 0,4 0-32 0,4 4-53 0,4 1-115 16,2 1-63-16,2 15-143 0</inkml:trace>
  <inkml:trace contextRef="#ctx0" brushRef="#br0" timeOffset="-213980.03">28106 12593 1082 0,'-3'-2'83'0,"0"1"-60"0,-2-2 22 0,1 2-36 0,1 0-8 16,2 0-1-16,1 1-21 0,1 0-55 15,2 1-36-15,2 1-3 0,2 0-84 16,11-2-199-16</inkml:trace>
  <inkml:trace contextRef="#ctx0" brushRef="#br0" timeOffset="-212846.21">28724 12110 548 0,'2'-1'62'0,"-1"0"-31"0,2-2-8 0,1 3-6 16,0 0 4-16,-1 0 3 16,-1 2 4-16,1-1-6 0,-1 0 8 0,0 0 4 15,0 0 0-15,-1-1 4 0,-1 0 7 16,-1 0-3-16,1 0 3 0,0 0-6 16,0 0-11-16,0-1-3 15,0 1-6-15,0-2 3 0,-2-1 11 16,2 2-1-16,0 0-2 0,0 0-1 15,-2 0-7-15,0-2-6 0,0 2-5 16,-1 0-4-16,0 1-3 16,-3-1 0-16,-1 1 1 0,-2 1-1 0,-2 0 4 15,-1 0-5-15,0 5 1 0,-1 0 0 16,-1 1-1-16,0 1 3 0,-4 4 2 16,1 2-3-1,-2 1-1-15,2 4 7 0,0 1-1 0,2 4-2 0,-1 2 4 16,2 2-1-16,1 2 6 0,3-1 1 15,3 2 9-15,1-2-4 0,3-2 4 16,3-2-1-16,1 0 2 0,4-3 1 31,3 0-5-31,2-1 4 0,2-2-5 16,1-2-1-16,1-1-5 0,3-2-4 16,2-2-4-16,0-4-2 0,2-2-5 15,2-2 1-15,-2-3-1 0,0-1-1 16,-1-1 5-16,-2 0 2 0,-3-4-1 15,-1-1 3-15,0-2-1 0,-4-6-1 16,-2-3-4-16,-3-2-1 0,-5-4-3 16,-4 2 0-16,-3 2 0 0,-3 2 0 15,-5 5-2-15,-3 2 1 0,-4 2-1 16,-4 2 1-16,0 2-1 0,-2 1-1 16,1 2-2-16,1 0 2 0,1 1-2 15,1 1 0-15,2 0 0 0,3 0-3 16,3 2-5-16,5 0-7 0,5 1-11 15,0-1-18-15,4-1-21 0,4 2-31 16,3-1-31-16,4 1-42 0,4 0-49 16,31-2-155-16</inkml:trace>
  <inkml:trace contextRef="#ctx0" brushRef="#br1" timeOffset="-203272.07">6847 16533 527 0,'0'0'66'0,"-1"1"-24"0,0-1 5 0,-1 0-8 16,-1 2 7-16,2-2 13 0,-1 1-9 16,0-1-4-16,2 0-1 0,-1-1 5 15,-1 1 7-15,1-2 1 0,1 2 5 16,0-3-5-16,1-1-15 0,1 0-6 15,0-4-5-15,4-1-13 0,0-2-7 16,5-2-4-16,0-1-4 0,4-1-2 16,-1 0 6-16,3 0-5 0,-1 3 4 15,2-1 7-15,0 2 0 0,2 0 3 16,-1 3-4-16,-1-1 1 0,-1 4 2 16,-2 0 1-16,1 0 1 0,-2 2-8 15,1 3-6-15,-1 1-2 16,1 5 1-16,-3 1-3 0,-1 3 2 15,-1 4-1-15,-2 4 0 0,-3 3 1 16,-2 2 0-16,-3 4-2 0,-3 0 2 16,-5 4 0-16,-6 0-2 0,-12 17 0 15,-8 2-4-15,24-36-2 0,-2 1-5 16,-11 14-4-16,-2-2 9 0,2-3-11 16,2-3 0-16,0-4-2 0,3-1 7 15,3-4 2-15,5-4 7 0,0-2 2 16,6-5 0-16,2-5 2 0,3-3 5 15,4-4-2-15,5-3 6 0,3-3-6 16,5-2 6-16,3-2 3 0,5 0-8 16,3-4 2-16,2 2-4 0,2-2 0 15,18-12 1-15,-2 0-2 0,-32 25-2 16,-2 2-1-16,15-11-1 0,-1 2 2 16,-3-1-1-16,-3 5 3 0,-2 0 0 15,-5 1-1-15,0 2 2 0,-4 1 0 16,-3 1-3-16,-1 2 1 0,-4 0-1 15,-3 3 1-15,0 2 0 0,-2 0-1 16,-1 2-2-16,-3 1 0 0,-3 0-2 16,-2 1 2-16,-1 4 1 0,-4 1 2 15,0 4 0-15,-3 4-1 0,-2 2 0 16,1 3 0-16,-1 1 0 0,2 3-2 16,1 2 2-16,3-2 2 0,1 4-2 15,5-3 1-15,2 1 4 0,3-4 3 16,2 0 12-16,3-1 12 0,1-4 7 15,4-2 7-15,-1-1-4 0,4-3-3 16,2-2-2-16,1-5-8 16,4-2-5-16,0-3-8 0,1-4-8 0,2-2-2 31,-1-1-6-31,2-2-1 0,0 0-11 0,-1 1-13 0,3-1-30 0,0 2-22 31,-1 1-52-31,3 1-87 0,-2 3-203 16,22-17-240-16</inkml:trace>
  <inkml:trace contextRef="#ctx0" brushRef="#br1" timeOffset="-202477.65">7746 16780 565 0,'1'-4'88'0,"0"3"-43"0,-1-4 17 0,2 3 14 0,-2-1-1 15,1-1-21-15,0 1-4 0,0-1 12 16,2-2 0-16,-1 3 3 0,-1-1 0 16,0 3-15-16,-1 1-15 0,0 0-6 15,0 0-3-15,0 0-10 0,0-1-4 16,0 2-2-16,0 0 1 0,0 3 4 16,0 3 2-16,0 0 4 0,1 6 5 15,0 3 5-15,0 6 1 0,0 6 2 16,1 0-2-16,0 5-10 0,1-3-7 15,-1 21-5-15,-1 3-2 0,-4-2-3 16,1-21 3-16,-1-16-7 0,1-1 0 16,-2 0-1-16,-4 14 4 0,-1-2-1 15,-1-3 2-15,0-4-1 0,-2-4 0 16,2-6 2-16,0-3 0 0,-1-5-3 16,1-2-1-16,0-6 1 0,-1-2-1 31,2-6-2-31,1-3 0 0,0-3-1 15,2-1 0-15,4 2 0 0,4-2 1 0,3 1 0 0,3 1 2 0,2-1-2 32,3 4 1-32,2-1-1 0,2 3 4 0,0 0 1 0,2 1 5 0,-2 2 1 15,2 3-3-15,0 2-3 0,-3 1-1 16,1 3-4-16,-1 1 0 0,-3 3 0 16,-1 0-1-16,-2 3 1 15,-1-1-14-15,-2 2-9 0,1 2-10 16,-3 0-26-16,0 0-35 0,0-1-64 15,-1 1-105-15,-2-4-98 0,-3-5-221 16</inkml:trace>
  <inkml:trace contextRef="#ctx0" brushRef="#br1" timeOffset="-202270.61">7761 16583 936 0,'-3'-5'61'0,"0"0"-41"0,-5-3 27 0,0 2-26 16,1 1-21-16,1 0-13 0,2 1-42 15,1 2-55-15,0 0-94 0,-1-2-226 16</inkml:trace>
  <inkml:trace contextRef="#ctx0" brushRef="#br1" timeOffset="-201647.14">8471 16487 525 0,'-2'-2'114'0,"1"1"-53"0,-1-2 6 0,-1 2 22 0,0-2-25 0,1 0-1 16,2-1 10-16,-2-1-6 0,3-1 0 15,0 0 16-15,0 0-5 0,4 2-8 16,1 0-4-16,3 0-11 0,2 0-19 16,1-1-12-16,0 1-11 0,3 1-3 15,0 2-9-15,1-2 0 0,2 4-1 16,0 1 0-16,0 2-6 0,2 0-10 31,-2 1-19-31,1-2-58 0,-2 1-72 16,-1-1-141-16,15 1-150 0</inkml:trace>
  <inkml:trace contextRef="#ctx0" brushRef="#br1" timeOffset="-201408.6">8464 16622 908 0,'0'0'123'0,"0"0"-44"0,2 1 19 0,2 0-8 16,2 2-28-16,4-2-10 0,3 1-10 16,4-1 4-16,3 1-16 0,2-1-10 15,3-1-6-15,1 0-10 0,1 0-4 16,1 1-5-16,1 0-40 0,1 1-73 16,2-1-153-16,46-5-158 15</inkml:trace>
  <inkml:trace contextRef="#ctx0" brushRef="#br1" timeOffset="-195845.01">9492 16537 526 0,'-1'-1'94'0,"1"1"-31"0,1-2-7 0,-1 2-6 0,1-1-7 0,0-1-4 0,0 2 5 16,0-1-2-16,0 1-1 0,1-1 7 16,-1-2 5-16,1 1-2 0,0 1 1 15,-2-2-10-15,0 0-12 0,1-1-3 16,-1 0-4-16,2-2-3 0,-1 0-2 15,1-1 0-15,1-1 0 0,2 0 0 16,2-1-6-16,3-2 2 0,-1 2 0 16,0 0-1-16,3-1-2 0,-2 2-1 15,1 0 0-15,1 0-2 0,-2 3 0 16,0-1 0-16,1 2-4 0,-1 1-1 31,0 2 0-31,-1 0 0 0,1 1 0 16,-2 2-1-16,-1 1 2 0,2 3-4 15,-1-2 0-15,-1 2-1 0,0 2 1 16,-1 1 0-16,0 3-3 0,-2 2 1 16,-3 0 0-16,0 1-6 0,-2 3 7 15,-3-1 1-15,-2 3 0 0,-3-1 0 16,-1 1 0-16,-1 1 0 0,-2-3 1 16,0 2 3-16,-2-1-2 0,0-3-2 15,-1 0 3-15,2-3-2 16,-3 1 0-16,2-2 0 0,0-3-1 15,0 4 3-15,0-5 0 0,2 1 1 0,3-3-1 16,1-1 4-16,2-4 6 16,4 1-3-16,2-1 3 0,1-1 2 15,3-2 13-15,2 1-5 0,4 0 5 16,3 1-9-16,3-1 1 0,3 0-5 16,2 1 1-16,0-2-2 0,3 0-3 15,0 1-6-15,0 0-2 0,-1-1-2 16,0-1-2-16,-1 2-3 0,-2 0-14 15,-1-1-14-15,-1-1-28 0,-1 2-47 16,-3 0-58-16,0 0-144 0,-3 1-110 16,12-11-222-16</inkml:trace>
  <inkml:trace contextRef="#ctx0" brushRef="#br1" timeOffset="-194711.27">10127 16547 611 0,'5'-4'111'0,"0"-1"-23"0,8-3 4 15,-1 0-28-15,0 1-4 0,1 1 3 16,-3 2-6-16,-1 2 5 0,-2 1-6 15,-1 1-21-15,1 4-13 0,-3 0 1 16,0 4-8-16,-2 1-1 0,-2 2-2 16,-1 3-2-16,-2 5-2 0,-2 0-1 15,0 2-1-15,-1 1-5 0,1-3 0 16,-2 1-2-16,2-1-1 0,0-4 1 16,0 1-3-16,2-5-5 0,2-4 4 15,0-2-2-15,0-3-2 0,1-3 9 16,0-2 2-16,2-6-1 0,-1-1 2 15,2-4 0-15,2-5 2 0,2-2 3 16,3 0-2-16,0-1-1 0,1-2 0 16,3 1-1-16,-1 4 0 0,1 1-3 15,-1 2 10-15,1 4-6 0,-1 1-4 16,0 2 5-16,-1 1-6 0,-2 3 0 16,-2 3 3-16,-2 2-2 0,-1 1 0 15,-2 5 1-15,0 2 0 0,-1 2 1 16,1 3-2-16,-1 2 1 0,1 0 0 15,0 2-2-15,0 1 2 0,0 0-2 16,0 2 0-16,1-3 0 0,-1 0 0 16,0-2 0-16,0-2 0 0,0-4 0 15,-1-2 0-15,0-2-1 0,0-4 1 16,-1-1 1-16,1-2 5 0,0-4-2 16,3-3-4-16,0-2 3 0,1-2 2 15,2 0-5-15,1-2 3 0,2 0-1 16,-1 1-2-16,2-2 3 0,-2 2 7 15,2-1 1-15,0 3 2 0,-2 0 1 16,1 1-5-16,0 1 1 0,-1 1-1 16,0 0-2-16,-1 1 0 0,-1 2-3 15,0 1 1-15,-2 1-4 0,0 2 0 16,-1 2 4-16,-2 1-3 0,-1 4 3 16,-1 3 3-16,0 3-1 0,-2 5-1 15,-2-1-5-15,0 3 2 0,-2 0-2 16,-2 2 0-16,1 0-1 0,0-1-7 15,1-2-10-15,1 1-26 0,-1-2-56 16,2-2-54-16,-1 0-102 0,2-5-45 16,2-2-106-16</inkml:trace>
  <inkml:trace contextRef="#ctx0" brushRef="#br1" timeOffset="-194409.34">10852 16502 677 0,'0'0'174'0,"-1"-1"-100"0,0 1-2 0,1 0-39 0,-2 3-15 0,1 2 8 15,-1 3 7-15,-2 2 7 0,0 3 10 16,-2 2 1-16,-2 3-12 0,3 3-13 16,-1 1-13-16,2 0 1 0,-2 2-13 15,4-5 1-15,0 1-2 0,2-3-11 16,0-2-32-16,1-1-52 0,-1-5-94 16,1-3-86-16,8-21-181 0</inkml:trace>
  <inkml:trace contextRef="#ctx0" brushRef="#br1" timeOffset="-194234.57">10913 16316 1006 0,'-1'-3'113'16,"1"1"-63"-16,-2-5 28 0,1 1-64 0,1-1-14 15,1 2-19-15,1 2-46 0,0 1-33 16,1 2-24-16,0 1-49 0,-1 1-78 15,2 2 12-15,8 14 27 0</inkml:trace>
  <inkml:trace contextRef="#ctx0" brushRef="#br1" timeOffset="-193568.04">11023 16523 672 0,'3'-6'110'0,"0"1"-15"0,3-6 9 15,1 1-31-15,1-1-20 0,2-1-6 16,0 2 1-16,2-1-4 0,-1 2 13 15,-3 1 2-15,1 1-5 0,-2 2-11 16,-2-1-19-16,-1 5-11 16,-1-2-6-16,-1 3-7 0,1-1-2 15,-1 1-1-15,-2 2-3 0,1 0-3 16,-1 5-1-16,-1 1 2 0,0 4 7 16,-3 3 1-16,1 2 1 0,1 3 1 15,-2 0 3-15,1 1-5 0,-1 2 1 16,-2-2-2-16,1 1 4 0,-1-4-3 15,0 1 0-15,2-4 0 0,-1-1 2 16,2-1-2-16,0-5-1 0,2-1-2 16,1-4-4-16,1-3 3 0,1-4 4 15,-1-2 2-15,3-2-1 0,0-4 2 16,1 0-2-16,2-4 0 0,0 0-1 16,1-2 2-16,2 0-1 0,1 0 2 15,1 0-1-15,2 1 2 0,0-1 2 16,0 1-4-16,1 1 0 0,-1 1 5 15,1 3-1-15,-1 0-2 0,0 2 1 16,-2 2-4-16,-1 1 0 0,-1 2 4 16,-1 3 3-16,-2 1 0 0,-1 1 10 15,0 3-5-15,-2 2-2 0,-1 3-2 16,0 1 2-16,1 4-3 0,-1 1 3 16,-3 2 0-16,-1 3-5 0,-1 2 5 31,-2 1-2-31,1 3 8 0,0-1-5 15,-2 2-3-15,0-2-5 0,2 0-4 16,2-3 0-16,0-1-14 0,2-3-19 16,0-1-18-16,0-3-83 0,0-4-197 15,3-4-180-15</inkml:trace>
  <inkml:trace contextRef="#ctx0" brushRef="#br1" timeOffset="-191103.3">24690 13557 392 0,'0'0'180'0,"1"0"-103"0,0 0 12 0,-1 0-8 15,0 1-15-15,0-2-9 0,-1 1 6 16,1 0 11-16,0 0-4 0,0 0 5 15,-1 0-15-15,0 0-12 0,1 0-15 16,0 0-10-16,0 0 1 0,1 0 4 16,1-2-5-16,1 2 2 0,1-2-6 15,5-1 4-15,2 0 3 0,3-1-3 16,3 0-4-16,1-1-2 0,2 0-3 16,2-1-5-16,1-1 1 0,1 2 1 15,0-1-3-15,0 3-4 16,0 2 1-16,-2 0-5 0,0 2 0 15,-6 2-1-15,1 2 0 0,-5 1-1 16,-2 4-7-16,-2-2 0 0,-5 3-2 16,-2 2 1-16,-5 2-8 0,-4 2 5 15,-5 3 9-15,-4 0 4 0,-4 2 0 16,-2 0 2-16,0 0-1 0,-2 3 1 16,0-2 0-16,0-2-2 0,0 2 3 15,3-3-3-15,-2 0 0 0,2 0 1 16,1-5 0-16,2 2-1 0,2-1 3 15,2-4-2-15,3-1 4 0,4 0 1 16,3-4 2-16,3-1 6 0,1-2 4 16,3-3 4-16,1 2-3 0,4-2 1 15,4-2-2-15,2 0-1 0,4-1-4 16,1 1-4-16,2 0-1 0,3 1-7 16,-2 1 2-16,1 0 0 0,1 1-3 15,-2 1 0-15,3-1-8 0,-1 2-12 16,1-3-29-16,-3 2-30 0,0 1-29 15,-3-1-81-15,-5 1-107 0,-3-5-62 16,3-13-37-16</inkml:trace>
  <inkml:trace contextRef="#ctx0" brushRef="#br1" timeOffset="-190816.56">24725 13771 946 0,'0'0'304'0,"-1"-3"-144"0,3-1-1 0,2-1-61 0,4 0-25 16,4-1-23-16,3 0-11 0,3 0-4 15,2 2-19-15,2 1-3 0,0-3-7 16,3 2-2-16,-1-1-4 0,4 0 0 16,0 3-20-16,1-1-30 15,-1 1-33-15,-1 4-64 0,1-2-156 16,-3 0-132-16,25-8-334 0</inkml:trace>
  <inkml:trace contextRef="#ctx0" brushRef="#br1" timeOffset="-190196.48">25359 13911 616 0,'0'0'212'0,"0"0"-94"0,1 0-31 0,-1 1-23 16,2 1-5-16,0 2 17 0,0 5 11 16,0 3-1-16,1 7-3 0,0 2-8 15,1 2-22-15,-1 8-8 0,-2 1-23 16,-1 17 5-16,-1-33-5 0,-2 16-5 16,-2-1 4-16,0-1-7 0,-3-2-8 15,0-2 2-15,-1-1-4 0,-1-4 0 16,-1-3-3-16,0-2-1 0,1-7 1 15,-3-2-2-15,1-3-3 16,0-4-2-16,1-4 0 0,1-4-3 0,0-4-4 16,2-3-5-16,2-5 3 0,2-2-1 15,1 1 13-15,2-2 3 0,3 3 3 16,3 3 4-16,3 1 4 0,2 2 3 16,4 2 0-16,0 0 2 0,3-1 0 15,1 1 2-15,2 1-4 0,4 0-2 16,-2 2-5-16,0-1-5 0,-2 4-2 15,-3 2 0-15,-3 1-9 0,-3 1-13 16,0 2-21-16,-3-1-21 0,-1 2-34 16,-1-1-75-16,-1 2-116 0,-4-2-30 15,-5-10-249-15</inkml:trace>
  <inkml:trace contextRef="#ctx0" brushRef="#br1" timeOffset="-189973.38">25387 13700 944 0,'-2'-2'52'0,"-1"0"-37"0,-1-3 15 0,1 1-18 16,1 0-12-16,2 1-1 0,2 3-24 15,1 1-57-15,0 1-139 0,2 1-61 16,-2-2 72-16,8-8 81 0</inkml:trace>
  <inkml:trace contextRef="#ctx0" brushRef="#br1" timeOffset="-189366.25">26374 13729 565 0,'0'0'253'0,"1"0"-121"0,3-2-8 0,2-3-2 0,4 1-12 0,2-2-21 15,4-1-15-15,2 3-2 0,-1-2-23 16,3 2-18-16,-2 0-13 0,1 0-9 16,1 0-3-16,-3 1-4 0,1 1-2 15,-3 1-2 1,-1 1-9-16,-2 0-32 0,-2 0-71 0,-1 1-95 0,-2 0-86 15,2 0-181-15</inkml:trace>
  <inkml:trace contextRef="#ctx0" brushRef="#br1" timeOffset="-189125.82">26407 13911 982 0,'1'0'223'0,"-1"0"-153"15,4 0 6-15,1 0 14 0,5 0-13 16,5 0-24-16,4 0-24 0,3 0-4 16,5-1-15-16,0 1-8 0,1 0-2 15,-3 0 0-15,1 1-6 0,-1-1-17 16,1 0-72-16,-1 1-90 0,-3-1-153 15,0-3-159-15,24-16 74 0</inkml:trace>
  <inkml:trace contextRef="#ctx0" brushRef="#br1" timeOffset="-181497.66">27500 13723 359 0,'0'0'184'0,"0"0"-102"0,0 0-18 16,1 0 6-16,-1 0 22 0,0 0-13 15,1-1-15-15,-2 0-14 0,1-2 6 16,0 0-4-16,1 0-9 0,-1 0 1 16,2 1-2-16,-1-1-13 15,0-1-4-15,0-1 3 0,2 0-4 16,1-2-6-16,0 0 1 0,0 0-2 15,-2 1-2-15,3-1 7 0,-2 1-6 16,2-3 1-16,2 2-2 0,0 0 0 16,0 0-3-16,1 1-1 0,-3-1 0 15,1 2-2-15,1-1 0 0,0 1-1 16,-1 1 1-16,1 0 0 0,-2 1 0 16,0 1-3-16,0-1 1 0,-1 2 0 15,0-1-2-15,1 1-2 0,0 1 3 16,1 0-3-16,-1 0-1 0,0 2 1 15,1 0-1-15,0-1 2 0,1 2-1 16,0 0 1-16,0 1-4 0,-2 2 4 16,1 1 4-16,-2 1-6 0,0 2 4 15,-1 2-2-15,-2 0 6 0,-2 3 3 16,0 1-1-16,-3 0 1 0,-4 3-2 16,2 0 0-16,-2-1 2 0,0 2-6 15,-1-2 0-15,-1 0 6 0,-1 3-5 16,-1-1 1-16,0 0-1 0,-3-1-1 15,2-3-2-15,-4 2 3 0,1-1-5 16,-2-1-1-16,1 2 3 0,0-4-5 16,2-2 2-16,-1 0 1 15,2-1-2-15,2-3-1 0,4 0 2 16,1-3-2-16,4-3 3 0,1 1-3 16,2-3 3-16,2 0-1 0,1-3 2 15,5-2 5-15,4 0-4 0,5 0-3 16,3-2 4-16,0 1-1 0,3 1-1 15,2 1 1-15,2 1 1 0,0 1-1 16,-2 0-2-16,-1-1-3 0,0 2 0 16,-1 0 1-16,-4 0-1 0,0 1 0 15,-5 0 0-15,-1 0 0 0,-4 1-4 16,-2 0 1-16,0-1-11 0,-3 2 1 16,-1 0-12-16,-1-2-2 0,-1 1-10 15,0 0-15-15,-1 0-25 0,1 0-29 16,-1 0-54-16,-2 1-98 0,-9-2-42 15</inkml:trace>
  <inkml:trace contextRef="#ctx0" brushRef="#br1" timeOffset="-180685.55">28183 13799 555 0,'-3'0'103'0,"1"0"34"0,-2 0-26 0,2 0-2 0,1 1 16 16,1-2 12-16,1 1-20 0,4-2-37 0,3 0-22 16,6-2 5-16,3-1-6 0,5 1-4 15,4-2-2-15,0 1-19 0,0-1-13 16,3 4-6-16,-1-2 0 0,1 0-5 15,-3 0-5-15,-3 0-3 0,-3 0 3 16,-1 0-3-16,-2 1-8 0,-2 0-10 16,-6 0-14-16,0 2-38 0,-2-1-30 15,-2 2-105 1,1 0-186-16,4 2-136 0</inkml:trace>
  <inkml:trace contextRef="#ctx0" brushRef="#br1" timeOffset="-179700.01">29152 13730 63 0,'0'-1'491'0,"0"1"-408"0,0-3-15 15,1-1 4-15,1 0-7 0,-2-2-5 16,1 1-5-16,1-1 0 0,-1 2 2 16,0-1 2-16,0-1-2 0,1 0 0 15,0-1 2-15,1 2-9 0,1-1-6 16,1 1-5-16,1-1-11 0,-1-1-10 16,2 1-5-16,0 0-8 0,0 0 2 15,4 0 1-15,-2 0 2 0,1 0-7 16,2 0-2-16,0-1 5 0,0 1 0 15,-1-1-5-15,0 1 2 0,0 2 3 16,-3 0-6-16,0 1 0 0,-1 0 2 16,0 2-5-16,-1 1 7 0,-1 1-6 15,-1 1 3-15,-1 1-1 0,0 1 2 16,-2 4 0-16,-1 1 5 0,-1 3 8 16,-2 4 3-16,-2 1-4 0,-3 4 0 15,1 1-3-15,-5 2 2 0,1 1-3 16,-2-1 1-16,-3-1-4 0,1 1 2 15,-3 0 0-15,-1-5-3 0,2 0 5 16,-2-2 2-16,2-3 0 0,4-2 1 16,2-3 0-16,2-1-4 0,2-1 6 15,2-1 0-15,4-1 0 0,1-3-1 16,0-1-3-16,2-2-1 0,4 0 3 16,3-1 1-16,2-1-3 0,4-1-3 15,3 1-1-15,3-2-4 0,-1 3-2 16,1 1-1-16,2 0-1 0,-1 1-4 15,1 0-8-15,2 2-10 0,-1-3-17 16,1 1-25-16,-2 0-33 0,0 0-62 16,-1 0-146-16,-3-1-114 15,24-11-190-15</inkml:trace>
  <inkml:trace contextRef="#ctx0" brushRef="#br1" timeOffset="-178136.16">29784 13583 567 0,'0'-1'119'0,"0"1"-36"0,0 0-10 15,1-3-16-15,-1 1-16 0,2 0 0 16,0 0 6-16,-1 0-9 0,1-1 0 16,-1 1 8-16,0 0 8 0,-1-1 0 15,0 1-10-15,-2 0-6 0,2-1-9 16,-2 0 5-16,1-1-11 0,-3 1-4 16,0 0-3-16,-1 2-5 0,0 0-1 15,-3-2-4-15,1 1-3 0,-2 2 2 16,0 0-3-16,-2 2 1 0,0 1 1 15,-3-1-4-15,3 3 2 0,-2 2-2 16,-1 2 0-16,1 4 1 0,-3 2 2 16,4 2 1-16,-1 2-2 0,2 2 3 15,4 2 0-15,1 1-2 0,4 0 2 16,3-2 2-16,3 0 0 0,3 0 6 16,1-4 1-16,3 2 0 0,3-2-3 15,2-4 3-15,1 0-2 0,3-5 7 16,0 0-5-16,2-2-5 0,1-3 1 15,1-4 2-15,-3 0-9 0,-1-2 3 16,-1-3-1-16,-1-2 0 0,-1 0-3 16,-3-1 3-16,2-2-3 15,-3-1-2-15,-1-3 5 0,-3-5-5 0,0 1 1 16,-3-3-1-16,0 3 1 0,-3-3-1 16,-1 0 0-16,-2 2-1 0,-3-1-1 15,1 2 1-15,-5 1 0 0,0 1-1 16,-1 1 2-16,-4 1-3 0,0 1 2 15,1 3 0-15,-1-1-1 0,-1 2 2 16,-2 0 0-16,0 2-2 0,0 3 2 16,2-3-1-16,0 2 1 0,1 0-2 15,3 1 2-15,0 1-6 0,1 1 1 16,3 3-9-16,2 0-8 0,0 3-11 16,0 1-17-16,3 2-27 0,0-2-56 15,0 1-106-15,1-1-26 0,4 9-186 16</inkml:trace>
  <inkml:trace contextRef="#ctx0" brushRef="#br1" timeOffset="-176606.42">26972 14372 455 0,'3'1'82'0,"0"-1"-37"0,3 0-7 0,0 0 10 16,2-1-1-16,-1-1-2 0,1 0 1 15,1 0 0-15,3 0 0 0,-1-2-6 16,1 2-6-16,2 0-3 0,-1 0-6 16,4 0 2-16,0 1-4 0,0-1-2 15,3-2 4-15,-1 3-2 0,2 0 9 16,2-1-2-16,1 0-6 15,1-1-3-15,2-2-2 0,0 1-4 16,2-1-1-16,1 1-3 0,-1 1 1 16,3-1 0-16,0 2 0 0,19-3-6 15,0-2 0-15,3 0-1 0,-18 6-1 16,-1-5 0-16,-3 5-2 0,9-5 2 16,-7 5 2-16,3 1 0 0,-1-2 0 15,6-2 2-15,-3-3-4 0,2 5 6 16,6-3-3-16,3 4-2 0,-1-2 6 15,2-1-6-15,-3 0 1 0,5 4 1 16,-8-3-2-16,3-1-1 16,-3-1-2-16,-4 1 5 0,2-1-3 0,2 0 0 15,-5 0 1-15,-2-2 1 0,7-1 2 16,-7 2 2-16,2-1 6 0,0 0-5 16,2 0 2-16,-1 0-1 0,-3 4-3 15,6-5 3-15,4 2-2 0,2 1 0 16,4-5 4-16,-2 6 2 0,7 2 2 15,-4-1-8-15,-6 3 0 0,2-1 0 16,-3 0 3-16,-3 0-4 0,4 3-3 16,-7-1 0-16,4-1-3 0,-5 2 5 15,-1-3-3-15,-3 6 0 0,0 0-2 16,-2 3-2-16,1-2 0 0,-4-3-1 16,-2 2 0-16,-17-3 0 0,-1 0 0 15,-1 0-5-15,11 1-5 0,0 1-24 16,-6-2-22-1,0 1-46-15,-3 0-77 0,-1-1-121 16,-2 0-75-16,10-11-129 0</inkml:trace>
  <inkml:trace contextRef="#ctx0" brushRef="#br1" timeOffset="-175680.71">28062 14760 466 0,'3'-2'197'0,"-1"2"-97"0,2-5-19 0,2 3 6 0,-1-3-18 16,0 2-6-16,0-1 7 0,1 1 1 15,2-2-7-15,-2 1-11 0,-1 0-6 16,-2 3-7-16,-1-1-9 0,-2 1-9 15,-1 0-1-15,-1 1-18 16,-4 2 0-16,-4 0 2 16,-5 3-5-16,0 1 2 0,-3 2-2 0,0 1-2 0,3-1-2 15,-1 3 1 1,1-1-1-16,4 1 4 0,1-1 0 0,2-2 0 16,5 2 0-16,1-1 0 0,2-1 6 15,2 1-6-15,1-2 8 0,4-1 8 0,2 0 6 16,3-1 4-1,1-1 0-15,3 1 0 0,0 0-4 16,1-3-2-16,2 1-1 0,1-1-3 0,1 0-2 16,-2 0-1-16,2 3-5 0,-2 1 0 15,-1 2 3-15,1-1-1 0,-3 6 5 16,-1-4-9-16,-2 3 8 0,-3 1-2 16,-2-3-3-16,-3 3 2 0,-5-1-2 15,-2-3-4-15,-2 0 6 0,-4 2-9 16,-3-4 4-16,-1 0-1 0,-3 0-4 15,-1-3-1-15,-3-1-3 0,-1 0-12 16,-1-1-11-16,-1-2-23 0,1 2-7 16,0-2-18-16,1 0-18 0,3 0-32 15,0-2-97-15,2-1-1 0,2 1-134 16,-10-19-223-16</inkml:trace>
  <inkml:trace contextRef="#ctx0" brushRef="#br1" timeOffset="-175362.31">28096 14714 793 0,'8'-5'213'0,"-1"0"-118"0,8-4 33 0,1 0-18 0,0-2-47 15,3 2-22-15,-2 1 2 0,4 1-8 16,-2 2-10-16,-1-1-13 0,2 2-2 16,-1 0-7-16,0 2-3 0,0 2 0 15,-3 2-14-15,-1-1-18 0,-2 2-38 16,-1-1-62-16,-2-1-86 0,-1-1-14 15,-2-1-185-15,-3-14 127 0</inkml:trace>
  <inkml:trace contextRef="#ctx0" brushRef="#br1" timeOffset="-174166.12">25301 15778 351 0,'0'0'296'0,"2"-1"-148"0,0 1-29 0,1 0-16 16,2 0-8-16,0-2-5 0,3-1-4 15,2 0-14-15,2 0-6 0,2 1-11 16,1-1-3-16,2 0-9 0,-1 2-9 15,1-2-10-15,0 1-8 0,-1 2-4 16,0-1-8-16,1 1-3 0,-1 0-1 16,1 0-1-16,-3 0-15 0,1 1-22 15,-3 1-35-15,-1 0-73 0,-2 1-125 16,-2-3-38-16,-3-7-118 0</inkml:trace>
  <inkml:trace contextRef="#ctx0" brushRef="#br1" timeOffset="-173799.09">25287 15945 473 0,'-1'1'263'0,"-1"0"-133"16,1 1-9-16,0-1 13 0,1 1-10 16,1-2-5-16,2 0-32 0,2 0-12 15,3 0-8-15,4 1-12 0,3-1-21 16,0-1-3-16,1 1-7 0,1 0-8 15,-1 0-8-15,0 0-1 0,-1-2-1 16,0 2-6-16,-2-1 0 0,2 0 0 16,-3 0-4-16,-1 0-8 0,0 0-18 15,-1 0-20-15,1 0-26 0,-1 0-75 16,0 0-176-16,1-2-113 0,6-13-45 16</inkml:trace>
  <inkml:trace contextRef="#ctx0" brushRef="#br1" timeOffset="-167243.81">26209 15981 525 0,'-1'0'126'0,"1"0"-60"0,-1-1 7 0,1 1-7 0,-1-1-17 16,1 0-5-16,-1 0 2 0,1 1 5 16,-1 0 4-16,0 0-15 0,-1 0-1 15,0 0 0-15,-1 0 6 0,1 1 0 16,-2 0 1-16,1 0 2 0,3-1 1 15,-1 1-2-15,1-1 8 0,1 0-3 16,1 0-12-16,3 1 20 0,3-1-13 16,5 0 0-16,6-1-9 0,3 0-7 15,3 0-2-15,3-1-9 0,0 2-6 16,1-1-7-16,-2 0-7 0,-2 1-1 16,-2 1-11-16,-2 0-25 0,0 2-23 15,0-2-40-15,-1 1-101 0,-1-1-189 16,-2-1-123-16,22-9 50 0</inkml:trace>
  <inkml:trace contextRef="#ctx0" brushRef="#br1" timeOffset="-166176.41">26870 15815 488 0,'2'0'106'0,"-2"0"-56"0,1 0-18 15,0 0-7-15,-1 1 0 0,0-1-1 16,-1-1 2-16,1 0 11 0,-1 0 9 16,-1 1-2-16,1 0-4 0,-1 0-1 15,0 0-7-15,0 0-4 0,2 0-5 16,-1 0-2-16,0 0-1 0,1 0-2 15,0 1 6-15,-1 0 6 0,0-1 10 16,1-1 3-16,1 0-2 0,0 0 0 16,1-2 1-16,1 0-12 0,4-1-2 15,3 0-1-15,1-1-2 0,2 0 1 16,1 0 1-16,0 3-6 0,1 0-2 16,0 0 0-16,-2 2-4 0,0 2-6 15,-1 3-2-15,-3 2-1 0,0 2-3 16,-2 0 1-16,-4 4-3 0,-2-1 2 15,-5 3-3-15,-5 1-2 0,-2-1-5 16,-2 1-2-16,-2-3 0 0,0-2 0 16,-2-1 3-16,2-2 4 0,1-3-1 15,1 0 2-15,2-1-1 0,3-2-1 16,2 0 2-16,3-1 1 0,1 0-2 16,3-2-2-16,2 1 4 0,1-1 0 15,3 1 4-15,4-1-3 0,0-1 3 16,2 1 2-16,4-1 4 0,-1 0 0 15,1 1 2-15,0 1 0 0,0 0 6 16,0 2-2-16,-2 1 5 0,0 3 1 16,-2 2 0-16,0 2 1 0,-1 2-5 15,-3 0 0-15,-3 3 0 0,-2-1-5 16,-4 0 7-16,-3 2-7 0,-5-3 0 31,-2 2-2-31,-4-2 1 0,-2-3-3 16,-1 2 1-16,-3-3-2 0,-1-1 0 15,-1-2-8-15,-1-2 1 0,1-3-1 16,-1 1-3-16,-1-2-11 0,1 0-8 16,1 0-11-16,0 0-8 0,3 0-17 15,4 0-27-15,2 0-35 0,4 0-85 16,4 0-112-16,4-2-96 0,15-10-132 16</inkml:trace>
  <inkml:trace contextRef="#ctx0" brushRef="#br1" timeOffset="-165939.29">27317 16146 897 0,'-3'-1'544'0,"2"1"-475"0,-2 0-17 0,0-2-3 0,1 2-25 16,0 0-22-16,0 0-2 0,2 0-11 16,2 2-40-16,-1-2-43 0,1 2-137 15,0-2-125-15,1-1-141 0,5-7 138 16</inkml:trace>
  <inkml:trace contextRef="#ctx0" brushRef="#br1" timeOffset="-165207.61">27931 15688 652 0,'2'-1'184'15,"0"-2"-75"-15,2 0-4 0,-1 1-2 16,-2-4-17-16,1 3-14 0,-2 0-10 15,-2-1-11-15,-1 4-15 0,-2 0-11 16,-3 2 0 0,-4 1-2-16,-1 1-12 0,-3 0 1 0,-2 3-5 0,-3-1-3 15,0 5 1-15,-1 2-2 0,0 3 2 16,2 2 0-16,1 4 6 0,-1 1 4 16,2 2 3-16,0 3 1 0,5 0 0 15,2 2 3-15,4-2 3 0,3-2 3 16,3 0-5-16,3-1 1 0,4-3 3 15,2 0-1-15,5-3-6 0,1-2-1 16,2-1 1-16,2-5-7 0,3 0-4 16,1-4 2-16,0-3-8 0,-1-3-1 15,-2-4 2-15,-2-3-2 0,-1 0 1 16,-2 0 0-16,0-3-2 0,-1 1-1 16,-4-2 4-16,1-1-4 0,-3 0 0 15,0-3 2-15,0 1-1 0,0 1-1 16,-4-2 0-16,-1 1 0 0,-1 1 0 15,-2-1 0-15,-3 3 0 0,-2-1-2 16,-3 3 1-16,-2 2-1 0,-3-1 2 16,-1 3-2-16,-2 0 2 0,1 3 0 31,-2 0 2-31,1 2-2 0,-1 1 2 16,3 2-2-16,0 0 4 0,3 2-2 15,0-1 1-15,2-1-3 0,2 1 4 16,0 0-4-16,3 0 1 0,2-1 0 15,1 2-1-15,0-2-5 0,2 0-10 16,0-1-17-16,2 0-30 0,1-1-32 16,0 2-79-16,1-2-181 15,6-6-288-15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24T14:08:38.16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2924 2382 199 0,'0'-1'349'0,"0"0"-278"0,0-1-25 16,2 1-6-16,-1-2 4 0,1 0-9 16,-1 1-4-16,1-4 3 0,3 2 0 15,-2 1 5-15,1 2-2 0,-2-1 7 16,1 0 3-16,0 0-5 0,-1-1 5 16,-2 0 6-16,3 1-11 0,-2-1-12 15,0 0-4-15,0 0-2 0,-1-1-3 16,1 0 2-16,-2 0-5 0,-2 0 0 15,-2 2-18-15,-3 2-2 0,-6 0-3 16,-2 0 4-16,-5 5 1 0,-4 2-1 16,-1 2 1-16,-2 6 3 0,2 1-1 15,-1 2-2-15,1 0 0 0,4 1 1 16,1 1-1-16,5-1 0 0,2-2 0 16,5-1 1-16,2-1 0 0,5-3 3 15,1-1-3-15,4-2 3 0,3 1 2 16,4-1-2-16,4-2 2 0,4 1-4 15,2-1 4-15,4-1 1 0,-1 1-1 16,4-2 4-16,-5-1 0 0,2 2 3 16,0 0-5-16,-5 1 10 0,3 0-2 15,-5 0-2-15,-4 0-1 0,-2 1-2 16,-5-1 1-16,-1 2 8 16,-5 2 0-16,-5-2 15 0,-4 3-5 31,-4 2 6-31,-4-2-3 0,-4 2-11 15,-1-1-3-15,-2-3-6 0,-1 3-7 16,-2-4-1-16,-1-1-1 0,-1 0-4 16,4-3-6-16,0 2-2 0,1 0-12 15,4-3-10-15,1 0-7 0,4 1-20 16,1 0-39-16,6 4-22 0,3 0-25 16,5 1-146-16,24-1-33 0</inkml:trace>
  <inkml:trace contextRef="#ctx0" brushRef="#br0" timeOffset="573.51">3252 2713 619 0,'2'-3'238'0,"-2"1"-138"0,4 0-22 0,0 2 1 0,1 1 13 15,3 0-10-15,4 0-20 0,-2-1-18 16,6-2 2-16,-2 1-3 0,3 0-14 15,-1-4-4-15,1 1-4 0,1-2-8 16,-1-3-3-16,-1 2-1 0,-1-2-6 16,1 1 3-16,-1-1 1 0,-2-2-7 15,-1 1 4-15,-4-1 1 0,-1 0-5 16,-3 0 0-16,-2-2 0 0,-4 2-7 16,-2 0-8-16,-3 0-1 15,-3 1 11-15,-5 2-4 0,-4 1-4 0,1 2-3 16,-5 4 7-16,-4 7 4 0,0 1 3 15,-3 3 0-15,-1 7 2 0,-1 4 0 16,2 2 1-16,0 4 2 0,5 1 0 16,2-1 8-16,3 1-2 0,7-4 3 15,4 2 5-15,4-3 2 0,4-2 5 16,2 1 5-16,4-3-3 0,4-2-4 16,3-2-7-16,3-4 1 0,1 2-3 15,4-6-4-15,0 0-4 0,4-6-5 16,0-3 0-16,3-6-13 0,0 1-20 15,1-4-41-15,2 3-52 0,0-4-147 16,46-25-339-16</inkml:trace>
  <inkml:trace contextRef="#ctx0" brushRef="#br0" timeOffset="955.64">3810 2632 738 0,'2'-3'157'0,"-1"0"-41"0,-1-3 1 0,0 1 0 0,-3 3-45 16,-2-1-22-16,-2 3-8 0,-4 3-10 15,-4 3 9-15,-2 2-7 0,-2 3 9 16,-2 3 1-16,0 4-6 0,0 1-8 16,2 0-6-16,0 3-8 0,6-3-4 15,2 1 3-15,4 0-4 0,3-3 10 16,3 1-4-16,2-2 1 0,2 0 5 16,4-3-6-16,1-1-4 0,5-5 3 15,0-3-3-15,4-1-9 0,3-3 5 16,1-1-8-16,2-3-1 0,5-1-8 15,-1-1-9-15,0-1-20 0,3-3-21 16,-3 1-21-16,3 0-39 0,1-2-82 16,0 1-197-16,36-29-330 0</inkml:trace>
  <inkml:trace contextRef="#ctx0" brushRef="#br0" timeOffset="1418.46">4238 2320 701 0,'2'-3'126'0,"0"2"-17"0,0-2 1 0,-1 3-48 16,-2 1-38-16,1 6 14 0,-1 3 56 15,-2 8-11-15,1 3-9 0,-4 5-13 16,1 4-23-16,-2 19-3 0,-1 2 2 16,-1-1-3-16,8-19 0 0,0-16 1 15,1-1 5-15,-1-1-3 0,0 12-7 16,1 0-3-16,0-4-7 15,2-2 2-15,2-3 4 0,1-2-8 0,2-1 5 16,3-5-7-16,2 0 3 0,2-4-4 16,3-4-4-16,3-4-4 0,1-3-7 15,2-1-2-15,-2 0-1 0,1 0-11 16,-1-2-9-16,-3 3-12 0,-1-2-8 16,-1 0-29-16,3-1-22 0,-3 1-43 15,-3 2-71 1,-6-1-205-16,-6-17-297 0</inkml:trace>
  <inkml:trace contextRef="#ctx0" brushRef="#br0" timeOffset="1625.54">4171 2644 550 0,'4'-2'515'0,"1"1"-344"16,6-5-42-16,4 1-18 0,5-1-14 15,4-1-23-15,4 2-9 0,2-2-13 32,21-4-19-32,-2-3-15 0,-34 12-6 15,-2-3-12-15,16-2-9 0,-1 0-15 16,-2 1-30-16,1 4-43 0,-4-1-68 16,-1 1-205-16,31-7-287 0</inkml:trace>
  <inkml:trace contextRef="#ctx0" brushRef="#br0" timeOffset="1928.18">4715 2566 674 0,'4'-2'159'16,"-1"1"-40"-16,3-2 6 0,-1 5 10 15,-1 2-1-15,0 3-24 0,3 2-21 16,-1 3-10-16,1 1 2 0,-1 2-22 16,-2 1-2-16,0 2-4 0,0-1-12 15,-1 1-7-15,0-2-8 0,0 2-7 16,0-2-6-16,-2-1-3 0,1-2-10 16,0 0-3-16,0-3-3 0,1 1-12 15,-2-3-20-15,1-3-19 0,0-1-34 16,-1 0-7-16,0-4-45 0,0-5-187 15,7-50-313-15</inkml:trace>
  <inkml:trace contextRef="#ctx0" brushRef="#br0" timeOffset="2070.1">4878 2435 1200 0,'2'-3'93'0,"-2"-2"-15"16,2-5-13-16,-1 0-42 0,-1 2-8 15,1 0 5-15,0 5-12 0,1 0-8 16,1 2-25-16,-1 4-52 0,2 1-67 15,-1 6-110-15,1 1-61 0,6 14-123 16</inkml:trace>
  <inkml:trace contextRef="#ctx0" brushRef="#br0" timeOffset="2976.04">5225 2608 523 0,'4'-5'211'0,"0"1"-88"16,2-3 2-16,0 0-6 0,-2 1 0 15,0 0-26-15,-1-1-13 16,0 4-4-16,-2-1-19 0,1 3-15 0,-2 0-11 16,0 1-14-16,-2 0-10 0,-1 4-3 15,-4 3-2-15,-1 5 10 0,-2 2 0 16,-4 4-8-16,0 0 1 0,0 3 1 31,0 1 3-31,3 3 5 16,2-2-1-16,3 0 1 0,1 0-3 15,4-5-3-15,1 2 4 0,3-5 3 16,2-3-2-16,0 2-3 0,3-7 7 0,0 0 8 16,1-5-5-16,1-5-6 0,0-3-1 15,-1-2-5-15,-2-5-2 0,-1 1-3 16,-1-2-3-16,-2-2 0 16,-1 0-4-16,-1-3-2 0,0-1-3 0,-2 1-6 15,2 1-11-15,0 2 7 0,-1 0 1 16,2 5 0-16,-1-2 3 15,1 1 8-15,1 1 1 0,2 0 2 16,2 3 1-16,1 0-2 0,1 2-2 16,2 0 7-16,0 1 0 0,1 2 0 15,0-1 0-15,1 3 3 0,-1 1 0 16,-1 2-1-16,-1 2 1 0,2 1 2 16,-2 2-5-16,-2 2 6 0,0 3 2 15,0 1 0-15,-3 2 6 0,0 0 3 16,-1 2-6-16,-1 2 3 0,0 0 3 15,-1-2-3-15,-2 1 6 0,0-2-8 16,0-3 2-16,0 0-1 0,-1-4-1 16,1-2 0-16,0-5 3 0,0 1 0 15,0-3 11-15,1 0 5 0,3-4-10 16,1-4-21-16,1-4 0 0,2-3 0 16,4-2 0-16,0-4 0 0,2-2 0 15,4-1 0-15,1-2 0 0,0 2 0 16,2 1 0-16,-2 0 0 0,-1 6 0 15,0-1 0-15,-2 6-5 0,-1 1 0 16,-2 4-4-16,0 4 4 0,-4 1-5 16,0 4 6-16,-2 3 1 0,0 3-3 15,-1 3 2-15,-1 5 4 0,-1 3 2 16,-1 1 4-16,-3 1 4 0,0 2-1 16,-1-1 4-16,-1 1-6 0,1 0-6 15,1-3 2-15,0-2-3 0,1 0 0 16,-1-3 0-16,2-1 0 0,-1-2 0 15,2-4-13-15,0-5-9 16,0 1-23-16,0-2-15 0,0-2-27 16,3 2-32-16,-1 2-91 0,0-4-235 15,7-15-410-15</inkml:trace>
  <inkml:trace contextRef="#ctx0" brushRef="#br0" timeOffset="4254.51">6624 2322 685 0,'2'-5'107'15,"0"2"-23"-15,1-4 13 0,1 1 6 31,-1 1-14-31,-2 1-7 0,0 0-19 16,-1 3-9-16,0 0-17 0,1 2-17 0,-1 0-16 16,-1 3-4-16,0 2 0 15,-3 2 1-15,0 2 1 0,-2 4-1 16,-2 0 5-16,1 4-2 0,0-6-2 16,-1 3 4-16,4-1-6 0,-1-1 1 15,2-2 0-15,2-3 3 0,0-1 2 16,3-1 8-16,1-1 0 0,1-2 15 15,2-1 5-15,2-1-5 0,2-2 1 16,2-1-7-16,3 0-7 0,1-1-2 16,3-1-7-16,0-1-2 0,1 2-3 15,1 1 2-15,-2 5-1 0,1 1-2 16,0 1 2-16,-2 5 0 0,-1 0-1 16,-3 3-1-16,-1 2 7 0,-5 2-1 15,-3 0 1-15,-4 2 5 0,-4-1 9 16,-6 1-2-16,-5 0 3 0,-3-3-9 15,-5-1-3-15,-2-1-5 0,-2-4-6 16,0-1-2-16,-2-3-3 0,-2-4-5 16,1 0-14-16,0-2-8 0,4-1-9 15,3 0-8-15,3-2-23 0,-1 1-24 16,5 0-62-16,6 1-108 0,6-18-85 16</inkml:trace>
  <inkml:trace contextRef="#ctx0" brushRef="#br0" timeOffset="4540.14">6646 2335 935 0,'4'-3'145'0,"0"-2"-2"0,5-6-41 0,5 2-20 0,3-3-3 15,6 2-13-15,3-3-23 0,2-1-19 16,0 1-14-16,0 0-7 16,1 3-3-16,2-1-6 0,18-1-16 15,7 5-27-15,-2 10-40 0,-12 8-54 16,-2 3-90-16,-3-16-67 0</inkml:trace>
  <inkml:trace contextRef="#ctx0" brushRef="#br0" timeOffset="5050.06">7379 2638 449 0,'4'-1'307'0,"0"1"-192"0,3-1-13 15,-1 2-6-15,-1 0-18 0,-2 3 6 16,0 0-13-16,-1 2-22 0,-1 1 5 16,-2-1-19-16,-1 0-2 0,-1 0-8 15,-1-3-10-15,0 1-6 0,-1-1-1 16,-2-1 5-16,-1 0 1 0,-1-3-1 15,3-2 2-15,0 0-4 0,2-2 7 16,2 1-3-16,0-2 0 0,1 0-1 16,2 0 0-16,1 0-4 0,1 3 5 15,-1-1-4-15,2 2-2 0,-2-1 1 16,0 1-8-16,1 2-1 0,1 0-2 16,0 0-6-16,-1 4-14 0,0-1-20 15,0 2-21-15,0 3-34 0,0-1-35 16,0 3-101-16,0-3-101 0,8-3-362 15</inkml:trace>
  <inkml:trace contextRef="#ctx0" brushRef="#br0" timeOffset="5414.98">7938 2219 725 0,'4'-1'92'0,"-2"0"21"0,3 1-10 0,1 2-22 0,-2 2 11 15,0 4 6-15,0 5-14 0,-1 5-5 16,0 5-12-16,0 4-14 0,-1 5 0 15,-1 2-15-15,0 25-8 0,0 0 4 16,-2-8-9-16,2-35-3 0,-1-1 1 16,1-1-11-16,0 14-8 0,0-4 4 15,1 1-3-15,0-6-4 0,0 0-1 16,2-3-2-16,-2-5-8 0,0-1-20 16,0-5-27-16,-2 1-20 0,1-1-58 15,-1-2-84-15,0 4-187 0</inkml:trace>
  <inkml:trace contextRef="#ctx0" brushRef="#br0" timeOffset="6960.05">2321 3505 499 0,'-2'-1'207'31,"4"0"-140"-31,-4-2-13 0,5-1 1 16,-1-1-8-16,4 0 7 0,-1-1 10 16,0 1-7-16,0 1 5 0,-1 3-3 15,1 0-10-15,3 0-10 0,-2 0-9 16,0 1-10-16,2 0-4 0,0 0 1 15,0 0-6-15,3 0 7 0,1 1-6 16,-2-1 4-16,6 2-4 16,1-2-1-16,1 2-1 0,1 0-5 0,1-1-1 15,2 1-2-15,-1-2-1 0,4 0 1 16,1 3 0-16,-3-1-1 0,4-1 2 16,-1-1 7-16,2-2-1 15,3-1 0-15,21 0-1 0,7 2-3 16,9-4 1-16,-23 2-2 0,3 5 6 15,4-7-4-15,-2 2 9 0,3-2-8 16,2-2 5-16,-5 5-5 0,6-1-2 16,1 1 1-16,6-4 3 0,4-2-6 15,3 6 4-15,-1 0 3 0,5-2 1 16,3-1-7-16,-2 2 9 0,5 3-9 16,7-4 7-16,-3-4-4 0,4 1-2 15,-3 0-1-15,4 0-1 0,-4 7 2 16,8-12 3-16,3 5 0 0,4 0 0 15,3 5 3-15,4-11 0 0,-2 4 3 16,8 1-12-16,9 2 7 0,-1-6-2 16,9 5-5-16,-8-2 3 0,6 5-2 15,7-7 1-15,5 4-4 0,-6 2 7 16,1 2-6-16,-1-1 3 0,6 3 7 16,-7 2-10-16,-6-1 1 0,6-2 0 15,-7-1-1-15,-6 1-1 0,-5 2 0 16,-7-7-1-16,3 5 4 0,-2 2 4 15,-11-3-5-15,-5 2 0 0,-11 0 3 16,-1 1 0-16,-4-2-2 0,-3 1-2 16,-11-3 3-16,-7 2-3 0,-7 2-1 15,-8-4 5-15,-6 3-5 0,-8 0 0 16,-18-1-2-16,-2 0 4 0,-1 0 2 16,3 1-2-16,-4-2-1 15,-1 2 1-15,-3 0-2 0,-1 2-3 16,-1-1-10-16,0 0-11 0,-2 1-15 15,1 2-8-15,-2-1-13 0,-1 4-40 16,0 0-69-16,-2 1-134 0,-6 1-202 16</inkml:trace>
  <inkml:trace contextRef="#ctx0" brushRef="#br0" timeOffset="50748.86">5022 5317 470 0,'0'0'74'0,"0"0"-14"0,1 0-3 16,0 0-13-16,0-1-3 0,2 0-9 16,-1-1 6-16,1 0 0 0,2 2 2 15,-1-4-1-15,-1 1 4 0,1 2-1 16,-1-3-5-16,0 4-4 0,-1-1 7 15,-1 1 7-15,1-2 8 0,-1 2-1 16,0-2-7-16,0 0-7 0,-1 1 6 16,0 0-9-16,1-2-5 0,-1 2-5 15,-1-1-2-15,0 1-6 0,-3-1-6 16,-2-2-9-16,-3 3-4 0,-5 2-1 16,-3 1 1-16,-3 5-4 0,-5 5-2 15,-2 0 5-15,-3 5-9 0,3 1 10 16,0 1-5-16,0 0 5 0,3 1-1 15,1 0 2-15,5-4-2 0,4 2 2 16,4-4 4-16,5-1-5 0,3-3 1 16,2 0 0-16,3 0 0 0,2-3-1 15,4 0 5-15,3 0 1 0,3-3 1 16,4-1 0-16,0 1 4 0,2 0-5 16,3 0 8-16,2 0-5 0,-1 1 4 15,2-1 7-15,-2 0-1 0,0 2 0 16,-2 1-1-16,-3 1 6 0,-1 0 0 15,-2 3-1-15,-5-2-2 0,-5 2-2 32,-3 1 3-32,-5-1 0 0,-5 3 2 0,-4 0-4 0,-7 2 7 0,-3-2-5 15,-5 2-6-15,-3-1 3 0,-3-1-8 16,-21 3-4-16,-4-3-4 0,-1 5-3 16,20-10-2-16,2-4-5 15,6-2-8-15,16-5-6 0,2 2-7 0,3 1-13 16,-8-1-14-16,4 1-15 0,5-1-20 15,5 0-44-15,4-2-116 0,6 0-131 16,6-7-119-16,4 0 330 0,4-4 101 16,3-1 13-16,3-1-10 0,2 0 50 15,19-11-2-15,25 2 6 0</inkml:trace>
  <inkml:trace contextRef="#ctx0" brushRef="#br0" timeOffset="51464.58">5586 5525 607 0,'0'-4'136'0,"2"0"-34"0,-1-2 28 0,-1 0-39 0,-1 0-23 15,0-1-3-15,-1 1-5 0,0-1-13 16,-3 1-8-16,-3-1-7 0,-1 1 2 16,-4 2-2-16,-1 0 1 0,-5 4-10 15,-2 1-12-15,-1 3-2 0,-2 3 1 16,0 2-5-16,1 3-1 0,1 3 4 15,0 1-4-15,1 4-1 16,4 2 2-16,2 3-4 0,4-1 6 0,3 1-2 16,3 2-4-16,5-4 3 0,1 1 1 15,5-1 0 1,2-6 3-16,2-2 5 0,3-1-2 0,2-3 6 0,-1-5 1 16,0-2-6-16,3-3 2 0,-2-3 1 15,2-4 0-15,-2-3-10 0,0-4-1 16,-2-1 6-16,-1-5-2 0,2 1-1 15,-2-1-3-15,1-3-2 0,-1 3-2 16,-2-1 0-16,2 2 1 0,-4 3-1 16,-1 1 0-16,0 3 0 0,-3 3 0 15,-1 2-1-15,-1 3 0 0,-1 0 1 16,-1 4-1-16,0 2-7 0,-1 2 8 16,-1 4 1-16,0 1 4 0,-1 4-1 15,1 4 8 1,0 0 0-16,1 2 2 0,0-2 3 0,0 2 3 0,2-4-3 15,3-1 7 1,0 0 1-16,0-2 1 16,3-2-1-16,-1-3 5 0,2-5-2 0,1 0-3 0,2-6-4 0,2-1-19 15,2-6-2 1,2-1 0-16,-1-1 0 16,4-1 0-16,-1 4-25 0,2-3-15 0,1 2-16 0,-3-1-21 0,1 3-20 15,-1 1-30-15,-3 2-86 0,0 1-144 16,-5-3-187-16,-1 1 327 15,-3-1 143-15,-1 2 21 0,-2 0 8 0,-1 1-14 16,-2 0 38-16,1 3 1 16,-3 5 8-16</inkml:trace>
  <inkml:trace contextRef="#ctx0" brushRef="#br0" timeOffset="52178.37">5880 5624 759 0,'3'-6'118'0,"1"2"7"0,3-4-13 15,2-2-15-15,0 0-5 0,1 2-22 16,1 1-3-16,0 1-7 0,1 2-23 16,-1-2-11-16,-2 2-4 0,0 2-6 15,-1 2-1-15,0 4-6 0,-1 0-3 16,-2 3 3-16,0 4-2 0,0-1 2 16,-2 4 0-16,-1 3 1 0,-1-1 0 15,-2 0 5-15,-1 0 7 0,-1 0-3 16,-1-3 0-16,2 2-2 0,-1-5 0 15,1-2-1-15,-1-2 3 0,2-6-3 32,1 0 2-32,0-1 4 0,2-6-11 15,0 0-8-15,1-7 4 0,1-1-2 16,0-3-4-16,1 0 0 0,0-3-1 16,3-1 0-16,0 2-2 0,2 1 1 15,0 2 2-15,2 1-2 16,0 2 1-16,0 4 0 0,1-1 0 15,-2 5 0-15,1 2-2 0,-1 1 2 16,0 2-1-16,-1 2 1 0,0 3 0 16,-3 1 0-16,-1 3 2 0,0 2-1 15,0 2 0-15,-3 3 4 0,1 0 1 16,-3 2 1-16,0-1 4 0,0-1 2 16,0 0 0-16,-1-2-1 0,1 1 0 15,0-6 1-15,0-1-1 0,0-2-4 16,1-4 1-16,2-2 6 0,1-6-15 15,4 0 0-15,0-2 0 0,0-4 0 16,3 1 0-16,-1-3 0 0,1 0 0 16,1 0 0-16,1 0 0 0,0 0 0 15,0-1 0-15,1 3 0 0,0 0 0 16,-1 2 0-16,-2-1 0 0,1 4 0 16,-1 0-2-16,-1 2-2 0,0 1-1 15,-1 2-3-15,-1 2-1 0,-1 1 6 16,0 2-3-16,-2 3 3 0,-2 4 1 15,0 1 2-15,-1 3 0 0,-2 4 3 16,-1-1-2-16,-2 2 0 0,1 0-1 16,-1 2-4-16,0 0-2 0,-1-3-13 15,2 2-14-15,0-4-21 0,1-2-22 16,1 1-32-16,-1-1-91 0,0-5-228 16,-1-4-191-16,2-8 423 0,0-4 117 15,2-5 22-15,3-1-12 0,0 1 38 16,5-2 11-16,18-19 6 0</inkml:trace>
  <inkml:trace contextRef="#ctx0" brushRef="#br0" timeOffset="52510.93">6769 5500 837 0,'2'0'84'0,"-1"-1"55"0,2-1-15 0,-1 1-26 0,-1 3-41 15,1 1-5-15,-2 3 28 16,1 3-2-16,-2 4-10 0,-2 3-11 16,-1 5-13-16,-2 3-15 0,-3 3 2 15,3-2-10-15,-1 3-6 0,2 1 0 16,0 3-5-16,0 18-3 0,5-35-3 16,-3 18-4-16,2-3-2 0,-2 17-18 15,2-35-15-15,-1 15-23 0,1-7-24 16,-1-3-59-16,1-3-128 0,0-7-180 15,0-6 18-15,1-3 326 0,2-8 52 16,1-1 17-16,-2-3 10 0,1-4 2 16,0-3-5-16,-1 0 4 0,1-2 9 15,1 1 8-15,1-2-1 0,1 3 0 16,-1 3 3-16,1-2 2 0,5-22-4 16</inkml:trace>
  <inkml:trace contextRef="#ctx0" brushRef="#br0" timeOffset="52829.54">6848 5549 708 0,'5'-4'113'0,"-1"0"14"15,4-8 16-15,1 3-50 0,1-2-4 16,1 2-28-16,1 0-2 0,0 0-2 16,1 2-10-16,1 1-4 0,0 1-4 15,-1 1-9-15,2 3 4 0,-2 1-5 16,0 1-8-16,-3 4 0 0,-1-1 3 15,0 2-10 1,-1 1 6-16,-2 3 5 0,-2-1-7 16,-2 3 1-16,-4-1 4 0,-1 1-3 0,-4 2-4 0,-2-1-5 15,-5 1-3-15,-2-1-4 0,-6-4-4 32,-2 3-5-32,-1-3-17 0,1-1-18 15,-2-2-18-15,0-2-21 0,1-1-26 16,2-3-56-16,3 1-88 0,1-1-30 15,6-2-104-15,4-5 150 0,6-2 137 16,5-4 18-16,5-2-5 0,20-31 49 16</inkml:trace>
  <inkml:trace contextRef="#ctx0" brushRef="#br0" timeOffset="53180.31">7353 5010 676 0,'1'0'104'0,"0"1"-35"0,1 2 4 0,0 2 0 0,-1 5 9 16,-1 2 12-16,-2 5 16 0,0 5-13 15,-2 4-26-15,1 4-20 0,-4 4-11 16,0-1-7-16,-1 5 0 0,-11 19 3 16,-1 1-3-16,-1 0-5 0,6-20-8 15,6-7-14-15,5-19-5 0,0 2-1 16,1 0-2-16,-2 11-10 0,1-3-14 16,2-2-26-16,2-4-45 0,2-4-152 15,2-9-272-15,4-4 20 0,2-9 380 16,5-5 26-16,28-32 53 0</inkml:trace>
  <inkml:trace contextRef="#ctx0" brushRef="#br0" timeOffset="53576.68">7598 5490 994 0,'5'3'137'15,"1"-1"8"-15,6 3 8 0,1-1-80 16,2-1-17-16,2-3-18 0,2 0-5 16,1-1-5-16,3-3-11 0,-1-1-8 15,-1-1-1-15,-1-4-5 0,0 0-2 16,-3-5-1-16,0-2-7 0,-3-2-9 16,-3-1-7-16,-3 2-1 0,-4 0 2 15,-5 2-5-15,-5 7-5 0,-6 2-15 16,-6 4 11-16,-6 5 24 0,-6 3 12 15,-22 12 3-15,-4 18 6 0,3 11 13 16,23-16 18-16,16-15 12 0,4 1 11 16,0-2 3-16,-9 14-17 0,7-1-12 15,3-1-1-15,6-5 4 0,5-3-7 16,2-4 1-16,7-4-4 16,2-6-8-16,7-5-13 0,4-2 0 15,3-5-9-15,0-3-7 0,5 0-20 16,1-3-34-16,17-6-40 0,2 1-50 15,-9 3-146-15,-28 11-340 0,1 0 164 16,0 1 323-16,53-20 69 0</inkml:trace>
  <inkml:trace contextRef="#ctx0" brushRef="#br0" timeOffset="54727.82">9812 5453 137 0,'2'0'398'0,"1"0"-348"15,3-1 20-15,0 1-6 0,1-1-2 0,0 0 3 16,0-1-4-16,-2 2-10 15,0-2 4-15,0 1 3 0,-1 0-6 16,1-1 3-16,-1-1 3 0,-2 2-14 16,1 1-6-16,-3-1 0 0,0 0-5 15,-2 0-2-15,-1 0-6 0,-2-1-6 16,-5 2-7-16,-2 2-3 0,-6 0-1 16,-4 0-5-16,-3 2 1 0,-3 2-4 15,-2 3 1-15,-1 1 0 0,-1 2 1 16,1 2-2-16,2 2 5 0,1 3 8 15,3-2 6-15,6 2 7 0,3-1 11 16,5-1 10-16,4-2-4 0,7 3 1 16,5-4-1-16,4-1-1 0,4-2 1 15,4-1-9-15,5-2-6 0,1-3-1 16,5-3-10-16,1-3-8 0,1-4-4 16,1-1-5-16,1-1-10 0,0-1-13 15,17-4-19-15,-34 8-22 0,17-6-24 16,-1 2-32-16,-1 2-85 0,-2 2-130 15,-3-3-105-15,-3 0 108 0,-3-1 237 16,1-2 31-16,-1 2 9 0,-2 1 4 16,3 0 25-16,-1 1 7 0,31-9 7 15</inkml:trace>
  <inkml:trace contextRef="#ctx0" brushRef="#br0" timeOffset="55156.68">10397 5508 691 0,'2'-2'71'0,"-2"-2"25"0,4-3 7 0,-3 0-21 0,1 0-21 16,-2 0-12-16,0 0-6 0,-1 0-9 16,-1 3-11-16,-1 0-4 0,-1 0-2 15,-4 1-4-15,-1 1-2 0,-2 2-2 16,-5 2 2-16,1 1 2 0,-4 5 12 15,0 2 0-15,0 3 14 0,-2 4 6 16,3 1 1-16,0 3-1 16,3 1 6-16,6 2-5 0,5-1-18 0,4 0-5 15,4-3-3-15,4 0 2 0,4-3-2 16,1-3-4-16,3-2 1 16,-1-4 4-16,1-2-4 0,-1-8-8 15,0-4 1-15,-2-4-4 0,0-3-6 16,-4-2-6-16,-1-1-13 0,-1-4-19 15,-1 3-16-15,-2-2-15 0,-1 4-44 16,-1 1-77-16,-2 1-129 0,-1 3-164 16,-1-1 214-16,2 1 183 0,1 0 33 15,0 1 18-15,1 2 0 16,1 2 1 0,1 3 10-16,1 2 14 0,3 0-1 15,-2 3 5-15,2 1 2 0,0 0-1 16,1 1 1-16,11 7-2 0</inkml:trace>
  <inkml:trace contextRef="#ctx0" brushRef="#br0" timeOffset="55616.78">10526 5521 599 0,'2'-5'117'0,"-1"2"-20"0,2-4 11 16,1 0-40-16,0 1 11 0,1-1-8 16,3 0-6-16,1 1-4 0,-1 1-10 15,3 1-14-15,0-1-4 0,0 2-5 16,2 1-2-16,-2 3 1 0,1 4 4 16,1 2-2-16,-1 4 3 0,1 3 4 15,-1 1-5-15,0 6-16 0,-1 0-5 16,-1 4 1-16,-4 0-3 0,0 1-5 15,-2 2 1-15,-6-4-1 0,-2-1-2 16,-2-2-1-16,-2-3 0 0,0-3-1 16,-2-3 1-16,1-6-1 0,1-4 2 15,0-5 2-15,1-4 0 0,1-5 1 16,3-4 4-16,1-3 9 0,2 0 1 16,3-4 8-16,1 4 4 0,4-2-7 15,1 4-4-15,3-1-3 16,4 2-5-16,2 2-1 0,5 0-3 0,2 3-5 15,1 1-2-15,-1 1-8 16,0 1-22-16,-2 2-13 0,0 1-24 0,0 4-30 16,-2 0-88-16,-2 2-169 15,-2-1-153-15,-2-1 197 0,-5-2 172 16,13-6 30-16</inkml:trace>
  <inkml:trace contextRef="#ctx0" brushRef="#br0" timeOffset="56141.61">11044 5479 749 0,'3'-5'99'0,"0"0"12"15,4-4-5-15,-1 1-26 0,2-1-1 0,3 0-14 16,0 2-12-16,3 0-9 0,0 3-1 16,0-1-4-16,-1 3-10 0,0 2-11 15,1 0-4-15,-4 1 0 0,2 5 7 16,-2 2 7-16,-2 4 5 0,0 4 1 16,-1 4-12-16,0 1-8 0,-1 2 1 15,-1 2-6-15,-2-1-3 0,-3 2-2 16,-1-3-2-16,-4 1-1 0,-1-2-2 15,-2-5-1-15,-3-3-4 0,-2-3 4 16,-2-8 1-16,2-2 0 0,0-3 1 16,2-4 0-16,0-3 0 0,3-4 7 15,1-3 9-15,4-3 2 0,4-2 2 16,4 0-2-16,3-3-3 0,2 2 3 16,3 3-5-16,3-1-5 0,4 5 3 15,1-1-8-15,4 3-2 0,0 0-1 16,1-1-1-16,0 2-11 0,2 4-10 31,-3 0-16-31,0 2-19 0,-2 3-24 16,-3-1-48-16,-3 4-108 0,-2-1-140 15,-1-4-88-15,-2 2 308 0,3-3 83 16,-4 0 23-16,2 0 12 0,-2 4-17 16,1-1 33-16,-2 2 5 0,7 5 1 15</inkml:trace>
  <inkml:trace contextRef="#ctx0" brushRef="#br0" timeOffset="56618.62">11624 5472 641 0,'6'1'143'0,"-1"0"-15"0,6 0 25 0,2 1-53 0,-1-2 11 16,2-2-27-16,2 0-16 0,0-1-2 15,0-1-19-15,1-2-11 0,-3 3-12 16,0-2-9-16,0-1 0 0,-2 3 2 15,1-4-6-15,-1 0 0 0,-3 0 1 16,0-1-5-16,-1 1 0 0,-2-2 0 16,0 0-6-16,-4 0-1 0,0 0 0 15,-4 2-5-15,0 0-3 0,-6 2-3 16,-1-1-6-16,-4 3 0 0,-4 3 2 16,-5 3 4-16,-3 3 1 15,-3 3 10-15,-3 7 0 0,-18 11 3 0,-1 12 5 16,37-23 8-16,0-2 3 0,-8 15 5 15,3-1 4-15,5 0 13 0,4 0 3 16,4-3 2-16,5-2-1 0,3-4 2 16,6-3-2-16,2-2 0 0,2-4-19 15,5-5-26-15,3-4 0 0,3-5 0 16,4-2 0-16,1-1 0 0,1-1 0 16,0-2 0-16,0 0 0 0,-2 2 0 15,-1-2 0-15,-1 2-11 0,-3 4-72 16,-3-2-25-16,0 4-30 0,-5 4-77 15,-2 1-193-15,-4 1-192 0,-2-3 409 16,-4-3 106-16,-1-2 39 0,-4 2 10 16,-1 1-12-16,-5 0 20 0,0-1 14 15,-3 4-2-15,0-1 10 0,-27-4-1 16</inkml:trace>
  <inkml:trace contextRef="#ctx0" brushRef="#br0" timeOffset="57304.77">12254 5104 674 0,'0'-2'74'0,"1"2"4"0,1-4-3 0,0 2-32 0,0 4-11 0,2 1-2 16,-2 3 10-16,1 1 26 0,-2 6 27 16,-1 3 8-16,-1 5-15 15,-5 8 6-15,0 6-18 0,-8 26-16 0,-2 7-5 16,-2 0-6-16,7-25-2 0,1-2-7 16,-2-7-7-16,2 2-11 0,5-2-5 15,-2-2-9-15,5-17-1 0,0 0-5 16,-2-2-1-16,1 9-14 0,0-1-25 15,1-7-25-15,2-5-41 0,2 1-95 16,1-7-151-16,4-3-204 0,3-8 320 16,3-2 171-16,4-6 24 0,2 0 13 15,2 1 9-15,2-2 2 16,2 0-3-16,-3 2 4 0,3-2-2 0,-2 2 3 16,0 4 1-16,-2-1 7 15,-1 0-1-15,-1 3 1 0,-1-4 2 16,-4 5 1-16,2-2 0 15,-2 1 1-15,-1 1-1 0,18-12-1 0</inkml:trace>
  <inkml:trace contextRef="#ctx0" brushRef="#br0" timeOffset="57908.26">12685 5423 609 0,'3'-5'140'15,"-1"3"-28"-15,3-10 21 0,-1 4-33 16,0-2-12-16,-1 2-4 0,-2 3-21 15,-1-1-12-15,-1 1-9 0,0 0 5 16,-3 0-16-16,-2 1-17 0,-2 2-10 16,-3 4-2-16,-3 3-1 0,-2 2 4 15,-4 1-5-15,-1 4 0 0,0 2-1 16,-5 3-1-16,1 3 0 0,-1 3 4 16,2 2-4-16,4-2 2 0,1 3 0 15,6-4 3-15,3 1 1 0,5-4 9 16,5-1 18-16,4-4 10 0,1-6 9 15,6-2-9-15,1-6-6 16,4-6-3-16,0-2-7 0,2-7-7 0,-1-2 3 16,0-1-2-16,0-6-6 0,0 2-9 15,1-6-1-15,-1 0-3 16,1-1-3-16,-2 1 0 0,-1 3-2 16,-3 5 2-16,0 3-2 15,-7 6 0-15,0 4-1 0,-3 4 0 0,-2 3-4 16,-2 1-8-16,0 5 14 0,-2 5 4 15,0 3 1-15,-5 3 2 0,4 1 0 16,-3 1 4-16,2 1 1 0,0 1 8 16,1-2 2-16,2-2 2 0,3 1 6 15,0-3 0-15,3-1-1 0,1-2-1 16,3-3-9-16,4-3 6 0,2-3-2 16,7-1-10-16,0-3-9 0,3-2 0 15,2-1 0-15,-1-1 0 0,2-2-6 31,-2 0-40-31,1-2-25 0,-2 1-24 16,-2 1-12-16,-2 0-75 0,-4 0-176 16,-7-1-242-16,1-1 339 0,-6-4 175 15,2 0 32-15,-5-1 19 0,0 1 0 16,0 1-3-16,-3 1 16 0,3-2 13 16,1 2-2-16,1 0 1 0,0 1 4 15,2-1 0-15,8-18 0 0</inkml:trace>
  <inkml:trace contextRef="#ctx0" brushRef="#br0" timeOffset="58368.33">13157 5014 798 0,'4'-4'95'0,"2"3"9"0,2-4 16 0,-4 5-49 0,0 3 0 16,-2 1-16-16,-1 9 16 0,-3 3 15 15,-3 8-17-15,-2 7-17 0,-8 24-9 16,-5 9-5-16,-5 7-6 0,8-24-4 16,4-5 1-16,-1 2-2 0,2-5 5 15,6-2 1-15,-3-5 6 0,6-19-2 16,2-2-8-16,-1 2 2 0,0 8-3 15,4-6 1-15,1-3-29 0,4-6 0 16,3-4 0-16,3-3 0 0,4-3 0 16,5-1 0-16,-1-4 0 0,2 1 0 15,1 0 0-15,-3-1 0 0,1-1-32 16,-1 2-32-16,1 0-18 0,-2 0-18 16,-4 1-29-16,-2 0-90 0,-3-2-151 15,-3 0-176-15,-4 0 346 0,-2-5 131 16,-2 1 25-16,-3 0 12 0,-1-1 7 15,-2 4-1-15,-3-1 2 16,0 3 2-16,-3 4 10 0,-3 1 4 16,-2 2 0-16,0 1-1 0,-1 0 3 15,-3 1 1-15,1-1-1 0,-32 7-2 16</inkml:trace>
  <inkml:trace contextRef="#ctx0" brushRef="#br0" timeOffset="58575.03">13103 5435 871 0,'4'-3'268'0,"0"2"-111"0,5-5 0 16,4 2-52-16,3-1-13 0,2 0-19 15,0 0-18-15,3-1-5 0,3-1-8 16,-1-1-14-16,2 2-17 0,0 1-5 16,-3-1-6-16,-1 1-11 0,1-1-19 15,-3-1-17-15,0 3-29 0,-1-2-47 16,-3 4-119-16,-1-1-204 0,-4 0-75 16,2 0 370-16,-3-3 85 0,1-2 26 15,0-1 11-15,-3 3-9 0,0 2 10 16,1 0 14-16,-4 3 6 0,0 1-2 15,0 1 1 1,-2 3 1-16,-2 1 3 0,0 13-1 0</inkml:trace>
  <inkml:trace contextRef="#ctx0" brushRef="#br0" timeOffset="58781.88">13544 5339 413 0,'1'1'343'0,"0"4"-206"16,1 2 36-16,-2 1 29 0,0 3-49 0,-3 3-25 16,1 3-21-16,0 1-13 0,-1 3-21 15,-1-1-12-15,0 2-13 0,0 0-12 16,-1-4-10-16,0 1-2 0,2 0-16 15,0-3-3-15,0-2-2 0,0-3-3 16,3 0-16-16,3-4-12 0,0 0-32 31,0-5-36-31,-1-3-27 0,2-1-126 16,0-6-259-16,2-6-85 0,3-7 459 16,2-7 64-16,13-27 7 0,3-7 20 15,6 6 27-15,-12 33 3 0,2-3 0 16</inkml:trace>
  <inkml:trace contextRef="#ctx0" brushRef="#br0" timeOffset="58988.96">13703 5228 1180 0,'3'-5'83'0,"-3"1"-13"15,3-5-17-15,-1 2-41 0,1 3-7 16,0 1-2-16,1 0-3 0,0 3-7 16,-1 2-29-16,-3 1-114 0,0 1-100 15,-4 1-94-15,1 1 69 0,1 1 180 16,2 0 46-16,2 0 7 0,0 0 14 15,0-1-3-15,1 2 9 0,2 0 0 16,3 2 13-16,0 1 2 0,1-3 0 16,1 3 0-16,-1-1 2 0,2 0 2 15,-3-1-1-15,0-2 1 0,11 11-1 16</inkml:trace>
  <inkml:trace contextRef="#ctx0" brushRef="#br0" timeOffset="59750.28">13957 5384 754 0,'5'-3'72'0,"1"0"18"15,2-2 0-15,-3-1-17 0,3-2-2 16,-5 1 3-16,0 1-5 0,0-1-7 16,0 4-5-16,-3-1-10 0,-2 3-9 15,1-1-18-15,-5 2-10 16,1 3-5-16,-3 0-3 0,0 5 2 0,-4 2-1 15,1 3 5-15,1 2 2 0,-3 3 6 16,2 3 4-16,-1 0 5 0,4 0 9 16,0 2 3-16,3-2 1 0,-1 1 1 15,3-2 2-15,0-1-13 0,4-2 2 16,2-2-5-16,2-1-4 0,1-3 2 16,2-3 0-16,2-2-1 0,-1-6-2 15,4-3-6-15,-3-1-6 0,2-6-4 16,-4-1-4-16,-3-3 0 0,0-3-11 15,0-1-9-15,-3-1-7 0,-2-2-6 16,0 2 2-16,0 1 6 0,0 1 0 16,0 1 5-16,2 1 0 0,2 2 13 15,1-1 2-15,2 1 5 0,2 2-2 16,-1 1 2-16,2 2 2 0,1-2-1 16,3-1 1-16,0 4-1 0,2-1 1 15,-4 2 1-15,2 1 1 0,-1 0 0 16,0 3 0-16,-1 2 3 15,-2 3 0-15,1 4 3 0,-3 2-4 16,-2 5-3-16,1 1 1 0,-6 5 3 16,1 1-2-16,-5 1 10 0,-2 2 6 15,2-1-5-15,-2-1-4 0,2-1 2 16,-2 0-1-16,2-6 2 0,0-1 1 16,0-4-2-16,3-5-5 0,0-2 4 15,0-2 3-15,6-3-16 0,-1-2 0 16,6-3 0-16,0-2 0 0,4-3 0 15,2-6 0-15,3-3 0 0,4-4 0 16,1-4 0-16,0 0 0 0,-1 4 0 16,-2 5-3-16,0 6-1 0,-4 6-1 15,-4 4 4-15,-2 3-1 0,-3 5 2 16,0 3 2-16,-3 4 5 0,-1 5-1 16,-4 4-6-16,0 4 0 0,-3-1 0 15,2 3 0-15,-3-1 0 0,1-1 0 16,2 1 0-16,-3-4 0 0,3-2 0 15,-2-1 0-15,1-5 0 0,2-3 0 16,1-5 0-16,-2-3 0 0,0-2-23 16,0 1-82-16,1-1-34 0,-2-1-111 15,1-5-432-15,0-4 130 0,14-43 298 32</inkml:trace>
  <inkml:trace contextRef="#ctx0" brushRef="#br0" timeOffset="61077.53">16044 5313 3 0,'2'-1'562'0,"1"0"-473"0,-1-4-36 0,3 1 4 15,-2-3 15 1,1 1-12-16,-1 1-1 0,2 1 6 0,-2 1 2 0,2-4 0 16,-2 0 5-16,-1 1-11 0,1 2-15 15,-3 0-1-15,0 1-9 0,0 2-4 16,-3-1-1-16,-2 1-5 0,-3 0-11 16,-4 1-3-16,-3 0-5 0,-7 0-2 15,-3 2-4-15,-2 3 0 0,-22 6-1 16,-3 12 0-16,1 6 4 0,19-13-1 15,17-2 0-15,2-3 7 0,1 1 0 16,-9 12 9-16,4-2-2 0,5 0 13 16,5-2-3-16,4-1 1 0,4-4 3 15,7 0 4-15,3-2 2 16,6-2 13-16,4-2-8 0,3-3-3 16,6-4-14-16,3 0-13 0,22-3-6 15,2-3-6-15,0-4-3 0,-24 0-20 16,0-3-18-16,-1 1-23 0,-19 7-23 0,2-1-51 15,-2 2-71-15,17-5-161 16,38-22-253-16</inkml:trace>
  <inkml:trace contextRef="#ctx0" brushRef="#br0" timeOffset="61571.36">16575 5296 684 0,'5'-4'88'0,"-3"1"-21"0,5-9 18 0,0 2-6 0,-4-1-17 16,0 3-5-16,-3 1 6 0,0 1 4 16,0-1-9-16,0 0-14 0,-5 0-2 15,2 2-4-15,-5 2-16 0,-1 0-10 16,-2 4-4-16,-5 1-4 0,0 6-1 16,-6 3-3-16,0 2 1 0,0 5-1 15,-2 3 3-15,4 1 1 0,0 5 9 16,6 1 7-16,5-1 3 0,7-1-3 15,4-2 5-15,4-3 1 0,2-2 8 16,6-4 3-16,2-2-6 0,3-4 4 16,3-3 2-16,-1-4-3 0,1-3-7 15,0-5-9-15,-3-3-3 0,1-3-4 16,-1-3-3-16,-3-6-3 0,-2-1-5 16,-6-5-1-16,-1-2-15 0,-4-21-17 15,-5 0-16-15,-1 40 0 0,0 3-2 16,-2-8-20-16,-6 5-11 0,3 5-65 15,-3 5-76-15,-1 2-46 0,-9 5-211 16</inkml:trace>
  <inkml:trace contextRef="#ctx0" brushRef="#br0" timeOffset="62001">16852 5318 730 0,'6'-7'141'0,"3"2"-24"0,4-3-12 0,4 0-22 0,-4 2-1 16,4-3-20-16,-1-2-12 0,3 3-1 16,-3 0-7-16,3-2-2 0,-3-1-3 15,1-1-8-15,-4 0-2 0,3 2-7 16,-2-3-11-16,-2 1-3 0,1-3 0 15,-5 1-4-15,0 4-2 0,-5-3-2 16,0 3-4-16,-6 2-11 0,-2 1-2 16,-9 3 13-16,-2 3-1 0,-6 1 6 15,-6 3 1-15,-1 7 3 16,-2 5 2-16,-17 20-1 0,1 7 5 0,34-26 1 16,1 3-2-16,-20 33 2 0,10-5 7 15,16-32 11-15,4-1 12 0,-3 13 7 31,5-2 3-31,4-6-5 0,5-1-8 16,5-3-8-16,2-6-7 0,8-3-12 16,3-5-7-16,3-2-3 0,18-6-15 15,5-2-22-15,2 1-34 0,-17 4-33 16,-3 1-56-16,7-15-171 0,-8 2-401 16</inkml:trace>
  <inkml:trace contextRef="#ctx0" brushRef="#br0" timeOffset="62477.15">17809 4970 795 0,'8'-7'127'0,"-5"0"22"0,8-7 13 0,-3 2-54 0,-3 0-26 16,1 0-4-16,1 1-27 0,-3-2-15 16,1 1 4-16,0-3-8 0,-2 2-10 15,0-2-5-15,-3 1-6 0,-3 1 0 16,0 0-2-16,-2 2-4 0,0 2-1 15,-1 1-4-15,-1 2-2 0,-5 4-2 16,1 2 4-16,-5 4-3 0,0 5-1 16,-2 4-3-16,-3 6 7 0,-3 6 3 15,1 4 0-15,-16 21 1 0,-3 10 8 16,4 5-2-16,15-13 9 16,-2-7 4-16,8 8 9 0,4-9 4 15,1 12-6-15,4-12-6 0,3 1-1 16,0-5-13-16,4-3-3 0,2-4-3 0,3-1-4 15,-3-17-4-15,4-1-15 16,0-1-17-16,3 11-24 0,3-4-10 0,-2-5-32 16,-2-1-118-16,-1-8-236 15,5-20-469-15</inkml:trace>
  <inkml:trace contextRef="#ctx0" brushRef="#br0" timeOffset="62655.87">17433 5313 872 0,'5'-7'193'0,"2"0"-63"16,6-10 27-16,5 5-60 0,4-1-23 15,6-1-5-15,4 3-7 0,18-7-16 16,-33 16-29-16,17-6-11 0,-2 2-6 16,2-1-12-16,-1 0-25 0,-1 1-43 15,-2 5-74 1,0-3-153-16,38-12-206 0</inkml:trace>
  <inkml:trace contextRef="#ctx0" brushRef="#br0" timeOffset="63096.91">18274 4972 457 0,'3'-10'300'0,"2"3"-230"0,-1-13 2 0,4 3-12 16,-4-2-3-16,0-1-2 0,-2 1 33 15,1 1 29-15,-3 1-46 0,0 3-10 32,-1 3-14-32,-3 1-7 0,1 2-16 15,0 0-3-15,-2 2-5 0,-1 1-9 16,-2 1 6-16,2 4-4 15,-1 1-1-15,1 3 2 0,-1 2-1 16,-3 3 1-16,0 0 2 0,1 5 3 16,-4 2 9-16,0 4 8 0,1 5 2 15,-1 0-10-15,-1 4-8 0,1 2 1 16,-1 2-5-16,-7 22 4 0,1 7 3 16,4-6 0-16,10-7 5 0,4-4-5 15,-4-3-3-15,4-1-9 0,1-1 3 16,-1-2-9-16,1-3 3 0,-2-4-2 15,2 0-2-15,-2-16-1 0,2-2-5 16,-1-4-18-16,-1 14-16 0,0-5-17 16,-1-4-27-16,0-5-54 0,2-5-115 15,-9-16-228-15</inkml:trace>
  <inkml:trace contextRef="#ctx0" brushRef="#br0" timeOffset="63287.54">17918 5282 959 0,'8'-7'178'16,"0"1"16"-16,9-4-56 0,1 0-41 15,4 3-17-15,6-1-16 0,1-3-19 16,-1 2-18-16,2 1-20 0,-3 1-7 16,1 2-7-16,-2 0-21 0,-1 1-30 15,1 1-62-15,-1 2-103 0,36-5-292 16</inkml:trace>
  <inkml:trace contextRef="#ctx0" brushRef="#br0" timeOffset="63534.94">18547 5118 817 0,'5'0'123'16,"-1"2"20"-16,1-2-5 0,-2 4-33 0,-3 4-10 15,2 2 7-15,-4 5-19 0,-1 3-7 16,1 2-22-16,-5 2-5 0,2 3-1 16,0 1-7-16,-3-3-6 0,3 4-9 15,-2-3-11-15,2 1-6 0,4-3-5 16,-1-1-2-16,1-2-2 16,2-6-18-16,1-2-26 0,-1-3-42 15,2-2-30-15,-3-1-68 0,2-4-157 16,12-24-304-16</inkml:trace>
  <inkml:trace contextRef="#ctx0" brushRef="#br0" timeOffset="63684.79">18667 5000 564 0,'4'-7'365'0,"0"2"-305"16,2-7 35-16,2 4-38 0,-1 1-42 15,-3 4-7-15,-2 1-8 0,1 2-24 16,0 2-49-16,-1-1-85 0,3-2-209 15</inkml:trace>
  <inkml:trace contextRef="#ctx0" brushRef="#br0" timeOffset="64383.34">19180 5249 614 0,'2'-1'103'0,"3"-1"-7"0,2-3 8 0,2-1-1 0,-3-1-3 15,-1 0-2-15,-2 2-15 0,0 0-22 16,-1 1 1-16,-1 3-9 0,-2-2-15 15,-2 0-15-15,-2 2-8 0,-5 0-6 16,-1-1-4-16,-6 4-3 0,-3-1 3 16,-7 2-1-16,-2 7-2 0,-2 1-1 15,-3 4 2-15,-19 10 0 0,5 3 1 16,37-17 6-16,0-2 6 0,-8 11 4 16,3-1 5-16,5-2-2 0,4 1 2 15,3-5 6-15,4 0-3 0,5-1 3 16,3-4 3-16,3-1 0 0,5-1-8 15,1-4-1-15,7-3-8 0,2 0-6 16,0-5-4-16,0 0-4 0,2 1-3 16,0-2 0-16,2 3-8 0,2-3-26 15,-1 1-22-15,-1-2-16 0,0 1-25 16,-1-1-60-16,-4 2-108 0,30-11-209 16</inkml:trace>
  <inkml:trace contextRef="#ctx0" brushRef="#br0" timeOffset="64653.1">19515 5149 683 0,'2'-6'145'0,"0"3"-16"15,-1-2 5-15,-1 5-68 0,-1 4 11 16,-2 6 29-16,-1 5-3 0,-1-1-6 15,-1 6-28-15,0-1-13 0,1 5-12 16,1-2-7-16,-1 2-8 0,1 0-10 16,2-3-10-16,0 1-5 15,1-2-1-15,1-1-3 0,-1-3-2 0,1-1-8 16,1-4-14-16,0-1-23 16,-1-4-43-16,2-1-57 0,3-3-96 15,8-14-213-15</inkml:trace>
  <inkml:trace contextRef="#ctx0" brushRef="#br0" timeOffset="64811.07">19566 5017 801 0,'1'-8'298'16,"1"2"-240"-16,0-10 26 0,3 4-55 16,-1 3-26-16,0 1-3 0,2 4-4 15,2 2-4-15,0 4-4 0,0 1-24 16,-1 2-43-16,-1 1-71 0,2 1-109 15,12 1-280-15</inkml:trace>
  <inkml:trace contextRef="#ctx0" brushRef="#br0" timeOffset="65700.42">19810 5217 691 0,'6'-4'110'0,"3"1"-26"0,4-1-15 16,4-2-13-16,-2 4 13 0,0-3 12 16,2 0 8-16,0 1-19 0,-3-2-19 15,1-1-8-15,-2 0-3 0,0 1-7 16,-2-1-7-16,-1 0 1 0,-1 0-10 15,-1-1-3-15,-2 2-2 0,-1 2-5 16,-2 1 1-16,-1-3 2 0,-2 3-1 16,-2-2-4-16,0 1 1 0,-4 2-5 15,-3 1-1-15,-4 1 3 0,0 5-3 16,-2-1 0-16,0 2 0 0,-2 2 0 16,-2 3 1-16,0-1 0 0,-1 7-1 15,3-2 1-15,0 0-1 16,3 5 0-16,0-3 1 0,5 2 0 15,4 0 7-15,1-3 5 0,4 3 1 16,3-5 3-16,3 0 1 0,2 0-5 0,2-6 2 16,1-1 0-16,1-3-5 0,2-2-1 15,0-5-1-15,3-3-3 16,1-1 2-16,-3-2 2 0,2 1-7 16,-3-2 0-16,2-1 1 0,-2 0-3 15,-1-4 0-15,3 3-1 0,-3-1-9 16,2-3-5-16,-1 4 1 0,0-1 3 15,-1 0 4-15,1 2 2 0,-3 0 1 16,0 1-2-16,0 1 4 0,-3 4-1 16,-2 2-2-16,1 2 5 0,-2 1 0 15,-1 0-3-15,-1 1 3 0,0 0 2 16,-1 4-2-16,0 1 1 0,0 4 1 16,-1 2-1-16,0 1 2 0,-2 1-3 15,1 0 2-15,-1 1 3 0,-1 1 0 16,0-2 2-16,0 3 1 0,1-2 4 15,0-4-4-15,1-1 0 0,1-5 4 16,-1-2-3-16,1-2 0 0,2-1 12 16,1-1 8-16,3-2-14 0,2-2-2 15,2-3-9-15,0-4-1 0,3 2 0 16,-1-5-3-16,1 2 0 0,0-4-2 16,2-1 0-16,0 0-6 0,2-4-4 15,-1 3 5-15,0 0-7 0,-3 4 0 16,2 4 2-16,-4-2-4 15,1 4 6-15,-4 0 1 0,-1 5-2 16,-3 3 8-16,2 1 1 0,-5 4-1 16,0 1 3-16,-1 2-3 0,-1 4 2 15,0 2-1-15,-1 1 2 0,-1 4 0 16,1-3 1-16,-1 3-3 0,-4-1 0 16,3-3-4-16,0 4-10 0,-2 0 3 15,2-3-2-15,-2 4-16 0,1-4-35 16,-3 0-47-16,3 1-54 0,2-4-107 15,3 0-42-15,9-1-155 0</inkml:trace>
  <inkml:trace contextRef="#ctx0" brushRef="#br0" timeOffset="66226.69">20806 4775 692 0,'6'-8'86'0,"0"2"43"0,5-7-25 0,1 2-20 0,-4 2 12 16,-1 2 12-16,-2 2-26 0,0 3-13 15,-1 4-11-15,-2 3-16 0,0 4-5 16,-1 2-3-16,-1 6-1 0,-3 4-7 16,-3 2-9-16,-4 5 1 0,0 3-3 15,-11 21 3-15,-6 8-2 0,-3 4 7 16,9-17-7-16,0-9 1 0,1 4 5 15,3-4-1-15,-1 3 6 0,4-9 3 16,7-22-3-16,2 3 2 0,1-4-1 16,-4 10-2-16,3-3-9 0,3-6-17 15,2-3 0-15,3-5 0 0,4-2 0 16,4-2 0-16,5-3 0 0,3-1 0 16,2-1 0-16,2 2 0 0,1 1 0 15,0-1 0-15,0 0 0 0,1-2 0 16,0-1 0-16,0 1 0 0,-1 1 0 15,-2 2-31-15,-1-1-37 0,-1 2-11 16,-3-2-13-16,-1-1-30 0,-3 1-86 16,-3-1-142-16,12-15-281 0</inkml:trace>
  <inkml:trace contextRef="#ctx0" brushRef="#br0" timeOffset="66432.96">20693 5061 973 0,'12'-2'204'16,"2"0"-56"-16,12-3 6 0,4-1-65 15,3 1-21-15,18-4 0 0,3 3-19 16,-4 5-20-16,-37 0-15 0,2 1-10 16,-3-1-4-16,11-1-3 0,-5 2-18 15,-3 1-21 1,-4 1-35-16,-2 5-55 0,-3 1-87 0,-1 0-163 0,4 4-219 15</inkml:trace>
  <inkml:trace contextRef="#ctx0" brushRef="#br0" timeOffset="67134.37">22049 4979 261 0,'3'-4'732'0,"0"2"-485"0,3-4-44 0,0 2-61 0,-1 2-50 15,1 0-23-15,0-1-20 0,1 1-18 16,1-3-9-16,-2 1-8 0,0 0-11 16,1 1-3-16,-2 2-12 0,3-1-31 15,-3 2-32-15,0 4-65 0,1 2-135 16,7 15-214-16</inkml:trace>
  <inkml:trace contextRef="#ctx0" brushRef="#br0" timeOffset="67277.49">22102 5217 1140 0,'-1'3'179'0,"1"1"-2"16,0 0-85-16,1 2-42 0,1-4-11 15,0 2-22-15,2-2-7 0,2 2-10 16,0 0-4 0,2 5-24-16,-1 0-37 0,-2 1-64 0,-5 1-151 0,-13 4-220 15</inkml:trace>
  <inkml:trace contextRef="#ctx0" brushRef="#br0" timeOffset="71763.45">3423 10144 481 0,'0'0'118'0,"0"0"-43"15,-1-1-15-15,1 0 3 0,-1 1-15 16,1-2-8-16,-1 1 2 0,1-1-1 16,0 1 10-16,0-1 5 0,1 0-7 15,0 0 6-15,0 1 7 0,0 0-5 16,0 1-14-16,-1 0-11 15,0-1 1-15,0 1-5 0,2-1-6 0,0-1-1 16,-1 0 0-16,1-1 3 0,-1-1-3 16,5-1-7-16,0-2-2 0,2-1 1 15,-1-1 1-15,2 1 0 16,-2-2 5-16,2 2-1 0,-1-2-2 0,2 0-3 16,0 2-1-16,-1-1 0 0,2 0-2 15,0 2-1-15,0-2-3 0,1 1 4 16,1 1-2-16,-1 0-1 0,1 0 1 31,-1 3 0-31,1-1-2 0,-1 1 2 0,1 2 2 0,-3 1-4 0,2 1 2 16,0 1 1-16,-1 1-5 0,1 0 1 15,-1 4-4-15,0 0 3 0,2 3-2 32,-2-1 1-32,-1 2-3 0,4 1 2 15,-6-1 2-15,4 2-4 0,-1 1 0 16,-4 1 8-16,1 0-6 0,1 1-1 15,-1 1 7-15,-3 0-8 0,2 1 1 16,-3-1 2-16,2 2 2 0,-1 2-5 16,-1-2 3-16,-2 0-2 0,0 0 0 15,-2-2 2-15,0-1 0 0,0-1 0 16,-2 0 1-16,-1-1 0 0,0-1-2 16,-2 1-1-16,1-3 3 0,1 0-3 15,-1-2-1-15,0-1 2 0,0 0 0 16,-1-3-2-16,1-1 1 0,-2-2 2 15,0-1-2-15,-1-1 1 0,0-1 1 16,0-3-3-16,-1 1 2 0,2-2 0 16,-1-1 0-16,2 1-1 0,-1-2-1 15,0 0 2-15,3-2 1 0,1-1-3 16,-1 0 0-16,3-2 0 0,-1-1 0 16,0-2 0-16,2 1 0 0,-1-2-1 15,1 0 1-15,3 1 0 0,0 0-2 16,3 0 2-16,0 1-1 0,1-2 1 15,2 1-1-15,1-1 1 0,1 0 2 16,1-1-2-16,1-2 1 0,0 2 0 16,2-1 2-16,-2 1-3 0,2 0 2 15,0 1 1-15,-2 2-3 0,2 1 2 16,-2 0 2-16,2 3-4 0,0 0 0 16,-2-1 1-16,2 4 0 0,-2 0-1 15,3 0 0-15,-4 2 0 0,4 1 3 16,-5 3-3-16,-1 1 1 0,-1 2-1 15,-2 2 0 1,1 3 1-16,-2 3 2 0,0 1-1 0,-1 1-2 0,0 1 0 16,-1 1 1-16,-1 0 3 0,-3 0-3 15,-1 0-1-15,-1-1 2 0,-1 0-2 16,-3-2 0-16,1-1 0 0,-1-1 0 16,-1-3 0-16,0 0 0 0,1-2-1 15,-4-1 1-15,1-2 1 16,3-2-1-16,0-1 0 15,2-1 1-15,0-3 1 0,0-2-1 0,1-1 1 0,4-2-2 16,-1 2 0-16,2-2 0 0,1 1 1 16,1 1 2-16,1 0-1 0,2 1-2 15,1 0 1-15,-2 1 0 0,-1 1 4 16,2 1-5-16,0 3 1 0,-2-1 1 16,1 3-2-16,-2 1 0 0,-1 1 1 15,1 3-1-15,0-1 1 0,-1 2-2 16,-2-1 1-16,-1 3-1 0,-2 0 1 15,-1-2 0-15,-1 2 2 16,-1-2-2-16,0-1 0 0,-1 1 0 16,-1 1-2-16,-2-1 2 0,0-2-3 15,2 0 0-15,-2-2 1 0,4-1 4 16,0-1-2-16,0-2 1 0,-1 0-1 16,1-1 0-16,3-1 0 0,1 2 3 15,3-1-1-15,1 0-2 0,-1 2 3 16,1 0-2-16,0 0 3 0,0 0-2 15,2-2 0-15,0 2-1 0,0 0-1 16,-2 1 0-16,-2 0-2 0,0 0-2 16,0 1-8-16,-2 0-13 0,1 1-18 15,0 0-17-15,-1-1-12 0,2 2-23 16,-1 1-67-16,3 0-107 0,-2-2-159 16,-3-11-81-16</inkml:trace>
  <inkml:trace contextRef="#ctx0" brushRef="#br0" timeOffset="72957.62">6226 10016 248 0,'-1'-1'283'0,"0"1"-208"0,0-1-5 15,-1-1-16-15,0 1 5 0,-1 1-1 16,1-1-4-16,0-1-3 0,2 0 2 16,0-1 3-16,1 1 2 0,0 1-4 15,1-1 20-15,3 2-1 0,5 0-11 16,3 1-3-16,2-1 3 0,6 0-5 16,1 0-17-16,1 0-5 0,6 1-2 15,1-2-4-15,20-1-9 0,-35 1-7 16,16 0-9-16,-4 0-4 0,-2 1-4 15,-3 0-19-15,-2 0-39 16,-2 0-39-16,-1 2-88 0,-4-1-163 16,10-3-160-16</inkml:trace>
  <inkml:trace contextRef="#ctx0" brushRef="#br0" timeOffset="73644.12">6278 10242 527 0,'-2'-2'135'0,"1"2"-55"0,-3 0 11 0,2-1 0 0,-1-2-6 16,2 2-7-16,0-2-5 0,2 2 10 31,0 1-18-31,3 0-5 0,2 1 8 16,2 2-10-16,8-2-11 0,4 0-13 16,5 1-9-16,5-2 1 0,1 1-3 15,20-1-1-15,2-2-2 0,-3-1 1 16,-19-1-7-16,-21 2-4 0,3 1 0 15,-3-1-3-15,11-2-3 0,-3 1 0 16,-2-1-1-16,-4 1 0 0,-1 1-3 16,-4 0 0-16,-3 1-2 0,-1 1-7 15,0 0 0-15,-2 1-11 0,1 1-11 16,-2 0-21-16,1 3-9 0,-2 0-33 16,0 2-30-16,1 0-121 0,-1-1-106 15</inkml:trace>
  <inkml:trace contextRef="#ctx0" brushRef="#br0" timeOffset="149532.12">14374 8172 410 0,'0'0'57'16,"0"0"-25"-16,0 0-4 0,0 0 5 15,2 2-5-15,-2-2 2 0,0 1-6 16,0-1 2-16,0 0 9 0,0 1 0 16,0-1 11-16,-2 1 3 0,2 0-6 15,0 0-7-15,0-1 0 16,-3 0-10-16,3 0 24 0,0 2-14 0,-2-2 5 15,2-2 0-15,-1 2 4 0,1 0 3 16,-2-2-13-16,4 1-10 0,-2-3 6 16,1 0-10-16,1-1-6 0,-1-1 5 15,3 0-5-15,-1 1-5 0,2-1 5 16,-2-1-1-16,2 2 2 0,-2-2 3 16,3-1-6-16,0 2 2 0,1-1-1 15,-2 2 0-15,1-2-2 0,3 0 3 31,-4 0-2-31,3-2-2 0,0 2-1 16,1 0 2-16,-3 2-6 0,2 0 3 16,-1-2-1-16,2 0 2 0,-1 2-1 15,-1 1 2-15,0 1-4 0,1 1 5 16,0-3-4-16,-1 1 2 0,1 0-4 16,1-1 5-16,-3 2-3 0,-1-1-3 15,0 3 2-15,3 0-4 0,-2 1-1 16,0 0 3-16,-1 1-5 0,0 0 2 15,-2 4-1-15,2-1 5 0,1 3-6 16,0-1 6-16,-1-1-3 0,0 2 1 16,0 2 0-16,1-1 1 0,0 4 4 15,-3 1-1-15,2 1 3 0,-3 0 0 16,1 2-3-16,-3-3 1 0,0 5 2 16,1-3-4-16,-2 1-1 0,1 3 3 15,-3 0-2-15,1 1-3 0,-3-1 2 16,0 2-3-16,-2 0 4 0,-1 1-3 15,0 1-3-15,-2-1 4 0,-2-1-3 16,-1 0-1-16,-3 0 0 0,2-2 1 16,-3 2 0-16,4-2-2 0,-3-1 1 15,2-1 1-15,0-2-2 0,1 0-1 16,2-3 1-16,-1 0-2 0,5-3 1 16,-1 0-2-16,1-1 2 0,2-5-3 15,5 0 2-15,-3-3 1 0,4-2-6 16,1 0 6-16,3-5 2 0,4-3-2 15,3-1 2-15,4-3-1 0,2-1 1 16,2-4-1-16,4 0 0 0,0-1 0 16,6-1 0-16,0-2 2 0,3 2-2 15,16-9 2-15,1 2-2 0,-5-1 0 16,-30 20 0-16,-2 1-2 0,-3-1 2 16,15-7 2-16,-2 0-2 0,-2 0 0 15,-2 2-1-15,0 3 0 0,-3-1 1 16,-1 1 2-16,0 1-1 0,-3 2-2 15,1 2 2-15,-3-2 0 0,0 2-1 16,0-1 1-16,-3 0-1 0,0 3 0 16,-2 1 1-16,-2 0-1 0,0 1 0 15,-1 0 0-15,-2 1 0 0,0 1 0 16,0 0 1-16,0-1-1 0,0 1 0 16,0 1-6-16,-3-1-1 0,1 1 3 15,-4 3 2-15,-3 0 2 0,-1 2-1 16,-5 3 1-16,0 0 0 0,-5 3 1 15,0 3-1-15,-3 0 0 0,-1 4 0 16,-3 2 2-16,3 2 3 0,-3 2 0 16,1 2 0-16,2 1 0 0,2-2 1 15,1 1 0-15,4-2 2 0,4 0-6 16,1-2 4-16,4 0 2 0,5-1-4 31,3-3 3-31,4-1 4 0,3-3 2 0,3-1 4 0,2-2-1 0,5-3-2 16,-1-3-2-16,4-3-1 0,0-1-5 15,2 0-2-15,1-2-4 0,-1-2 0 16,1 0 0-16,-1 0 0 0,0-1 0 16,-1-1 0-16,-1-1-1 0,2 2-17 15,-4-2-7-15,2 0-9 0,-3 3-10 16,-3-4-2-16,-2-1-17 0,0 1-5 16,-2 2-31-16,-2 0-55 0,1 0-126 15,5-12-117-15</inkml:trace>
  <inkml:trace contextRef="#ctx0" brushRef="#br0" timeOffset="152320.43">15360 8750 505 0,'0'0'51'0,"0"-1"-20"16,0-3 8-16,0 2-12 0,0-1-8 0,3 2 2 15,-3-1 0-15,0 1-1 0,2 1-3 16,-2-1 8-16,1 1 1 0,-1-2 2 16,0 2-4-16,-1-2-2 0,1 1 0 15,0 0-2-15,0 0-5 0,0 0 7 16,0 0 3-16,0-1 1 0,-2 1 1 31,4 0 2-31,-2 0-2 0,0 1 8 16,0-1-3-16,0 1-6 0,0-1 0 15,0 2-8-15,0 0 5 0,0 2 6 16,0 2 7-16,0 3 0 0,0 2 1 16,-2 1-1-16,1 5 1 0,-1-1-6 15,-1 3 0-15,-1 1-5 0,-1 2 7 16,1-1-6-16,0-3 9 0,-1 1-4 16,0-3-1-16,0-1-4 0,1-5-2 15,1 2-1-15,1-4-2 0,0-3 2 16,1 1 1-16,1-1-3 0,0-3 2 15,0-1-4-15,0 0 7 0,3-1-4 16,0-1 1-16,3 0-2 0,2 0-3 16,-1-3-7-16,4 2-12 0,1-3 0 15,-1 1 0-15,2-1 0 0,3 2 0 16,-2 0 0-16,-1 0 0 0,4 1 0 16,-4 1 0-16,1 0 0 0,0 0 0 15,-4 1 0-15,2 1-29 0,-2 0-26 16,-4 0-20-16,2 1-19 0,-2 1-27 15,-3 1-81-15,-1-3-204 0,-4-6-260 16</inkml:trace>
  <inkml:trace contextRef="#ctx0" brushRef="#br0" timeOffset="153025.39">15400 8512 522 0,'0'-2'71'0,"0"0"-16"0,3-2-3 0,-3 3 2 0,1 1 3 15,1 0 4-15,0-1-8 0,1-1 9 16,-2 1 0-16,2 0 2 0,-1 0 2 16,-1 1 10-16,1 0-8 0,-2 0-12 15,0 0-11-15,0 2 1 0,-2-1-8 16,1 3-7-16,-1 0-11 0,-2 0-1 16,-1 1-7-16,2-2-2 0,0-1 7 15,3 0 4-15,-2-2 7 0,2 0 1 16,0-2-5-16,0-1 1 0,0-1-14 15,0-1 4-15,0-1-9 0,2 0 4 16,1 1-6-16,-3 1-2 0,3-2-2 16,-1 1-2-16,-1 2 1 0,1-1-7 15,2 3-12-15,-2 1-9 0,1 0-16 16,-1 1-18-16,-1 3-19 0,1 1-47 16,-1 1-93-16,-1 1-47 0,-1-2-103 15,-13 1 65-15</inkml:trace>
  <inkml:trace contextRef="#ctx0" brushRef="#br0" timeOffset="154686.79">16283 8458 478 0,'-2'0'61'0,"2"0"-9"16,-3-1 1-16,3 1-7 0,-3 0-10 0,3-1 7 16,-3 1 6-16,3 0-1 15,0 0-3-15,0 0-6 0,3 0-3 0,3 0 0 16,2-1 7-16,5 0 13 0,6 0 18 16,6-1 8-16,7 0 2 0,23-4-8 15,11-2 5-15,7 1-11 0,-19 1-11 16,-8 1-18-16,-4-4-7 0,-1 5-16 15,-1 0 2-15,-1-3-12 0,-6 1 4 16,-7 0-10-16,-17 4 1 0,1 1-2 16,2-1 2-16,4-3-3 0,-3 4-3 15,-2-3-7-15,-5 3-1 16,-1 0-8-16,-2 2-10 0,-1 0-22 0,1 3 2 16,0-2-19-16,-2 2-29 0,1-1-30 15,1 2-70 1,2-2-19-16,0 1-171 0,10-7-65 15</inkml:trace>
  <inkml:trace contextRef="#ctx0" brushRef="#br0" timeOffset="156135.96">17839 8284 397 0,'0'-2'64'15,"0"2"-18"-15,2-1-13 0,0 0 4 0,-1 0 3 0,-1 0 11 0,0 0-3 16,0 0-8-16,0 1 3 0,-1-1-1 16,1 1-1-16,-2-1-7 0,2 1-1 15,0-2 5-15,0 0 5 0,0-1 6 16,0-1-11-16,0 1 8 0,0-1-1 15,3-1-2-15,1-1-6 0,-2-2-1 16,3-1-5 0,-2 2-1-16,2-3 1 0,1 2-6 0,4-2 2 0,-2 1-3 15,0 2-4 1,1 0 8-16,0-1-5 0,-1 0 0 0,2 0-9 0,2 2 4 16,-4 3-9-16,4 0-1 0,-2 2 0 15,0 0-4-15,1-1 0 0,-2 1-3 16,-1 3 1-16,0-1 0 0,0 1 0 15,0 4 2-15,-2 3-3 16,-1 3 3-16,0 4 0 0,0 3-3 16,-3 2 1-16,-2 1 6 0,-1 3 0 15,-5 0-5-15,3 0 5 0,-4 0-1 32,1 0-4-32,-3 0-1 0,-2-1-2 15,-1-1 2-15,-3 0-1 0,0 0-1 16,0-2-6-16,0-2 3 0,-2-1 2 15,4-1 0-15,-1-3 1 0,3-3 0 16,2-3-4-16,1-2 2 0,6-5 3 16,-1-1-2-16,5-1 1 0,1-5-3 15,5-2 6-15,1-2-2 0,2-4-1 16,5-1 0-16,0-2-2 0,4 0 2 16,2-2 0-16,3 0 3 0,1-1-3 15,0 2-4-15,3-1 3 0,1 0 1 16,0 1-1-16,-1-1 1 0,-1 1 0 15,-1 0 0-15,-2 1 0 0,-1 0 0 16,0 2 0-16,-2-1 0 0,-3 1 0 16,0 3 0-16,-2-2 0 0,-2 2 0 15,-1 1 1-15,-5 1 1 0,-1 2-1 16,-1 1-1-16,-2 0 1 0,-3 0-1 16,0 3 0-16,-2 1-7 0,-2 3 1 15,-2 0-4-15,-1 0 2 0,-3 3 8 16,-2 1-3-16,-2 3 3 0,1 0 0 15,-5 0 2-15,0 4-2 0,-3 0 8 16,0 2-2-16,-4 1-4 0,1 1 0 16,-2 2 1-16,1 2 1 0,1 1-1 15,0 1 1-15,5 1 2 0,1 0 7 16,3-1-2-16,4-1 0 0,3 0 5 16,4 1 1-16,4-2 7 0,1-3 1 15,5 0 4-15,1-1-8 0,2-3-2 16,3-1-2-16,1-3-2 15,4-2 1-15,0-3-11 0,5 1 2 16,-1-3-4-16,2-2-3 0,1-3-2 0,-2 1-7 16,2-2-17-16,-2 3-12 0,1 0-12 15,-3-1-16-15,-1 1-22 0,-4-3-32 16,-1 0-92-16,0 0-131 0,12-14-213 16</inkml:trace>
  <inkml:trace contextRef="#ctx0" brushRef="#br0" timeOffset="156962.15">17650 7829 581 0,'1'-1'136'0,"-1"0"-49"0,5 1-14 16,3-1 6-16,1 0 11 0,7-1 10 15,6-1 13-15,5 1-14 0,6-1-10 16,26-4 4-16,12 1-12 0,9-1-11 15,-20 1-20-15,2 0-10 0,4 2-12 16,-2 2-9-16,-7-3-5 16,-4 0-2-16,-8 1-7 0,-2 1-2 15,-9-1 1-15,0-6 2 0,-7 3-4 16,-15 4-1-16,-3 0-1 0,0 1-3 16,7-2 3-16,-6-2 0 0,-1 2-3 15,-4 0 1-15,-2-1-7 0,-1 3-5 16,-1 0-6-16,-1 2-15 0,0 0-22 15,0 3-34-15,-3 0-22 0,2 1-52 16,-1 0-103-16,0-1-71 0,-2-3-73 16,-4-14 218-16</inkml:trace>
  <inkml:trace contextRef="#ctx0" brushRef="#br0" timeOffset="159296.2">14055 9596 7 0,'-1'0'509'0,"1"0"-473"0,-1 0-9 0,1 0 4 16,0 0 5-16,0 1-8 0,0-1 5 16,0 0-7-16,0 0 5 0,0 0-1 15,1 2 6-15,-1-2-11 0,0 0 1 16,0 0 1-16,0 0-8 0,0 0 6 16,0 0-3-16,-1 2 12 0,1 0-3 15,-1-1 12-15,1 1-2 0,-3-2 2 16,1 1-5-16,1 0-6 0,0-1-2 15,0 1-4-15,1 0-2 0,0-1 0 16,0 0-2-16,0 0-6 0,0 0 1 16,2 0 0-16,-2 1-1 0,1-1 2 15,1 0-3-15,1 0 5 0,2 1 2 16,1-1-2-16,-1 0-3 0,1-1-2 16,2 1-6-16,3 0-2 0,0-1-1 15,2 1-2-15,1-2 2 0,0 2-5 16,5-4 4-16,0 3-3 0,0-1-2 15,3 0 0-15,0 0 2 0,-1 1-1 16,1-1-1-16,0-2-2 0,-1 1 2 16,2-1 1-16,4 1 7 0,3-2-1 15,22-2-1-15,4-1-1 0,14 0-1 16,-17 2 0-16,1-1-3 0,6 1 0 16,-2-2 2-16,4 1-3 0,1-1 2 15,0 2 1-15,5-1-3 0,4-2 0 16,1 0 2-16,6 1-1 0,2 1 1 15,1 1 3-15,-6-5-2 0,8 4 2 16,1-3-4-16,5 2 17 0,5 4-5 16,-2-9 1-16,5 2-5 0,-6 4 2 15,7-2-1-15,5-2-4 0,4 2 5 16,1 0-7-16,-3-2-2 0,4 9 1 16,10-13-3-16,0 5 2 0,5 1 0 15,-9 3-2-15,1-8 2 0,5 6 2 16,-1 0-1-16,-4-3-1 0,-3 9 2 15,-8-11 5-15,1 7-8 0,2 0 4 16,-3-6 2-16,-7 11 1 0,-6-4-2 16,-7-1 0-16,1 0-5 0,-2 2 0 15,-12-7 0-15,-5 12-1 0,-4-4-2 16,-11-2 0-16,-8 5-25 0,-2-2-18 16,-8-1-35-16,-6 3-46 0,-16-1-146 15,-4 0-115-15,17-7-476 0</inkml:trace>
  <inkml:trace contextRef="#ctx0" brushRef="#br0" timeOffset="160858.21">16191 10390 482 0,'0'-1'48'0,"0"1"-12"0,2-1 21 0,-1-1 1 16,-1 2-21-16,2-1-5 0,-2-1 2 15,3 2-5-15,-3 0-8 0,0 0 3 16,0 0 4-16,0 0-5 0,0 0-2 15,2-1-7-15,-1 1-7 0,1 0 4 16,1 0 3-16,-3-1 1 0,2 0 4 16,-2 0 1-16,0 1 4 0,0 0-1 15,1 0-5-15,-1 0 2 0,2 0-3 16,-2-1 1-16,0 1-5 0,0 0 5 16,0-2-1-16,2 1-2 0,0 1 5 15,-2-1-1-15,0 0 6 0,0-1-2 16,0 0 3-16,0 1-4 0,0 1-7 15,-4 0-3-15,-1-2-3 0,-1 1-3 16,-1 1-3-16,-1 0-2 0,-4 3-2 16,2 1-2-16,-2 0 2 0,-4 5 1 15,0-2 1-15,0 1 0 0,-2 2 0 16,0 0-1-16,-1 2 1 0,1 0 6 16,1 1-6-16,3-1 4 0,0-1-5 15,4 2 6-15,1-2-5 0,3-1-1 16,1-2 0-16,5-1 1 15,3 0-1-15,0-1 4 0,2-1 4 0,4-1 0 16,-1 2-1-16,0-3 11 0,3 1 10 16,0-1-2-16,1 1 6 0,0-1-7 15,-1-1 0-15,3 1-4 0,-1 0 5 16,-2 1-5-16,5-1 3 16,-2 1-11-16,0-1 1 0,2 1 1 0,-2 0-9 15,-1 1 6-15,2 0-1 0,-2 1 1 16,1 0-2-16,-6 2-3 0,0 0 1 15,-1-1 0-15,0 2 3 0,-5 0-4 16,-4-1 5-16,-2 2 2 0,-2-1-1 16,-4 1 4-16,-2-2-5 0,-3-1 2 15,-2 0-3-15,-1-1 0 16,-4 1-5-16,3-3 0 0,-3-1-1 16,0-3 2-16,0 0-6 0,-2-1 2 15,2-1 0-15,0-1-3 0,0 2-3 16,6-2-3-16,-1 0-4 0,4 2-8 15,2 0-13-15,3 0-14 0,5 1-16 16,1 2-23-16,4-1-39 0,1 2-65 16,8 0-147-16,19 1-195 0</inkml:trace>
  <inkml:trace contextRef="#ctx0" brushRef="#br0" timeOffset="162210.26">16417 10840 494 0,'0'-1'121'0,"0"0"-30"0,0 0-16 16,0 0-15-16,0 0-15 0,0-1-3 15,2 1 4-15,-2-1 5 0,1 0 2 16,1-2-1-16,-2 2 2 0,3-3-8 16,3 1-6-16,-4-1 0 0,4 2-5 15,-4-1-4-15,3-1 0 0,-1 2-6 16,1-2-2-16,0 1 0 0,3-1-4 16,-2 0 2-16,2 1-4 0,-1 1-4 15,0-3 1-15,1 4-1 0,-3-1-3 16,1 1 2-16,-1 1 4 0,1 0-8 15,-1 1 8-15,-2 0-7 0,-1 1-1 16,-1 0 3-16,2 3 2 0,1-1-7 16,-3 3 5-1,4 2 0-15,-5 0 0 0,2 3-2 0,-2 0-6 0,0 1 3 16,0 1 2-16,0 1-2 0,-2 0 4 16,-1 2-2-16,1-1-3 0,-1 1 1 15,-2-1-2-15,2 0 2 0,-2 0-2 16,-4-1 1-16,3 1-3 0,-1-2 0 15,-1-1 0-15,-1 1-2 0,1-4 4 16,0 1-4-16,0-3 2 0,-1-2-1 16,2 0-1-16,1-3 0 0,1 0 0 15,0-2 3-15,2-2-3 0,-3 1 1 16,6-2-1-16,0-1 0 0,2-3-3 16,2 1 3-16,1-1 0 0,1-1 3 15,2-3-3-15,5 0-2 0,-2-1-4 16,2 1 5-16,1-2-1 0,0 0 0 15,3 0 0-15,-2 0 1 0,2 1 1 16,-1 1-2-16,-2-2 2 0,2 2 2 16,1 1-2-16,-2-1 0 0,2 1-3 15,-4 1 2-15,2 0 2 0,-7 1-1 16,2 1 0-16,-1 1 0 0,-2 2 0 16,-3-1 0-16,1 1 1 0,-2 1-4 31,-1 0 4-31,2-1-1 0,-4 2 2 15,2 0 0-15,1-1-2 0,-5 2-2 16,1-2 2-16,1 2 0 0,-2-1-1 16,0 2 1-16,-2 0 0 0,-2 0 2 15,1 3-2-15,-3 0 2 0,-1 0-1 16,-1 2-1-16,-1 3 2 0,-1 2-1 16,-1 1 1-16,-1 2 0 0,3 1 4 15,1 2 1-15,-2 0 1 16,5 0 4-16,1 1 4 0,3-1-1 15,1 0 2-15,2-1 2 0,2-1-1 16,1 0 3-16,2-2 0 0,1-1 0 16,3-1-5-16,1-3 5 0,1-1-2 15,3-2-16-15,-3 0-3 0,-1-3 0 16,4-1 0-16,-3-1 0 0,3-1 0 16,-3 0 0-16,3 0 0 0,-4 0 0 15,0-1 0-15,-1 1 0 0,2 0-16 16,0-2-19-16,-3 3-12 0,1-1-11 15,-1 0-14-15,-1 1-26 0,-1-1-72 16,3 1-142-16,-1-7-189 0</inkml:trace>
  <inkml:trace contextRef="#ctx0" brushRef="#br0" timeOffset="202648.37">13866 7605 172 0,'1'-1'385'16,"1"0"-313"-16,1 1-8 0,-2-1 8 15,4 1-17-15,-5 0-9 0,3-2-6 16,-3 1 0-16,2 1-6 0,-1 0-1 16,1 1 1-16,-1-1 3 0,1-1 0 15,0 0 2-15,-2-1 2 0,3 2-7 16,-3 0 1-16,2-1-4 0,-1 1-7 16,1 0-2-16,-2 0 0 0,0 0 1 15,0 0 1-15,0 0-1 0,-2 0-4 16,2 0-4-16,-1 0-3 0,1 0-6 15,-2 1 0-15,-1 0 0 0,0 1-3 16,-1-1-1-16,1 1 1 0,-2 1-1 16,-1 1 0-16,0 2-1 0,3 1 1 15,-2 0-1-15,0 0 1 0,2 0 1 16,-1 0 1-16,2 1 0 0,-1 2 3 16,-2 0-3-16,2 1-1 0,1 0 3 15,-1 2-4-15,3-1 1 0,-3 1-2 16,1-1 0-16,-1 3 2 15,0-1-2-15,0 1-1 0,0 2 1 0,0-2-1 16,1 2 3-16,-4 1 3 0,1 1-6 16,1-2 3-16,0 3-1 0,-1 1 2 15,0-2-3-15,1 3 0 0,-1-1-1 16,-3 0 3-16,3 4-2 16,1-1 0-16,-3-1 2 0,2 3-1 15,0-3-1 1,1 2 2-16,-1-3-2 0,-1 5 1 0,0-4 6 0,-2 3-2 15,3-2 4-15,0 0-2 0,-2 1 4 16,2 0 13-16,1-1-8 0,0 2-4 16,-1-3-3-16,0 3 0 0,2 0 0 15,-3 0 2-15,3 2-2 0,-2 0 2 16,0 2-5 0,0-1 3-16,-1 0 0 0,0 3 2 0,1 0-5 0,-3 18-2 15,0 3 2-15,-1 2-3 0,5-25 1 16,0-14-5-16,1 2 0 0,-6 32 2 15,2 1 0-15,1-17-3 0,4 1 3 16,-1 0 1-16,-2-3-3 0,2-16-1 16,1 3 1-16,-4 33 0 0,3 3 1 15,0-21-1-15,1 0 0 0,1 1 1 16,-3 0 1-16,3-2 0 0,-2-1-3 16,2-16 2-16,1-1-1 0,-1 1 1 15,1 15 0-15,0 0 0 0,0-1 1 16,0 0-2-16,0 0 1 15,2-2 3-15,1 2-2 0,0-1-1 0,-1-1-1 16,1 2 2-16,3 0 0 0,-1-1 0 16,1 0 1-16,-1 0-1 0,1 1-1 15,-1-1 0-15,1 0 2 0,-1-2-3 16,0 1 0-16,1 0 4 0,-1 0-2 16,2-2-2-16,-2 1 1 0,1 1 0 15,0-1-1-15,2 0 1 0,1 1 0 16,-1-1 0-16,1 0 0 0,2 0-1 15,-1 1 1-15,1-3 0 0,-2 1 3 16,2 1-3-16,-1-2-1 0,0 0 1 16,0 1 0-16,0-2 0 15,0 2 0-15,-1-1-1 0,0-1 1 16,2 1 0-16,-3 0 1 0,2 1-2 16,1-1 1-16,3 0 1 0,-3 0-2 15,3 0-1-15,-1 0 0 0,4-1 2 31,-4 2-1-31,4-3 0 0,-4 2 0 16,4-2 0-16,-3 1 0 0,4-1 0 16,-1 0 0-16,4 0-1 0,-1 1 1 15,-1-1 0-15,2-2 1 0,1 2-1 16,2-1 0-16,-1 1 0 0,1-2 0 16,3 0 0-16,0 0 0 0,1 1 0 15,2-1 0-15,0 1 0 0,-1-1 2 16,1 0-1-16,1 0 1 0,18 11 2 15,0-3 1-15,2 0 0 0,-19-10-2 16,5-2-1-16,-8 1 8 0,-15-10-8 16,-1-1 4-16,1 1-1 0,11 7-4 15,-3-1 0-15,-1 0 1 0,-4-3-1 16,-1-1 0-16,-6 0-2 0,0-1 1 16,-3 0-3-16,-4-3-4 0,-1-1-9 15,1-2-10-15,-3 1-7 0,-2-1-8 16,1 3-17-16,-3-1-31 0,0-2-58 15,-3 3-123-15,0-5-105 0,-1-1-97 16,3-4 348-16,2-6 71 0,1-3 15 16,2-2 12-16,5-1-4 0,1-4 2 15,6-2-3-15,5-3 7 0,6 0 9 16,9-4 6-16,28-17 0 0,16-8 2 16,9-16 3-16,-20 20-3 15</inkml:trace>
  <inkml:trace contextRef="#ctx0" brushRef="#br0" timeOffset="204717.99">19024 7074 510 0,'0'-1'69'0,"2"-1"9"0,-2 1-23 0,1 1-13 16,-1-2-11-16,2 1-12 0,-1 0 7 15,0 1 8-15,-1-1 9 0,-1 1 0 16,1 0 3-16,0 0-1 0,0 0-2 16,-1 0 1-16,-1 0-1 0,1 1 0 15,-1-1-2-15,2 0-2 16,0 0 1-16,-1 0 1 0,1 0-4 16,-1 0 4-16,1-1 2 0,1 2-4 0,0-1-3 15,-1 0-6-15,2 0-7 16,-1 0-3-16,2 1-4 0,1-1-4 15,-1 1-1-15,3 2-4 0,0 0-1 16,-1 1 3-16,2 2-4 0,-1 0 2 16,2 1-1-16,1 2-3 0,2 0 2 15,-2 1-2-15,1 3-2 0,1 1 0 16,1-1 0-16,1 3-1 0,1 0 0 16,2 1 1-16,-2 1-1 0,2 0 1 15,-2 1 0-15,2-1-1 0,-4 2 0 16,-1 1-1-16,2-2 1 0,-5 3 2 15,0 0-2-15,0-2-2 0,-2 3 2 16,-2 0 1-16,1 2 0 0,1-2 1 16,0 1-1-16,-1 1-1 0,2 1 0 15,-1 1 2-15,2 2 0 0,1-2-2 16,-1 2 6-16,2 0 0 0,2 0-2 16,0 2 2-16,1-1 1 0,0 1-3 15,0 1 4-15,0 0 2 0,4 18-7 16,4 0 6-16,-17-31-2 0,1-1-3 15,11 38-4-15,-3 3 2 0,2 1-1 16,-9-21 0-16,2-7 1 0,-1 6 0 16,0-2 0-16,-2 1 0 0,2-2 0 15,-2 1-2-15,-1-1 4 0,0 6-1 16,1 1-2-16,-3-6 3 0,0 3-2 16,-2-2 0-16,1 3-1 0,-2-3 3 15,1 3-4-15,-2-3 1 0,0 2 3 31,-2 0 0-31,0-1 1 0,3-3-1 16,-2 4-1-16,-1-1 1 0,2-4 4 16,0 9-7-16,0-5 3 0,2 3-3 15,-4-3-1-15,4 3 2 0,-2-1-2 16,-1 2 0-16,0-3 0 0,0 0 0 16,-3 1 2-16,1-1 0 0,-3-3 2 15,4 2-2-15,-9-4-1 0,4 9 1 16,-2-3 0-16,-1-3-1 0,-1 0-1 15,2 3 2-15,2-2-2 0,-6 0 1 16,0-1 0-16,0-1-1 0,0 4 0 16,3-6 2-16,-4 1-2 0,2-4 0 15,4-13 0-15,2-1 1 0,-17 34 0 16,2 0 1-16,9-15-1 0,-2-2 2 16,-3 0-2-16,7 2 5 15,-6 1-5-15,4-5 0 0,1 4 0 16,-6-2 1-16,8-1 2 0,-6 0-1 0,1 2-3 15,0-3 0-15,9-18 1 0,-3 2 0 16,3 0 0-16,-10 16 0 0,0 0-1 16,0-1 1-16,1 2-1 15,0 0 1-15,-6 19-1 0,0-3 1 16,14-32-1-16,0-2 0 0,-6 18 2 16,-1-2-1-16,1-1-1 0,-2 0 0 15,2-1 1-15,-2-3 0 0,-1 1-1 16,1-2 0-16,-1 1 1 0,0-2-4 15,1 1 3-15,-2-2-1 0,2 2-1 16,-1-2 2-16,0 0-4 0,1 1 3 16,-1-2-3-16,-1 0 4 0,2 0-2 15,0-1 1-15,-1 0 0 0,3 0 0 16,-2 0-2-16,2-1 2 0,0-1 1 16,1-2 2-16,3-1-2 0,-2-1-2 15,4-1 2-15,2-2 1 0,-3 1 0 16,2-2-1-16,2-1-1 0,0-2 1 15,2 0 0-15,-2 1-1 0,0-2-1 16,1-2-12-16,-1 1-2 0,2 0-7 16,0-1-10-16,1-2-11 0,1 2-20 15,-1-2-39-15,1 1-69 0,0-1-139 16,2-1-125-16,0-5 67 0,2-3 278 16,4-3 44-16,-1-4 16 0,7-1 1 15,-1-1 3-15,4-2-2 0,2-2 2 16,2-2 10-16,3 0 10 0,3-3-1 15,0-1 0-15,5-1 3 0,2-2 2 16,18-18 1-16,-2-10-1 0,9-10-3 16</inkml:trace>
  <inkml:trace contextRef="#ctx0" brushRef="#br0" timeOffset="208266.94">20948 7882 612 0,'0'-1'90'0,"1"0"-33"0,1-2-22 0,-1 0-11 16,1 0 8-16,-1-1 0 16,2 1 0-16,-1 0 5 0,-1 2 0 0,1 1 2 15,0-2-6 1,1 1-5-16,0 0-2 0,-1-1 1 0,0 0 2 0,0 0 2 15,0-1 6-15,0 0 2 0,0 0 0 16,-1 1-6-16,-1-2-1 0,1 1-2 16,-1-2 3-16,0 1-2 0,0 0 1 15,-1 0-9-15,1-2-2 0,-1 1-6 16,0-1 3-16,0 0-6 0,-1 2-1 16,1 1-2-16,0 1-7 0,0 2-2 15,0 2 0-15,-1 3-2 16,0 5 1-16,0 3 1 15,0 4 1-15,2 0 1 0,2 3 1 0,2-1 5 16,2-2 0-16,5 2 2 0,-1-3 8 16,4-2 2-16,2-1-3 0,-1-4 5 15,2-2-5-15,-2-4 1 0,1-1 1 16,-3-4 1-16,2-2-4 0,-2-3-5 16,0-3-2-16,-1-3-5 0,-2 1-4 15,1-1 3-15,-2-1-3 0,-1 0 3 16,2-1-3-16,-2 0 0 0,-1 1 0 15,-1-1 0-15,0 1-1 0,1 0 0 16,0-1 0-16,-2 3-3 0,0 0 2 16,-1 4 0-16,1 1-1 0,-2 0 1 15,-2 1 1-15,1 4 1 0,-1 1 0 16,-1 1-11-16,-1 5 1 0,1 0 6 16,-2 6 1-16,1 5 4 0,1 2-1 15,1 5 2-15,1 5 7 0,1 4-2 16,5 21 2-16,5 3 0 0,6 1-3 15,-9-19-1-15,5-5-1 0,-5 2 0 16,-1-2 4-16,-1 5-2 16,-4-14 2-16,-2-12 1 0,-2 2-1 15,0-4-4-15,-3 12 4 0,-2-4-4 16,-4-7-4-16,-2-1 1 0,-5-4 2 16,-5-4-1-16,-3-2-2 0,-4-3 0 15,-1-1-10-15,-2-1-3 0,0-1-14 16,1 0-15-16,1-1-19 0,5 2-18 15,1-1-37-15,3 3-59 0,4 0-105 16,3 2-69 0,8-1-49-16,5-4 291 0,8-1 57 0,7-1 13 0,4-2-5 15,6 3 2-15,3 0 8 0,5-1 18 16,20-1 2-16,5 5 2 0,-3 0 4 16,-24 8-1-16</inkml:trace>
  <inkml:trace contextRef="#ctx0" brushRef="#br0" timeOffset="208761.49">21554 8095 682 0,'2'-2'165'0,"0"1"-60"0,0 0 30 0,0 0-44 0,0 2-21 16,0 0-17-16,-1 2 0 0,-1 3-3 15,0 5 6-15,0 2 6 0,-1 1-14 16,-1 1-8-16,0 0 1 0,-1 4-7 15,0-3-11-15,1 0-6 0,-1-1 3 16,1-4-1-16,0 1-1 0,1-3 4 16,1-2-2-16,0 1 0 0,2-2-6 15,-1-1 0-15,1-3-4 0,1-1 1 16,1-2 1-16,1-3-3 0,3 0-3 16,2-2-3-16,1 2-1 0,2 0-2 15,-1-2-1-15,1 2-6 0,1 1-5 16,0-3-3-16,1 1-11 0,-3 0-6 15,1-1-10-15,-2 1-6 0,-1 3-17 16,-1-1-36-16,-3 0-66 0,-2 1-123 16,-3-1-117-16,-2-3 40 0,-2-3 264 15,1 0 39-15,-2-6 17 0,3-1-8 16,-2-2 24-16,1-4 10 0,1-4 12 16,-11-52-1-16</inkml:trace>
  <inkml:trace contextRef="#ctx0" brushRef="#br0" timeOffset="209000.21">21598 7889 595 0,'-1'-2'151'0,"0"0"-136"16,1-1 16-16,0 1-9 0,0 0-22 0,1 0-9 16,0 1-32-16,1 3-41 0,0-1-93 15,2 1-22-15,-3-2 125 0,0-2 29 16,-1-1 10-16,0 0 10 0,1-2-1 15,3-1-1-15,0 1 7 0,1-2-1 16,3-1 13-16,2 0-1 0,1-1-1 16,5-1 4-16,4 0 3 0,6 1-2 15,11 2-2-15,14 5-3 0,50 5 6 16,69 5 2-16</inkml:trace>
  <inkml:trace contextRef="#ctx0" brushRef="#br0" timeOffset="209572.96">22379 7969 645 0,'1'-4'158'0,"1"3"7"0,3-5 2 0,3 1-10 0,6 1-29 0,5-3-7 16,7-2-17-16,24-2-23 0,4 0-24 15,3 3-20-15,-23-3-16 0,0 9-12 16,-1-3-4-16,-3 0-4 0,-15 2-1 16,-3 0-1-16,1 1-23 0,10-3-24 15,-4 2-27-15,-2 0-69 0,-6 3-168 16,-1 0-217-16,-4-4 123 0,-3-3 298 15,-1-4 39-15,1-4-11 0,0 0 51 16,8-27 7-16</inkml:trace>
  <inkml:trace contextRef="#ctx0" brushRef="#br0" timeOffset="211136.51">23384 7797 333 0,'0'0'169'16,"0"0"-130"-16,0 0 12 0,2 0 7 16,-1 0-20-16,1-2-11 0,1 2 5 15,-2-2 5-15,2 0 9 0,-1 1 0 32,-1-1 1-32,2-1 0 0,-2 1-6 15,0 1-4-15,1 0 3 0,-2-2-2 16,-1 2-6-16,0 0-5 0,0-1 12 15,0 1-7-15,1-1 2 0,-1 2-12 16,1-1-4-16,0 1-8 0,-1-1 3 16,0 1-5-16,1-1 2 0,-1 3-5 15,0-1 0-15,0 2 3 0,0 3 0 16,1 0-1-16,1 2 3 0,0 1-4 16,2-1 2-16,3 3-2 0,0-1-1 15,5 1 1-15,-1-2 0 0,1-1 3 16,3-1 9-16,0-2 16 0,4-1 1 15,-1-1-1-15,3-1-3 16,-2-4-7-16,-2 0-5 0,1-4-5 0,-3-1 3 16,-1-2-10-16,1-1-2 0,-2-2-2 15,0-1 0-15,-1-2-2 0,-1-1-1 16,0 1 4-16,-2-3-2 0,-1 4-2 16,0 1-1-16,0 1 1 0,-3 1 2 15,-1 2 1-15,1 1-3 0,-3 4 3 16,1 0 1-16,-1 2-2 0,-1 1 3 15,1 1-4-15,-1 0 0 0,1 1-1 16,0 3 0-16,1 2 2 0,0 4 4 16,0 5-1-16,2 5 3 0,-1 4 5 15,1 4 3-15,4 22-4 0,0 3 1 16,2 2 2-16,-1-18-4 0,-3 2 2 16,3-8-1-16,-1 15 0 0,-3-8 1 15,-4-10 1-15,-2-13-4 0,-2-1 3 16,1-2-2-16,-5 15-2 0,0-6 0 15,-3-2 1-15,-1-5 0 0,-3-4-3 16,-2-3-1-16,-3-2-4 0,-1-5-2 16,1-2-9-16,-2-2-8 0,-1-1-14 15,3-2-11-15,-2 0-14 0,1 0-26 16,1 0-49-16,1 3-109 16,-19-18-229-16</inkml:trace>
  <inkml:trace contextRef="#ctx0" brushRef="#br0" timeOffset="211661.93">23297 7578 803 0,'3'-1'155'0,"1"-2"-33"0,3-3 20 0,7 2-24 31,5-6-30-31,6 1-5 0,6-1-18 15,20-7-20-15,5 2-10 0,3-1-1 16,-20-2-13-16,1 17 1 0,-6-7-13 16,-1-3 1-16,-3 1-9 0,-17 10 4 15,1-2-4-15,-3-2-1 0,11 0 0 16,-3-3-4-16,-3 2-6 0,-4 0-8 16,-3 0-16-16,-3 4-22 0,-2 1-26 15,-2 0-77-15,0 1-120 0,-1 2-65 16,-6-7-377-16</inkml:trace>
  <inkml:trace contextRef="#ctx0" brushRef="#br0" timeOffset="213204.9">20599 8957 573 0,'0'0'78'0,"0"-2"-30"16,1 1 7-16,-1 0-7 0,1 1-6 16,1 0-3-16,0-2-12 0,1 2-5 15,1-1 1-15,1-1 4 0,3 1-5 16,0 0-2-16,2-2 3 16,1 0-2-16,0 2-2 0,1-2 4 0,4-1 2 15,0 2 1-15,3-3-2 0,1 3 2 16,1-2-2-16,2 2 0 15,2-2-5-15,0 1 3 0,1-3-1 16,1 1 1-16,1 2-2 0,2-3 1 16,1 3-1-16,18-3 4 0,3 0-5 15,-3-4 6-15,-19 5-6 0,-11 3-7 16,-3-1-1-16,37-3-3 0,0 2-4 16,-19 1-3-16,0 1 3 0,-1 0-4 15,3-1 1-15,0 4 1 0,1-4-1 16,-2-5 1-16,1 3 2 0,0 2-2 15,2-3 4-15,-4 1-1 0,0 2-1 16,1-1-1-16,-5 3-2 0,-13-1-1 16,1 0 0-16,31-7 1 0,-2 0 0 15,-31 8 1-15,0-2-2 0,1 1 0 16,33-4 0-16,3-1 2 0,-2 5-4 16,-12-2 2-16,-3-6 0 0,7 5 2 15,-7 3-2-15,1-3 0 0,-2-2 3 16,-1 3-2-16,-4 2 0 0,-15 0 3 15,1-4-3-15,-1 4 2 0,15-5-1 16,-1 0 2-16,-1 1 3 0,0-1-4 16,2 3 3-16,19-4-2 0,-1-1 4 15,-33 7 0-15,1-3-3 0,16-1 0 16,20-3 0-16,1 2-1 0,3-5-2 16,-22 8 2-16,4-8-3 0,0 11 1 15,2-5 1-15,2 0-2 0,-5 0 0 16,5-7 4-16,3 12-2 0,2-7 1 15,3 0 14-15,-1-6 1 0,-1 9 0 16,-1 0-7-16,-5-4-5 0,-3-5-1 16,-2 11 2-16,-1-3-3 0,-3 0-2 15,-2-1-1-15,-18 3-1 0,1 3 4 16,-3-1-2-16,14-4-2 0,-4 2-1 16,-1 0 0-16,-2-1 1 0,-2 2-2 15,-2-2 0-15,-3 3-5 0,-2-2-7 16,-1 3-13-16,-2 0-23 0,-1 1-21 15,-3 1-62-15,1-2-127 0,-5-1-171 16</inkml:trace>
  <inkml:trace contextRef="#ctx0" brushRef="#br0" timeOffset="214430.27">21888 10000 391 0,'3'0'123'15,"-2"-2"-76"-15,3 0 12 0,-1 1 10 0,0-1-13 0,-1-1 1 0,0 2-3 16,0-2 3-16,0 0 0 0,-2 1-1 16,3 0-7-16,-3-1-2 0,1 2-4 15,1-2-4-15,-1 0 3 0,0 1-10 16,0 0-6-16,-1-1-2 15,0 1-4-15,-1 0-5 0,-1 0-3 16,-4 0-3 0,0 1-2-16,-5 1-6 0,-2 1 5 0,-3 1-6 0,-3 2-2 15,0 1 1-15,-4 2-1 0,0 2 0 32,-1 2-1-32,3 1 3 0,0 2-2 15,1 0 1-15,5 0 1 0,0-2-1 16,5 1 1-16,4-3 4 0,2-2 4 15,4 1 2-15,2-1 17 0,4-2 8 16,2 1 11-16,5-1-7 0,0-2-4 16,2 1-1-16,1-2-1 0,3 2-8 15,0 0-13-15,2-1 1 0,0 1-1 16,-1 1-4-16,1 0-3 0,0 1-1 16,-3 1-2-16,-1 1 3 0,-3-1 1 15,0 2-1-15,-4 1 5 0,-1-1-2 16,-4 1 0-16,-3-3 6 0,-4 2 3 15,-4-2 2-15,-3 1-2 0,-3-1-4 16,-5-1 0-16,0 0-5 0,-3-2 0 16,-1 0-6-16,0-2 0 0,-2 0 0 15,-1 0-2-15,1-2-1 0,1 2-3 16,-1 0-5-16,1 0-4 0,1 0-6 16,3 0-7-16,-1-1-14 0,3 1-5 15,1 2-23-15,2-2-40 0,4 3-51 16,1-2-126-16,2-3-124 0,3-8-148 15</inkml:trace>
  <inkml:trace contextRef="#ctx0" brushRef="#br0" timeOffset="-214049.89">22192 10368 440 0,'2'-1'97'0,"0"0"-46"15,1-1 4-15,-1-1 0 0,-1 1 2 0,0 0 4 16,0-1 8-16,-1 0-5 0,1 1-15 16,0-2-8-16,1 2-12 0,0-1-4 15,2 0-4-15,-1 2 1 0,1-1 2 16,-2 0-1-16,1-1 20 0,0 0 1 15,0-1-7-15,0 0 0 0,0-2-8 16,-1 2 2-16,-1-2-5 0,0 1 3 16,0 0-7-16,0 1-3 0,0 1-3 15,-2 0-4-15,0 1-4 0,0 1-4 32,-1 3-4-32,0 4 1 0,0 2 3 15,0 2-4-15,0 1 0 0,1 2 0 16,2 1 8-16,1-2-4 0,0 4 9 15,2-1 6-15,1-2-4 0,2-2 7 16,0-2 3-16,1-3 1 0,2-1 0 16,0-3-2-16,0-2-4 0,3-4-10 15,1-2 1-15,0-4-6 0,2 1-4 16,-4-5 4-16,1 3-4 0,-1 0 2 16,-2-2-2-16,3 4 0 0,-4-3 0 15,-1 2 0-15,0-1 1 0,-1 1-2 16,0 0 1-16,0 1-1 0,-1 2 1 15,0 0-1-15,-3 3 0 0,-1 1 0 16,0 2 0-16,-1 0 0 0,1 2-3 16,-1 0 3-16,1 2-1 0,0 1 0 15,-2 3 1-15,2 4 3 16,0 1-2-16,0 6 2 0,1 1 4 16,0 2-3-16,-2 3 5 0,1-1 3 15,1 3 0-15,-1-1 7 0,-1-1 0 16,-1 0 0-16,1-2-3 0,-2-1-1 15,-1-3-1-15,-2-2-3 0,-2-2 1 16,-2-3-3-16,-3-2-3 0,-1-4 3 16,-2-2-5-16,-2-1-4 0,1-3 0 15,-2-1 1-15,0 0-1 0,-1 1-6 16,2 0 0-16,1 1-6 0,0 0-3 16,-1 0-4-16,2 0-9 0,0 0-2 15,3 0-2-15,2-1-8 0,1 1-9 16,1 1-10-16,2 0-40 0,1 0-56 15,2 1-92-15,1 0-87 0,3-6-133 16</inkml:trace>
  <inkml:trace contextRef="#ctx0" brushRef="#br0" timeOffset="-211663.77">23833 6544 424 0,'0'-1'178'16,"-1"1"-119"-16,1 0 8 0,-1-1-9 0,0-1 6 0,0 2 6 16,1-1-4-16,-1 1 10 0,1-1-9 15,0-1 14-15,0 2-8 0,1 0-17 16,0-1-19-16,1 1 0 0,0-1-3 15,1 1 0-15,0 0-7 0,1 0-3 16,1 0-5 0,2 1 0-16,-1 0-9 0,2 0 3 15,-1 2-1-15,1 1-1 16,0 1-2-16,-1 1-2 0,2-1 5 16,0 0 2-16,-1 2-5 0,1 2 1 15,0 0 1-15,1 3-3 0,0 0-1 16,0 1 0-16,2 0-2 15,-2 3-2-15,2 0 2 0,-1 2 0 16,0 1-1-16,2 1 4 0,0 3-3 16,1 0 2-16,-1 5-3 0,1-2 0 15,1 1 1-15,-2 2-5 0,2 0 1 16,-3 2 1-16,0 2-1 0,2 17-1 16,-5 3 2-16,-4-8-1 0,-7-29-1 15,0 0 1-15,1-1-1 0,-4 16 0 16,0 0 1-16,-1-1 0 0,0 0-1 15,-1 0 1-15,2 0 0 0,-1 1-2 16,3 2 2-16,0-1-1 0,2 0 0 16,3 2 0-16,1 16-2 0,3 5 1 15,5-3 1-15,-4-20 2 0,1 7 0 16,1-3-2-16,-1 1 0 0,0-2 0 16,2 1 0-16,-2 4 1 0,5-5-1 15,-6 8 0-15,-4-1 1 0,2 4-1 16,3-5 1-16,-5 2-2 0,-2-2 3 15,2 0-2-15,-2-1 0 0,-6 0 0 16,5-2 0-16,-2-2 2 0,-3 4-2 16,7 0 1-16,-10-3-1 0,5 4 0 15,2-3 0-15,-1 3 0 0,4-5 1 16,-7 4-1-16,5 0 1 0,-1-1 1 16,-1-2-2-16,0 2 1 0,0-3-1 15,-1 4 0-15,0-7 2 0,-2 4 4 16,1-1-6-16,0 4 6 0,-2-3-2 15,2-1-1-15,-1 1 1 0,-1 8 0 16,-1-4 0-16,2 1-3 0,-1 2 5 16,3-2 1-16,-1 0-3 0,-5 0 0 15,3 0-1-15,1-3-1 0,-3 2-1 16,2-2 4-16,-2 3-5 0,-1-1 1 16,1-5 1-16,-3 11-1 0,1-6 1 15,1 0 0-15,-3-2 0 0,0 1-2 16,2 1 2-16,-1-5 1 15,-1-1-3-15,1 1 2 0,2-3-2 16,0 2 2-16,0-6-1 0,3-13 0 16,1 0 0-16,-9 36 3 0,-2 1-4 15,5-19 2-15,4-2-2 0,1-16 0 16,-1-1 2-16,-9 34-2 0,11-32 0 16,-1-2-1-16,-4 16 1 0,-1 1 2 15,-1-1 2-15,0 0-1 0,1 0-1 16,-1-2 3-16,0 1-2 0,-1 1 2 15,1-1-1-15,0 1-2 0,-1 1 2 16,0-1-2-16,-1 0-2 0,1 0 2 16,1 0-1-16,-3-1-1 0,3 1 1 15,-2 1 1-15,0-1 0 0,1 0-1 16,-1-2 1-16,-2-1 0 0,3 0 1 16,-2-2-3-16,0-1 1 0,-1 1 0 15,-1 0 0-15,0-3-1 0,0 2 1 16,-1-1 0-16,0-1 0 0,0 1-1 15,-1-1 2-15,1-2-2 0,-1 0 1 16,2 0 1-16,-2-1-1 0,0 0 0 16,0 0-1-16,0 1 0 0,0-2 1 15,-1 1-1-15,1 0 1 0,-1 1-1 16,1-1 3-16,1 0-2 0,1 0 0 16,1-3 2-16,2 1 3 0,1-2-1 15,-1-1 3 1,3-1-4-16,0-1-1 0,2-1 3 0,0-2-5 0,0 1 2 15,2-1-3-15,1-2 4 0,1 1-3 16,0-1-1 0,2-1 3-16,-3-2-3 0,3 0 1 0,0 0 2 0,1-2-3 15,0 1 0-15,1-2 0 0,-1-2 2 16,1 1-2-16,1 2 0 0,-1-3 3 16,1 0-3-1,1 1 0-15,-2-1-4 16,1 1-4-16,-1-1-7 0,1 1-13 15,0 0-16-15,1 0-13 0,0 2-14 16,0 0-49-16,2 2-104 0,13 2-211 16</inkml:trace>
  <inkml:trace contextRef="#ctx0" brushRef="#br0" timeOffset="-185669.48">10641 7634 314 0,'0'0'105'16,"1"0"-53"-16,-1 0-18 0,0 0-4 16,0-1-3-16,-1 2 7 0,1-2 10 15,-3 1-11-15,3 0-14 0,-1-2 1 16,0 0 0-16,-1 0 0 0,1 0-2 15,0 0-7-15,0 1-10 0,0 1 21 16,1 0-16-16,0 0 18 0,-1-1-4 16,0 1 6-16,0-1-3 0,-1 1 0 15,0-1-1-15,0 1 2 0,0 0-1 16,-1 0-1-16,0 1 2 0,1-1-1 16,-2 0-2-16,3 1 0 0,0 0-1 15,0-1 3-15,1 0-1 16,0 0 10-16,3 1 6 0,3-1 2 15,3-1 3-15,4 1-4 0,6-2-12 0,3 0 0 16,2 0-2-16,6 0 1 0,23-2 4 16,6 0-3-16,4-1-7 0,-12 1-3 15,-2 7-4-15,3-9-5 0,-2-6-7 16,-1 7 0-16,-1-2-1 0,-3 0 0 16,-3 1 0-16,-6 3-1 0,-3-12-4 15,-8 7-6-15,-13 5-8 0,-2 0-8 16,-1 2-30-16,6-5-11 0,-2 3-55 15,-4 2-74-15,-4 0-35 0,1-4-246 16</inkml:trace>
  <inkml:trace contextRef="#ctx0" brushRef="#br0" timeOffset="-183412.21">10641 7748 394 0,'-2'-2'129'16,"2"1"-80"-16,-1-1-19 0,1 1 0 15,-1-1-6-15,1 1-1 0,0 0 0 16,-1-1 5-16,1 1 1 0,-1 0-1 16,1 0-2-16,0 0 0 0,0 0 1 15,-1 1-5-15,-1-2-4 0,2 1 1 16,-2 1-2-16,2 0 0 0,0 0 2 15,0 0 2-15,-1-1 0 0,1 1-2 16,1 0-2-16,-1 0 8 0,-1 0 0 16,1-2-9-16,0 2 6 0,0 0-3 15,0 0-2-15,0 0-2 0,0 0 0 16,0 0-5-16,0 0-6 0,0 0 3 16,0 0-6-16,0 0 2 0,0 2 5 15,0-2-5-15,0 0 10 0,0 1-4 16,1-2 12-16,0 1-3 0,0 0 6 15,0 0-4-15,-1 0-1 0,1-2-5 16,-1 2-3-16,0 2-8 0,0-2 5 16,0 0-3-16,1 0-5 0,-1 0 2 15,0 0 2-15,0 0-2 0,1 0-2 32,0 0 6-32,-1 0-1 0,0 0-1 15,0 0-4-15,0 1 9 0,0-1-9 16,0 0 4-16,0 0 5 0,0-1-8 15,0 1 6-15,0 0-1 0,0 0-2 16,0 0 2-16,0 0 4 0,0 0-3 16,0 0 0-16,1 0 0 0,0 0-1 15,1 1-2-15,-1 0 3 0,0 1-5 16,1 0-1-16,1 0 5 0,-1 2-1 16,2 0-1-16,0 2-1 0,1-2 0 15,0 2 6-15,2-1-2 16,0 2-4-16,1 2 7 0,2 0-3 15,1 1 0-15,1 0-5 0,1 1 7 16,1 1-4-16,2-1-4 0,-1 2 4 16,2 0 0-16,-2 1-5 0,3 0 3 15,-1 2 0-15,3-1 0 0,2 1 0 16,0-1-3-16,1 1 5 0,2 0-5 16,1 0 4-16,0-1-4 0,0-2 2 15,-1 2-1-15,0 0 2 0,-1-1-1 16,-2 2-1-16,-3-3 0 0,-2-1 4 15,-2 0-5-15,-3-1 7 0,-1 0-5 16,-1 2 0-16,-1-3 1 0,-1 2-3 16,-3-1 3-16,0-1-1 0,-2-2 0 15,0 2 1-15,1-3 0 0,0 3-1 16,-2-3-1-16,-1 0 2 0,1 1-1 16,0-3-2-16,0 3 3 0,2 0 0 15,-2-2-2-15,-1-1 1 0,1-1 3 16,-1 1-2-16,0 0-1 0,0-1 1 15,-1 2 1-15,-1 0-1 0,-1-1 1 16,-2-1 2-16,1 1-4 0,-2 1 1 16,0 0-3-16,-2 0 1 0,-1-1 2 15,1 2-3-15,-1 0 0 0,-1 1 0 16,0 0 0-16,0 0 3 0,-3 1-3 16,3 0 1-16,-3 3 0 15,0-1-1-15,0 0 1 0,-2 1-1 16,0-1 1-16,0 2-1 0,-2 1 0 15,3 0 0-15,-2 0 0 0,2 1 1 16,-2 1-1-16,1 0 0 0,-1-1 0 16,1 0 0-16,0 2 0 0,0 1 0 15,0-1 0-15,1 1 0 0,0 0-1 16,-1-3 1-16,1 3-1 0,-1-1 0 16,1 2 1-16,-1-1 4 0,2 3-4 15,0-2 0-15,0 1-1 0,1 0 2 16,1-2-2-16,-2 2 0 0,1 0 1 15,-2 0 2-15,2 0-2 0,0-2 0 16,-1 2 2-16,1 0 1 0,0 0-3 16,-1-3 1-16,1 3 0 0,0-2 1 15,2 0-2-15,-1 2 0 0,1-1 0 16,-1-1 1-16,1 1-3 0,0 0 4 16,-2-3-1-16,1 3-1 0,0-1 0 15,-3 0 1-15,1 0-1 0,-2-1 1 16,-2-2-1-16,-1 3 0 0,0-2 1 15,-3 0-1 1,1 2 0-16,1-4 0 0,-1 1 0 0,1-1-1 16,-1-1 1-16,3 0-2 0,-2-2 3 0,0 1-1 15,3-2 1-15,1-1-1 0,2 0 0 16,2-1-2-16,-1-2 1 0,3 0-2 16,2-2 2-16,0 0-2 0,3-1 2 15,0 0-2-15,1-2-2 0,2 0 2 16,2 1-1-16,0-1 1 0,1 1 3 15,2-2 0-15,1 1-1 0,4-1 1 16,2-1 0-16,1 0 0 0,4-1 0 16,0 0 1-16,3 1-1 0,1 0-3 15,1 1 2-15,3 0-3 0,2 0 1 16,2 0 3-16,3 0-1 0,22 0 1 16,6 2-2-16,5 0 4 0,-21 3-2 15,2-3 0-15,-3 2 0 0,-4-1 0 31,5 1 0-31,-1 0 2 0,0 0-1 16,-2-1 0-16,-2 0 0 0,-3 0-1 16,3-1 1-16,-3 1-1 15,-5-3 0-15,-18 0-1 0,-1 2 2 16,-2 0-1-16,11 0 1 0,-5 1-2 16,-3-1 1-16,-4-2 0 0,-4 1 1 15,-2-1 0-15,-3 0 0 0,0 0-1 16,0-1 0-16,-2-1-2 0,0 0 1 15,-2-1-5-15,0 1-6 0,-1 0-15 16,3 1-17-16,-2-1-38 0,3 0-83 16,-1-1-173-16,-2-10-272 0</inkml:trace>
  <inkml:trace contextRef="#ctx0" brushRef="#br0" timeOffset="-179976.43">10276 10449 453 0,'0'-3'95'15,"0"2"-47"-15,1 0-6 0,0-2-14 16,-1 1 24-16,0 0-12 0,0 2-6 16,0-2 2-16,1 0-3 0,-1 1-3 15,0 0-7-15,0 0-9 0,1 1 0 16,0-1 3-16,-1 0-5 0,0 1 0 16,0 0-2-16,1 1-5 0,-1 0 3 15,1 1-1-15,-1 3-1 0,0 2 7 16,1 2-3-16,-2 1-3 0,1 1-2 15,-2 2 0-15,1 1-1 0,0 2-2 16,0-1 3-16,-2 0 0 0,1 1 3 31,-2-2 2-31,1-1 2 0,-1-1 3 0,1-2 1 0,0-1 11 0,0-2 10 16,2-2 6-16,0-1 3 0,1-1 0 16,0-1-4-16,2-1 5 0,1-1 9 15,1-1 7-15,3 0-16 0,2 0-9 16,1-2-2-16,1 0-12 0,3 0-1 15,-1 0-11-15,2 1-6 0,0 0 1 32,1-1-4-32,-1 1-2 0,1 0-1 15,0 0 0-15,-2 1-9 0,0 0-7 16,-1 0-14-16,-1 1-34 0,-2 0-39 16,0 0-76-16,-3 0-85 0,-2-1-22 15,1-10-246-15</inkml:trace>
  <inkml:trace contextRef="#ctx0" brushRef="#br0" timeOffset="-179689.8">10374 10193 490 0,'-2'-7'345'0,"-1"4"-289"0,-1-5-17 0,0 2 17 0,2 1-26 15,0 2-19-15,2 0-7 0,0 2-4 16,1 0-24-16,1 2-54 0,0 2-102 15,9 2-145-15</inkml:trace>
  <inkml:trace contextRef="#ctx0" brushRef="#br0" timeOffset="-179356.66">10720 10265 768 0,'4'-2'128'0,"-1"0"-64"0,5-3 10 16,1 0-22-16,2 1-24 0,4 0-11 16,0 1-8-16,2 2-2 0,-1-2 0 15,2 2-7-15,-1 1-2 0,0 2-25 16,-2 0-61-16,1 1-67 0,-3 1-204 16,11 3-68-16</inkml:trace>
  <inkml:trace contextRef="#ctx0" brushRef="#br0" timeOffset="-179150.5">10747 10465 769 0,'0'0'228'0,"0"0"-93"0,2 0-6 0,2-2-51 15,5-1 2-15,5 1-28 0,2-3-19 16,4 1-17-16,2 0-14 0,2 1-1 15,0-1-1-15,2 1-9 0,3 0-42 16,1 1-142-16,1 1-157 0,45-10-182 16</inkml:trace>
  <inkml:trace contextRef="#ctx0" brushRef="#br0" timeOffset="-178831.87">11400 10206 635 0,'-1'-6'124'15,"1"0"-35"-15,0-2-22 0,1 3-9 16,0 2-13-16,1 3-20 0,-1 2-20 15,1 4-2-15,0 5 5 0,-1 6 17 0,2 2 13 16,-2 5 21-16,-2 4 12 16,1 2 1-16,-1 2-16 0,1 0-19 15,1 18-14-15,-1-35-9 0,1 15-9 16,-1 0-2-16,0-2-3 0,-1-2-5 16,2-2-11-16,0-2-35 0,0-3-101 15,1-3-159-15,3 7-307 0</inkml:trace>
  <inkml:trace contextRef="#ctx0" brushRef="#br0" timeOffset="-177287.45">10889 7036 418 0,'1'-2'49'0,"0"-1"-9"0,1-1 3 16,0-1 1-16,1-3-13 0,1 0-4 16,0-2-4-16,2 1-4 0,-1 1-12 15,0-1-4-15,0 1-1 0,0-1-1 16,0 1 1-16,-1 4 6 0,1 1-2 15,0 1 2-15,-2 2-2 0,0 0 7 16,0 1-4-16,-1 2 2 0,1 3 11 16,-1 5 15-16,-1 3 16 0,1 4-6 15,1 2 1-15,2 0 12 0,1 3 12 16,-2-1 8-16,0 3-2 0,1-1-17 16,-1-1-20-16,0-1-18 0,2-2-11 15,-2-2-3-15,-1-2-2 16,-1-2-4-16,0-2 7 0,-1-2-5 0,0-3-1 15,-1-1-2-15,0-3-1 0,-1-2 3 16,0-1-3-16,1-1 11 0,1-2-8 16,0-4-4-16,0-1 3 0,0-3 0 15,0-2-2-15,2-1-1 0,2-1 0 16,0-2 0-16,2 0 2 0,0-2-2 16,1 0 1-16,1 0-1 0,2-1-2 15,-2 5 2-15,1-3 1 0,-1 2-1 16,-1 0 0-16,1-1 1 0,0 4-1 15,-1-3 0-15,1 3 0 0,-2 1 0 16,2 0-1-16,-2 3 1 0,1 2-2 16,0 0 2-16,1 0 1 0,-2 1-1 15,-1-1 1-15,-1 2-1 0,-1 2 0 16,2 1 0-16,-4 2-3 0,1 0 1 16,0 0 1-16,-1 2-3 0,2 3 3 15,1 2 0-15,-1 2 1 0,2 2 0 16,-1 2 0-16,0 3 1 15,0 5 4-15,0 3 7 0,0 2 12 16,-2 2 14-16,1 0-5 0,-1 0 0 0,-1 0-3 16,1-4 1-16,0 1-7 0,0-4-5 15,0-3-4-15,-2-1-4 0,0-3-4 32,0-2-1-32,0-2-3 0,1-2 0 15,-2-2-2-15,0-1 0 0,0-2-1 16,0-2-1-16,0 0-8 0,1-1-5 15,0 0-21-15,-1 0-32 0,1 0-52 16,3 0-126-16,1 0-106 0,7-7-182 16</inkml:trace>
  <inkml:trace contextRef="#ctx0" brushRef="#br0" timeOffset="-170470.14">9516 13623 384 0,'0'0'111'0,"1"-2"-48"15,-1 2-12-15,1-1 1 0,-1-1 7 0,1 1-5 16,-1 0-4-16,0 0-5 0,-1 0-8 16,1-2-8-16,-1 2-5 0,1 0-3 15,0 0-5-15,-1-1-3 0,1 0 4 16,0 1-4-16,1-1 7 0,0 0 1 15,0-1 4-15,0 0 0 0,0 0 2 16,1-1-6-16,0 1 2 0,0 1-4 16,0-2-3-16,3 1 2 0,-1-3 2 15,0 2-8-15,2-2-1 0,-1 0 1 16,1 1-4-16,2-1-5 0,-2 2 5 16,2 0-3-16,0-2 0 0,1 0 1 15,1 0 2-15,-1-1-3 0,2 3-2 16,-2 0 3-16,0 2 0 0,1 1 4 15,-2-1-3-15,-1 1-4 0,-1 2 1 16,0 1 1-16,1-1-2 0,-1 2 0 16,-1 3 0-16,0 2-2 0,0 2 5 15,-2 1-2-15,1 1 0 0,-2 1 0 16,1 1 0-16,-2 1 1 0,0 0-1 16,-1 2 0-16,-2-1 7 0,0 2-8 15,0 0 7-15,-3 2-9 0,0-1 6 16,-1 0-5-16,-2 0-1 0,0 0-1 15,-1 1 2-15,-1-3-1 0,0 0 0 16,0-3 4-16,1-2-5 0,2-1 0 31,1 0-1-31,1-2 1 0,2-4 0 16,2-1 3-16,0-4-3 0,1 0 4 16,1-3 2-16,1-5-5 0,4-1 0 15,2-4 2-15,1 1-2 0,3-3 1 16,1-1 5-16,2-1-3 0,3-3-4 15,1 1 1-15,2-2 0 0,2 3 0 16,1-1-1-16,1-1 0 0,-1 0 0 16,2 1-4-16,0 2 2 0,1 1-8 15,-2 1 4-15,-3 2-4 0,0 1 1 16,-2 2 3-16,-3 2 6 0,-2 1-7 16,-2 0 5-16,-1 1-5 0,-3 2-3 15,-2 0 6-15,-3 1-2 0,-1 2-2 16,-3 1 7-16,-1-2-6 0,-1 4-8 15,-4-1 5-15,-1 2-2 0,-2 1 11 16,-4 2-2-16,1-2 1 0,-4 3 2 16,1 1 0-16,-4 2 1 0,1 3-1 15,-2-1 5-15,0 2-5 0,1 1 6 16,-1 0 5-16,1 1 6 0,3 0-2 16,0 1 6-16,3-2-3 0,3 0 1 15,1-2 0-15,3 2 6 0,4-3 0 16,1-3 9-16,3 1-1 0,2-5 1 15,3 2-5-15,2-2-3 16,2-1-5-16,2-2-5 0,1-2-2 0,0 0-5 16,3-1-5-16,2-2-3 0,-2 0-2 15,3 1-5-15,0-2-15 0,1 3-18 16,2-1-44-16,0-1-56 0,0 2-97 16,-1 1-127-16,26-7-399 0</inkml:trace>
  <inkml:trace contextRef="#ctx0" brushRef="#br0" timeOffset="-169212.06">9190 14147 408 0,'0'-1'160'16,"-1"1"-86"-16,1-2-10 0,-1 1-9 15,1 1-6-15,0-1-3 0,0 1-4 16,0-1-8-16,0 1-1 0,0-1 7 16,1 1-2-16,0-1-2 0,1 0-2 15,1 0-11-15,-1 0 5 0,2 1-8 16,0 0-3-16,2 0-3 0,-1 0-3 15,4 0-2-15,-2 1-5 0,3 1 6 16,1-1-4-16,2-1-1 0,2 0-3 16,2 0-2-16,2 0 6 0,3 0-4 15,3 0-1-15,4 0 1 0,5 0 0 16,21 0 1-16,7 1 1 0,11-1-2 16,-22 2 2-1,2 0 3-15,9-3-2 0,2 3 3 0,8-1-6 0,5-1 1 16,1 1-2-16,3-1 4 15,0 2-3-15,-1 0 1 0,5 1-3 0,1-1 2 16,2-1 3-16,0 2 0 0,-1-2 0 16,-1 4-1-16,-5-3 3 0,8 4 3 15,0-4 3-15,4 1 1 0,-1 0 6 16,1-2-5-16,-3 0 8 0,2 1-2 16,7-2-4-16,2-1 5 15,0-1-7-15,4 1-3 0,-4-2-1 0,5 3 5 16,5-2-14-16,5 1 21 15,-1 3-17-15,-2-2 2 0,-2 3 0 16,8-1-4-16,2 0-4 0,-2-1 1 16,1 3 1-16,5-4-2 0,3 5 2 15,0-3-3-15,1-2 2 0,-4 1-1 16,3 4 0-16,8-4 4 0,-8-1-3 16,4 3-1-16,-5 0-1 0,-2-3 1 15,6 1 3-15,-5 1 0 0,-7-1-1 16,-1 2-2-16,2-2 2 0,-7-2 1 15,-3 2 0-15,-7-5-1 0,-5 4-2 16,-2-3 4-16,-1-1-3 0,-5 1-1 16,-9 0 1-16,-2-1-1 0,-13 0-1 15,-3 0-5-15,-3-2-11 0,-3 4-9 16,-5-3-40-16,-6-2-33 0,-9 4-75 16,-9 0-74-16,-4-6-116 0</inkml:trace>
  <inkml:trace contextRef="#ctx0" brushRef="#br0" timeOffset="-167443.74">11796 13240 462 0,'0'-3'132'0,"0"1"-60"0,1-2 4 0,-1-1-9 16,2 3-3-16,-1-1-12 0,1 0-6 15,0 1 1-15,-1 0-6 0,1-1-2 16,-1 0 0-16,0 0-1 0,0 2 8 16,1 0-5-16,-2 0-8 0,0 0 2 15,-2 1-3-15,2 0-11 0,2 1-5 16,-2-1-2-16,0 3-9 0,0 0 5 15,0 1 0-15,1 2-3 0,0 1 4 16,0 0 4-16,1 2 5 0,-1 3-5 16,0 1 0-16,0 3-1 0,0 0-5 15,0 2 0-15,0 1 0 0,-2 0 1 16,2 3 2-16,-1 3-6 0,0-1 8 16,2 5-8-16,-1-1 2 0,2 1-1 15,-3 1 3-15,1 0-6 0,0 1-4 16,1-1 2-16,-2 1 1 0,0 0-3 15,-2 18-1-15,0 2 1 0,-3 1 5 16,2-17-5-16,0 0-1 0,0-2 1 16,1 4 2-16,-2-4-1 15,4-3 0-15,0-14 2 0,0 3-2 16,-1 31 0-16,1-35 0 0,0 0-1 16,1 17 1-16,2-1-2 0,-2 17 1 15,0-32 0-15,1 16 6 0,-1 0-6 16,1 0 5-16,2 18 0 0,0-2-2 15,-2-29 0-15,-2-1 0 0,3 37 5 16,-1 0-4-16,3 1 0 0,-1-17 3 16,-2-3 1-16,-2-2 1 0,0 3-4 15,-1-2 4-15,3 1-5 0,-2 3-2 16,-1 1-1-16,-1-1 1 0,2-3-2 16,0 3 5-16,0-5-4 0,-1 5 5 15,1 1-4-15,0-3-2 0,-4 3 6 16,3-2-4-16,-1 1 0 0,1-3-2 15,0 1 1-15,-3-2-1 0,0 4 0 16,1-1 5-16,2 3-5 0,-1-1 0 16,0-8 0-16,0 7 2 0,-4 2 0 15,4-3-1-15,-2 1 0 0,2 0 1 16,-3 0-1-16,4-2-1 0,-3-1 1 16,1 4-1-16,2-4 0 15,-1 2 0-15,-1-4 1 0,-1 4-1 0,3 3 0 16,-5-3 1-16,5-1 0 0,-4-1-2 15,4 2 2-15,-5-4-1 0,5-1 2 16,-8 5-2-16,5-2 1 0,0-1-1 16,1-4 0-16,1-13 0 0,0 0-1 15,-5 35 1 1,1 2-1-16,5-20 2 0,-1-2 2 0,-2 10-3 0,2-4-1 16,-1-3 1-16,0-3 2 0,1 2-2 15,0 0 3-15,-1-2 1 0,2 2-1 31,-2-1 1-31,2-7 1 0,-1-12 5 16,1-1-5-16,1 1 2 0,-2 13 1 16,2-1-2-16,0 0-3 0,0-3 1 15,0 0-1-15,1-1-2 0,0-3 0 16,0 0-1-16,0-2-1 0,0-2-5 16,-1-1-5-16,2-3-14 0,0-1-9 15,-1-3-12-15,1-2-45 0,0-5-65 16,1-1-165-16,9-10-154 0</inkml:trace>
  <inkml:trace contextRef="#ctx0" brushRef="#br0" timeOffset="-166042.61">12982 13457 433 0,'0'-2'135'0,"1"1"-64"0,3-3 0 0,-3 0-9 15,1-1-12-15,-2 1-9 0,0-1-3 16,2 0-7-16,-2 2-3 0,0 0 6 15,1 1 3-15,-2 0-3 0,0-1 0 16,1-1-1-16,-1 1 0 16,1-1-3-16,0 1-1 0,0-3-6 15,-2 1-1-15,2 2 0 0,0-3-4 0,0 4-1 16,2-1-3-16,-2-1 4 16,1-1-5-16,0 2 3 0,-2-1 0 15,1 2 2-15,-1-3-1 0,1 1-1 16,0 2-2-16,-3 0-4 0,1 4-4 15,-1 2-6-15,-1 1 0 0,0 4 0 16,-1-1 3-16,1 3-3 0,-1 3 3 16,2 1-1-16,0 2-1 0,1 2-1 15,2-1 3-15,0 0-1 0,2 0 2 16,4-1 3-16,0 0 1 0,3-2 9 16,3-2-7-16,-1-2 3 0,2-3-1 15,1-2 0-15,0-5 0 0,2-1 0 16,-3-2 0-16,0-4 1 0,-1-1-1 15,2-2 3-15,-6-2-7 0,2 0 3 16,2-1-3-16,-4-1 0 0,0-1-4 16,-3 0 0-16,4 2 0 0,-4-1 0 15,1 2-2-15,-1-2 2 0,-2 3 0 16,0 0-1-16,-1 2 1 0,-1 2 0 16,0 1 1-16,0 1 2 0,1-1-6 15,-2 1 6-15,0 0 0 0,0 3-5 16,0 0 6-16,0 1-7 0,2 1-1 15,0 1 0-15,-2 4-1 0,1-1 2 16,0 3 2-16,2 0-1 0,-3 2 2 16,2 3 2-16,1 3 1 0,0 4 0 15,2 1-1-15,0 4-3 0,2 0 7 16,-2 3-3-16,3 2 0 0,0-2-2 16,3 1 5-16,-2 0-4 0,1 1-1 15,-1-2-3-15,-4-3-2 0,0 2 5 16,-2-4-5-16,-5-2 3 0,-1-1 1 15,-3-2 0-15,-2-5 1 0,-1-2-3 16,-1-3 4-16,-2-2-4 0,0-5-2 16,-3-1 2-16,0-2-1 0,0-3-1 15,-2 0-1-15,1 0-2 0,2-2-5 16,-1-1-1-16,2 0-3 0,0 1-1 16,0 2 1-16,3-1-4 0,0 0-11 15,2 0 6-15,1 1-17 0,3 2-22 16,1 1-13-16,2 1-43 0,1-1-67 15,3 1-72-15,1 0-62 0,6-3-191 16</inkml:trace>
  <inkml:trace contextRef="#ctx0" brushRef="#br0" timeOffset="-161467.93">9037 13012 361 0,'1'0'123'0,"-1"-1"-71"0,2-2-31 0,-2 3 48 0,1-3-20 16,-1 2-4-16,0 1-7 0,0-1 0 16,0 1 4-16,0-1-3 0,0 0-6 15,1 1-7-15,-1 0 2 0,0 0 1 16,0 0-6-16,0 0-3 0,2 0-3 15,-1 0 6-15,0-1 3 0,-1-1 1 16,0 2 4-16,0 0-6 0,-1-1-1 16,-2 1-6-16,-3 0-6 0,-1 0-5 15,-3 1-5-15,-3 1 1 0,-1 2-3 16,-2 1-2-16,-1 4-4 0,-4 0-5 16,2 3-6-16,-1 0 3 0,1 2 4 15,4 3 8-15,1-2-2 0,3 1 4 16,3 0 0-16,2-1 2 0,2-1 3 15,2-1 13-15,3-1 11 0,3-1 20 16,1-2 19-16,2-1 5 0,3-2 13 16,4-4-8-16,2 1-19 15,3-3-12-15,2-1-20 0,0-2-15 0,3-1-10 16,1-2-2-16,-1 1-8 0,0-2-17 16,-1 1-38-16,-1 0-63 0,-2 2-151 15,28-14-141-15</inkml:trace>
  <inkml:trace contextRef="#ctx0" brushRef="#br0" timeOffset="-160973.29">9188 13055 755 0,'1'-4'128'0,"1"1"-20"0,4-2 6 0,0-1-26 0,2 2-30 0,1 0-13 15,2 0-6-15,1 1-14 0,1 2-3 16,-2 1-5-16,3 1-1 0,0 2 0 16,0 1 0-16,2 3-2 0,-3 3 0 15,3 2-4-15,-2 3-3 16,1 2-3-16,-1 2-1 0,0 0 0 0,-2 3-3 15,-3-2-1-15,-1 0 0 0,-5-1-2 16,-4-2-7-16,-1 0-3 0,-4-2-5 31,-1-2 0-31,-2-2-10 0,-3-4-3 16,1-2-14-16,0-4-28 0,-1-2 3 16,1-2 33-16,0-2 21 0,1-3 14 15,2-2 2-15,1 1 3 0,4-3 4 16,1 2 24-16,2-1 24 0,4 0 11 15,2 0 5-15,4-2-6 0,4 1-6 16,1 0 9-16,3 0-6 0,2-1 0 16,2 1-19-16,0 0-18 0,2 1-19 15,-2 1 0-15,1 0-6 0,0 2-3 16,-1 2-13-16,-1 1-28 0,0 2-38 16,-2 0-54-16,-2 3-114 0,-1-1-61 15,15-6-213-15</inkml:trace>
  <inkml:trace contextRef="#ctx0" brushRef="#br0" timeOffset="-160736.92">9751 13068 557 0,'1'-1'105'0,"-1"-1"-28"0,2 1-3 0,-1 1-9 16,1 2-7-16,-1 3 6 0,0-1 14 15,0 3 16-15,-1 2 6 0,-1 1 1 16,0 1-14-16,0 3-33 0,-1 0-10 16,1 0-15-16,0-1-18 0,1-1-7 15,2 2-4-15,1-2-4 0,0-1-21 16,2-2-35-16,0-4-107 0,-1-2-243 16,1-17-379-16</inkml:trace>
  <inkml:trace contextRef="#ctx0" brushRef="#br0" timeOffset="-160526.33">9804 12874 473 0,'2'-2'29'0,"-1"-1"-29"0,4-1-27 16,0-1-74-16,1 4 16 0,0 0 23 15,1 1 12-15,-1 1 29 0,-1 1-1 16,0 1 8-16,0 0-3 0,0 1-1 15,0-1 2-15,0 1-1 0,0-2 5 16,0 0-1-16,1-1 3 16,16 3-5-16</inkml:trace>
  <inkml:trace contextRef="#ctx0" brushRef="#br0" timeOffset="-160001.28">10066 12733 535 0,'1'2'98'0,"0"2"3"0,0 3-5 0,-1 4-9 0,0 4-14 15,-3 4-2-15,1 6-4 0,-2 2-4 16,-2 3-9-16,2 2 4 0,-3 19 1 16,1-3 5-16,4-34-4 0,0 0 7 15,-3 12-14-15,2-2-7 0,0-2 0 16,3-3-4-16,0-2-1 0,3-4-12 16,-1-1-3-16,1-4-2 0,1-1-4 15,1-4-6-15,0-2 0 0,2-1-5 16,2-3-3-16,-1-1-2 15,3 0-4-15,2-2 2 0,-1 3-5 0,0-2-1 16,1 2-11-16,-1 0-12 0,2-2-6 16,-3-1-29-16,0 1-23 0,0 0-49 15,-2-1-118-15,-2 2-106 0,5-18-189 16</inkml:trace>
  <inkml:trace contextRef="#ctx0" brushRef="#br0" timeOffset="-159794.72">10061 13046 784 0,'0'-3'178'0,"3"1"-69"16,1-2 35-16,4 0-24 0,3 0-14 16,0-2-35-16,2 2-25 0,3-1-18 15,-1-1-17-15,1 1-9 0,-1 0-2 16,2 1 0-16,-1-1-22 0,3 1-52 15,-1 1-171-15,-2-1-141 0,23-8-197 16</inkml:trace>
  <inkml:trace contextRef="#ctx0" brushRef="#br0" timeOffset="-159604.61">10361 13015 752 0,'0'0'120'16,"0"1"-40"-16,1 1 30 0,-1-1 16 0,0 2-10 15,0 3-15-15,0 0-27 0,0 3-2 16,-1-1-13-16,0 2-8 0,0 0-16 16,-1 1-17-16,2-2-10 0,1 2-4 15,1-1-4-15,0-2-14 0,3 0-16 16,-1-3-32-16,1-3-77 0,1-3-317 16,7-19-310-16</inkml:trace>
  <inkml:trace contextRef="#ctx0" brushRef="#br0" timeOffset="-159445.74">10416 12832 779 0,'0'-3'291'0,"0"0"-221"0,0-5 33 0,1 1-48 16,0 3-31-16,1 1-13 0,2 2-11 16,2 3-4-16,0 2-25 0,1 3-38 15,0 3-58-15,0-2-86 0,-1 2-236 16,13 5 180-16</inkml:trace>
  <inkml:trace contextRef="#ctx0" brushRef="#br0" timeOffset="-159079.86">10682 12925 606 0,'-2'-2'144'0,"0"0"-41"16,-2-2-23-16,-1 1-28 0,0 0-13 16,-2 1-11-16,0 2-10 0,-1 2 0 15,-3 3-1-15,0 3 1 0,-1 2 3 16,0 3 1-16,-1 1 15 0,2 1 25 15,1 3 18-15,4-3 1 0,2 4-10 16,3-3 1-16,3 1-9 0,1 0-5 16,1-2-1-16,2-1-12 0,0-2-12 15,3-1-7-15,1-3-13 0,1-2-9 16,1-2 5-16,3-4-9 0,2-3-4 16,0-2-17-16,2-1-18 0,-1 1-27 15,3 0-53-15,1-2-129 0,0-1-206 16,31-23-221-16</inkml:trace>
  <inkml:trace contextRef="#ctx0" brushRef="#br0" timeOffset="-158445.14">11052 12881 445 0,'0'-3'42'15,"0"-2"-8"-15,0-3-13 0,-3 0-19 16,-1 2-2-16,-5 2-19 0,0 1 0 16,-3 5 11-16,0-2 8 0,1 0 7 15,0 2 22-15,-1 1 8 0,2 1 15 16,1 0 8-16,-1-2-2 0,3 1-24 15,0 0-18-15,1-1 9 0,-1 1 4 16,2-1 2-16,-1 0 3 0,1 2 3 16,-1-1-3-16,0 0 11 0,1 1 0 15,-1 1 0-15,-1 1 14 0,1 1 8 16,-2-1-5-16,2 0-2 0,0-1-8 16,0 2-12-16,0-1-10 0,0-1-3 15,3 2-9-15,1-2-2 0,1-1-1 16,0 0 3-16,1-1-3 0,2-1 0 31,1 0-1-31,0 0-1 0,3 2 0 0,-1-2-7 0,1 0 12 0,2-1-9 16,2 0-3-16,0 0-1 0,1-1 1 15,0 1-1-15,2 0 3 0,0 1-5 16,1 0 10-16,-1 0-7 0,0 1 1 16,-3 1-2-16,0-1 2 0,-2 1 5 15,-1 2-3-15,-1 1-5 0,-1 1 11 16,-1 2 7-16,0 1 2 0,-6 0 3 15,0 2-7-15,-2-2 4 0,-1 0-2 16,-3 0 7-16,-1-3-3 0,-4-1-2 31,1-1-3-31,-2-2-7 0,0-2-14 0,0-1 0 0,0-1 0 0,-1-2-3 16,2 0-17-16,1-1 1 0,0 1-11 16,3 0-15-16,-1 0-20 0,1 1-17 15,2 2-39-15,1-1-60 0,1 0-178 16,-8-8-151-16</inkml:trace>
  <inkml:trace contextRef="#ctx0" brushRef="#br0" timeOffset="-156854.64">13534 12918 256 0,'0'-2'461'16,"3"1"-338"-1,0-2-41-15,0 0-19 0,-3 1 7 16,2-3 7-16,-2 3 0 0,1-3 4 0,-1 1-6 0,-1 1-15 15,-1-1-13 1,-4 1-3-16,-1 2-15 16,-2-3-10-16,-2 2-6 0,-7 1-5 15,1 1-8-15,-4 1 3 0,-1 3-3 16,1 2-4-16,0 4-14 0,-1 1-13 16,3 4-2-16,0 1-11 0,5 2-6 15,6 1 5-15,-1 0 6 0,6 0 14 16,2-1 20-16,4-4 5 0,2 0 0 15,5-3 5-15,2-1 3 0,2-5 24 16,2-2 10-16,0-3 9 0,0-3-9 16,-2-4-14-16,3-1-11 15,-2-3 6-15,-1 1 0 0,0-1 3 0,-5 0 1 16,1-2-3-16,-2 0 1 0,1 0-3 16,1-1-12-16,1 1-6 0,-3-1-3 15,0 2 0-15,1 2-1 0,-4 2 1 16,1 3-2-16,-3 3 2 0,-1 1-2 15,-2 2 1-15,-3 5-2 0,1 1 3 16,-1 5-1-16,0 1 5 0,-1 5 2 16,3-2 0-16,1 2 3 0,0 2-2 15,5-2 1-15,0-1 4 0,2-2 1 16,3 0 12-16,-2-1-6 0,3-2 4 16,0-2-15-16,-3-2 5 0,0-4-6 15,0-2-3-15,1-2-4 0,-1-3 4 16,0-1 3-16,3-3-6 15,-3-2 1-15,0-3 0 0,0-1-2 16,-1-1-1-16,0-2-1 0,1 0-1 16,-3-1-2-16,1 0-1 0,1 2-2 15,-2 0 3-15,-1 1-11 0,-1-1 4 16,-1 4-1-16,1 1 0 0,-3 2 1 16,3 3 2-16,-3 1 1 0,0 3-2 15,0 2 0-15,-3 2-1 0,1 5 8 16,-1 3 3-16,3 2 0 0,0 3 4 15,0 2 6-15,2 0 6 0,1 1 4 16,1-3-3-16,4 1-5 0,-2-2-1 16,1-2-3-16,1-3 0 0,-3 0-4 15,4-5-2-15,-5 0 1 0,2-3 1 16,1-3-3-16,0-1-1 0,2-2 1 16,-2-2-1-16,-1 0 0 0,2-3 0 15,1 1 0-15,-2-2-3 0,0-1-3 16,0 0-4-16,2-1 0 0,-2 0-3 15,-1 3-2-15,-1 1-2 0,0 1 6 16,-1 2-1-16,-1 0 5 0,-3 2-1 16,2-1 4-16,-2 2 0 0,0 1-2 15,0 2 1-15,0 3-1 0,0 2 2 16,-2 2 3-16,2 2 1 0,0 1 0 16,0 1 1-16,2 2 3 0,1-1 1 15,-1 1 4-15,1-3 6 0,2-2 0 16,-1 0 0-16,4-2 2 0,0-3-2 15,0-3-3-15,0 0-4 0,3-3-4 16,-3 0-1-16,0-3-3 0,1 0-1 16,-1-1-8-16,0-2-12 0,0 1-15 15,1-3-16-15,-2 2-43 0,0 1-49 16,2 2-65-16,0 0-71 0,0 1-95 16,17-10 42-16</inkml:trace>
  <inkml:trace contextRef="#ctx0" brushRef="#br0" timeOffset="-156361.28">14277 13002 651 0,'1'-2'112'0,"0"-1"-42"0,1-4 6 0,-2 0-21 0,1 0-13 16,-1 0-9-16,0 0-1 0,0 1-5 15,-1 0 4-15,1-2 1 0,-5 1-3 16,1 1-6-16,-1-1-2 0,0 3 0 16,-3 0 4-16,0-1-9 0,-3 4 2 15,0 0-6-15,-1 2-2 0,-1 2-2 16,0 2-6-16,-1 4-2 0,3 3 0 15,0 4 3-15,0 2-2 0,3 1 3 16,1 0-2-16,4 1 1 0,-1-1 3 16,4-1-4-16,4 0 1 0,1-3 2 15,3 0 0-15,0-3 5 0,3-1 1 16,-2-4 2-16,1-5 3 0,1-4 4 16,0-5 7-16,-1-2 7 0,2-3 11 15,-2-4-1-15,1-1-12 0,0-6-11 16,0-4-3-16,-3-5-6 0,3-28-6 15,-4-10-4-15,5-1-2 0,-3 32-6 16,-1 10-2-16,-6 19 2 0,1 2 0 16,-2 2-12-16,3-4-2 0,0 3-19 15,0 6-34-15,2 2-42 0,0 4-52 16,-1 3-22-16,1 4-71 0,10 25-127 16</inkml:trace>
  <inkml:trace contextRef="#ctx0" brushRef="#br0" timeOffset="-156041.64">14450 12987 646 0,'0'-3'147'0,"0"-1"-57"0,0-3-18 0,2 0-8 0,-2 0-11 15,0-1-11-15,3 0-5 0,-3 1-9 16,1 3 2-16,0 1 8 0,0 3 14 16,-2 0 4-16,0 3-15 0,0 4 24 15,-2 3 9-15,-2 5-1 0,2 1-19 16,1 1-17-16,-1 2-8 0,0-1-7 16,1 2-9-16,0-3-7 0,1 2-4 15,2-2-2-15,1-3-11 0,-2-1-16 16,5-3-34-16,-4-4-56 0,3-3-130 15,-1-5-108-15,8-19-173 0</inkml:trace>
  <inkml:trace contextRef="#ctx0" brushRef="#br0" timeOffset="-155898.74">14496 12756 839 0,'3'-7'103'0,"0"1"-16"0,2-6 35 15,0 0-35-15,-2 3-44 0,4 3-30 16,-2 3-12-16,0 2-1 0,2 2-29 15,-1 2-62-15,-1 1-71 0,4 3-30 16,-6 1-149-16,2 0 87 0,12 8 52 16</inkml:trace>
  <inkml:trace contextRef="#ctx0" brushRef="#br0" timeOffset="-155090.52">14673 12971 761 0,'6'4'144'16,"-3"0"-13"-16,7 2 10 0,-2 0-35 15,4-1-36-15,-1-2-7 0,-1-1-17 16,1-2-4-16,-3 0-5 0,0-2-14 16,1-1-1-16,-1-1-6 0,-3-1-4 15,0-2-3-15,-2 1-2 0,0 0-2 16,0 0-2-16,0 1-1 0,-3-1-1 15,0-1-1-15,0 0-5 0,-6 2-7 16,3-2-3-16,-5 3-5 0,-4-1 0 16,-1 2-8-16,0 1 4 0,-1 2 5 15,-2 3 3-15,0 1 7 0,2 5 8 16,0 2-2-16,-1 2 3 16,3 2 1-16,1 2-1 0,1 1 3 15,2 0 7-15,2 0 5 0,5 2 3 16,1-2 4-16,4-2 7 0,4-1-2 15,0-3 3-15,2-2 2 0,2-4 1 16,1-1-9-16,1-4-6 0,-3-4-6 16,2-2-8-16,1-1-1 0,-3-3-1 15,3-1 1-15,-4 1-2 16,1-3-2-16,1 2 2 0,-1-2 0 0,-1-1-1 16,4 2-3-16,-4 0-4 0,1 0 0 15,0-1 2-15,-2 1-1 0,1 2-4 16,-1 0-2-16,-1 1 1 0,2 1-1 15,-3 3 2-15,0-1 4 0,-1 2-2 16,-1 1-1-16,0 2 5 0,-1 1-3 16,1 1 3-16,-4 3 4 0,1 0-4 15,-2 3 4-15,0 1 0 0,-2 2 3 16,1 2 5-16,-1 0 5 0,-2 0 4 16,1-1-1-16,1 1-4 0,-1-1 3 15,3-1-3-15,0-2-3 0,0-1 2 16,0-4 1-16,3-3-3 0,-1 0 3 15,1-2 0-15,3-2 0 0,-1-1 1 16,3-3-4-16,0-1-5 0,2-2 0 16,0-1-4-16,0-1 0 0,2-2 0 15,-2-1 0-15,1 1-1 0,1 0-7 16,-2 2 0-16,0 2 1 0,-1 1-4 16,2 0 2-16,-3 2-4 0,-3 2 4 15,2 0-4-15,-2 3 0 0,0 0-3 16,-2 2 3-16,0 1 4 0,-1 2-4 15,1 2 7-15,-1 2 0 0,-2 3 3 16,0 2 0-16,0 1 3 0,0 1 0 16,-2 1-3-16,1 2 3 0,-1 0 0 15,-3-1 1-15,2 1-1 16,-2-1 0-16,-1-1-2 0,1-3-26 16,1-1-71-16,-1-1-114 0,0-4-121 15,-6-4-146-15</inkml:trace>
  <inkml:trace contextRef="#ctx0" brushRef="#br0" timeOffset="-154662.56">15400 12909 722 0,'3'-3'183'0,"2"-2"-87"0,2-3 7 0,-2-2-34 16,3 2-42-16,-6 1-12 0,1 3-2 15,-2-2 11-15,-2 3 11 0,-2 1-19 16,-2 2-11-16,0 4-2 0,-7 1-3 16,2 4 0-16,-1 1 0 0,-2 2-7 15,2 1 4-15,-1 1 1 0,-1 0 2 16,2 1 0-16,-2 1 1 0,4-1 4 15,-1-1 4-15,1 0 10 0,3-3 24 16,-1 0 20-16,4 0-16 0,0-2-15 31,1-1-5-31,2-1-7 0,2 0-2 16,-2-1-4-16,3-1-9 0,0-2 0 16,-1 0-3-16,1-2-2 0,-1 2 0 15,1 0-4-15,2 0 3 0,0 1 0 16,2 0 2-16,1 0-2 0,-2-1-3 15,1 1-22-15,4-4-35 16,-3 1-28-16,3-1-56 0,1-2-55 16,-2-2-26-16,23-12-200 0</inkml:trace>
  <inkml:trace contextRef="#ctx0" brushRef="#br0" timeOffset="-154216.89">15550 12971 743 0,'3'0'139'0,"0"-1"-30"0,2 0 12 16,1 1 8-16,2 0-21 0,0 0-19 16,2 3-26-16,0-2-19 0,0 2-8 15,1 0-11-15,0-2-9 0,0 0-3 16,0 1-5-16,2-2-7 0,1-1 3 15,0-2-3-15,-1-1 0 0,2-1-1 16,0-2-3-16,-1 0 1 0,-3-4-9 16,-3 0-11-16,-3 0-10 0,-3-3-14 15,-4 4-15-15,-3 0-21 0,-3 2 6 16,-7 5 21-16,0 0 18 0,-7 4 18 16,0 3 18-16,-2 6 1 0,-1 2 13 15,3 6 19-15,-3 2 29 0,5 1 20 16,2 1 4-16,5-2-4 0,2 0-20 15,5-2-3-15,4-2 3 0,2-2-14 16,5-2-13-16,4-2-9 0,1-4-6 16,3-3-8-16,2-2-6 0,3-2-4 15,0-1-2-15,3 0-3 0,-2 1-11 16,3 1-33-16,0 1-39 0,-4 1-64 16,4 1-192-16,33 4-193 0</inkml:trace>
  <inkml:trace contextRef="#ctx0" brushRef="#br0" timeOffset="-147823.42">10087 14430 39 0,'0'0'514'15,"1"-1"-417"-15,-1-1-47 0,2-2-2 16,-2 3-7-16,0-1 1 0,1 1-14 16,-1-1 3-16,1 1-2 0,0 0-7 15,0 0 3-15,0 1-1 16,-1 0 5-16,0 0 1 0,0 0 4 15,0-1-4-15,0 0 6 0,0 1-3 0,0-3 0 16,0 3 1-16,-1-1-1 0,2 1-6 16,-1 0-5-16,0-1-4 0,-1 1-7 15,1 0 1-15,-1 0 1 0,1 0-3 16,0 0-6-16,-1 2 1 0,-1 3-2 16,-1 3 0-16,-4 6 0 0,2 4-2 15,-1 5 1-15,0 2-1 0,1 3 4 16,-1 3 8-16,1-2 4 0,1 1 1 15,2-3 2-15,0-1-1 0,2-4 2 16,-1-1-3-16,1-2 5 0,0-3-5 16,0-2-7-16,1-2-1 0,-1-2-4 15,-1 0-2-15,0-3 3 0,0-3-6 16,0 2-1-16,1-4 0 16,-1 1-9-16,0-2-4 0,1 0-11 15,-1-1-13-15,2 0-13 0,-1 1-19 16,0-1-12-16,0 3-63 0,-2-3-13 15,2 1-22-15,0 0-64 0,0-1-11 16,0-1 194-16,0 0 20 0,-1-2 15 16,1 0 6-16,1-1 6 0,-1 1 1 15,1-1 4-15,-1 1-1 0,1-1 2 16,-1 1 0-16,0-1-1 0,0 3 2 16,1-2 0-16,0 0-1 0,0 0 1 15,1-1-2-15,0 1-2 0,2-1 2 16,-1 2 0-16,1-3 0 0,-1 3 1 15,0-4 0-15,0 3 4 0,0-1-1 16,0-2 2-16,1 2 0 0,0 0 1 16,-2-1-1-16,1 1-1 0,1 0 2 15,1-1-2-15,1 0 2 0,-1-1-1 16,1 0 1-16,0 2-1 0,2-1 1 16,1 0-1-16,3-2 1 0,3 0 0 15,1 0 0-15,2 1-1 0,3 2 0 16,3-1 0-16,6 3 1 0,5-2-1 15,26-4-2-15,15-4 4 0,4 5-1 16,-2 6-1-16,4-2-1 0,11-3 0 16,20 6 3-16,3 6 0 0,-10-15-1 15,18 11-1-15,7 0 2 16,6-3-1-16,3 7 0 0,-11-2-3 16,11-3 0-16,-6 2 2 0,1 13 1 15,-15-10-1-15,1 1-1 0,-4 2 2 16,-5-5 0-16</inkml:trace>
  <inkml:trace contextRef="#ctx0" brushRef="#br0" timeOffset="-146532.43">13145 14568 434 0,'-2'0'103'0,"2"0"-48"16,0 0 34-16,0 0-8 0,2 0-23 0,-2-1 16 16,0 1-7-16,0 1-8 0,1-1 0 15,-1 0-4-15,0-1 11 0,0 1 8 16,0-2-9-16,1-1-9 0,0 0-5 16,0-3-2-16,0 1-6 0,0-1-12 15,1 3-9-15,1-2-5 0,2-1-7 16,1-2-2-16,-1 0-1 0,2 2 0 15,-1-1-1-15,1 3 0 0,1-1-2 16,0 0 3-16,-1 2 4 0,0-2-6 31,1 3 0-31,-1-1-1 0,0 3-1 16,0 0-3-16,3-1 2 16,-3 2 0-16,0 2-2 0,-1-1 0 15,-1 3 2-15,4-1 2 0,-5 3-2 16,0 6 4-16,-2 0 2 0,1 7-2 15,-6 2 2-15,1 0 6 0,-2 4-3 16,-2-2-4-16,-1 1 3 0,-1-1-8 16,-4 0 3-16,0-1 3 0,1-4-3 15,-2-2 0-15,1-2 0 0,-1-2 1 16,1-1-2-16,3-3 2 0,3-1 1 16,0-3 6-16,4-3-1 0,2 1 2 15,0-2 2-15,5-1 4 0,1-3-2 16,4 1-8-16,4 0-2 0,-1-1 0 15,4 1 0-15,1 1-4 0,2-1 0 16,0 0-2-16,-1 0-2 0,2 2-3 16,-4-2 0-16,4 1-4 0,-3-1-14 15,-3 2-1-15,1 0-13 0,-4-1-8 16,1 2-8-16,-5 1-19 0,0-1-27 16,0 1-66-16,-2 0-120 0,-1 1-121 15,-5-2 1-15,3-3 310 0,-3-2 47 16,5-2 9-16,-2-1 2 0,0 1-35 15,2-2 51-15,0 1 7 0,1 0 3 16,-3 1 1-16,-1 3-4 0,-2 1 7 16,-5-1-1-16</inkml:trace>
  <inkml:trace contextRef="#ctx0" brushRef="#br0" timeOffset="-143949.67">9940 15475 302 0,'1'-2'132'0,"-1"1"-87"0,2 1-4 16,-1-2-1-16,0 2 16 0,-1-1 2 15,1 0-17-15,1-1-2 0,1 1-3 16,0 1 11-16,0 0-3 0,0 0-4 16,-1 3-7-16,1-1 11 0,-1 0-1 15,0 0-3-15,0 1 3 0,0-1-4 16,-1 3-6-16,0-1 4 0,0 0-9 15,-1-2-7-15,0-1 3 0,0 1-4 16,0-2-1-16,0 0-2 0,0 0-6 16,0 0 7-16,-1-4-4 0,2-1-4 15,-1 0 4-15,1-2-8 16,0 1 1-16,2-2-5 0,-1 0 6 0,1-1-5 16,0 1 0-16,3 0-1 0,-1 1-1 15,1-1 7-15,0 2 0 16,-1 0 1-16,3 2 3 0,-3 0 2 15,1 0 3-15,1 0-2 0,-1 1-2 16,2 3 1-16,-2-1-4 0,1 2-1 16,0 1 1-16,0 1-1 0,0 3-1 15,0 0-1-15,-2 2-1 0,-1 2-3 16,-1 2-1-16,-1 2 5 0,0 5-3 16,-4 0 1-16,0 1-3 0,-3 4-1 15,-2-2 4-15,-3 2-5 0,-3 2 1 16,-1-3-3-16,-3 3 0 0,0-4 0 15,-2 0-2-15,2-1 4 0,1-3 0 16,1 0 1-16,1-5 1 0,3 0 0 16,-1-3-1-16,5-1-1 0,2-2 1 15,3-2-1-15,1-4 4 0,1 1-3 16,1-2 9-16,2-1-1 0,2 0 3 16,4 0 7-16,2-1-13 0,1 1 8 15,1-3-6-15,3 1-5 0,1-1 3 16,-1 1-5-16,1 0 0 0,-2 0 1 15,0 2-1-15,-2 0-1 0,-1 0-2 16,0 2 0-16,-4 0-7 0,-2-1-11 16,-1 0-11-16,0 0-17 0,-1 3-14 15,-1-1-32-15,-1 0-32 0,-2 3-54 16,-1-1-4-16,0-1-77 0,0-1-39 16,-1-3 174-16,2-2 51 0,0-2 10 15,0 0 2-15,4-3-10 0</inkml:trace>
  <inkml:trace contextRef="#ctx0" brushRef="#br0" timeOffset="-142594.03">13253 15374 18 0,'0'0'535'0,"0"0"-477"15,0-1-3-15,3 0-11 0,-3 0-7 16,4 0-2-16,-3 1-4 0,0-1-5 16,0 1-2-16,-1-1 5 0,2 0 7 15,-2 1 0-15,0-1 9 0,0-1 8 16,0 0-1-16,0 0-5 0,0 1 5 15,0-1-12-15,0 0-8 0,0 0-9 16,-2 1-11-16,1 1 2 0,2 0-5 16,-1 1-4-16,0 0-2 0,-1 3-2 15,0 0 5-15,0 2 6 0,1 4 6 16,-4 0 11-16,4 8-6 0,-2-1 3 16,0 4 0-16,-1 1 8 0,0 0-4 15,0 1-1-15,0 0-4 0,1-3-2 16,-1 1-4-16,1-5-8 0,1 1-3 15,-1-2-2-15,2-2-1 16,0-3-1-16,0-2-2 0,0-1-2 0,0-3 0 16,1 1-2-16,0 1-5 15,-1-2-12-15,-1 0-18 0,0 0-17 16,1-3-37-16,0 1-30 0,-4 1-102 16,4-2-35-16,-3-1-167 0,2-8-3 0</inkml:trace>
  <inkml:trace contextRef="#ctx0" brushRef="#br0" timeOffset="-140763.4">9880 16261 376 0,'1'-1'185'16,"0"-1"-116"-16,2-2 4 0,-1 0 16 0,0 1-14 15,0 0-20-15,-1 2-7 0,0-2-6 16,1 0 2-16,0 3 2 0,1-1 5 16,0 1-5-16,0-1 4 0,-1-1-5 15,0-1-9-15,-1 2-9 0,0 0-2 16,0-1-11-16,-1 1 4 0,0 1-9 16,0-2-6-16,0 1 5 0,1-1-7 15,-1 1 1-15,0 0 0 0,0-2 0 16,-1 2 0-16,1-1 1 0,0-1-2 15,-1 2 7-15,1-2-3 0,-1 2 0 16,1-3 4-16,0 1-6 0,-1 0 5 16,0-1 2-16,0 2-5 0,1 1 7 15,-1 1-2 1,1-1 1-16,0 0 2 0,0 0 1 0,0 1-7 0,0-1 5 16,0 1 1-16,0 0-4 0,0 0-6 15,0 0 0-15,0 1-1 0,-1 0 5 16,1 1-2-16,-1 4 5 15,-1 0 3 1,-2 3-2-16,1 1 2 0,-2 1-1 16,-1 3 0-16,-2 0 1 0,-1 4-4 15,0 0-8-15,-1 1 4 0,-1 0 3 16,0-2-4-16,1 3-3 0,-1-5 6 16,2 0-3-16,1-1-1 0,1-2-1 15,-2-3 0-15,4-1 1 0,0-2-2 16,1 0 0-16,2-3 3 0,0 0-2 15,1-2 1-15,1-1 1 0,-1 0-2 16,2 0 4-16,-1 0-4 0,1 0 2 16,2-1-1-16,0 2-2 0,4-1-1 15,2 0 2-15,4 0-1 0,1 0-1 16,5 0 2-16,1 0-2 0,3 0 0 16,2 0 1-16,2 0-1 0,1 0-1 15,-1 0 1-15,1 0 0 0,-2-1 0 16,-2-1 0-16,0 0 0 15,-3 0-1-15,-3 1 1 0,-3-2 0 16,-2 1 0-16,-1 0 0 0,-3 0 0 16,-5-1 0-16,0 2 3 0,-3 0-1 15,-1 1 0-15,0-1 1 0,-1 0 2 16,1 1-2-16,-2-2-1 0,-1 2 1 16,0 0-1-16,-1 1-1 0,-1 0 0 15,-2 2 1-15,1 1 0 0,-2 4 0 16,-1 1 0-16,-1 1 0 0,0 4 0 15,2 1 0-15,0 3 2 0,-1 2 4 16,2 0 2-16,1-1-1 0,1 1-1 16,2-1-1-16,-2-2-5 0,2 0 4 15,0-2-5-15,0 0 3 0,2-3-3 16,-1 1-1-16,1-2 0 0,0-3-2 16,0-1 1-16,0-3-2 0,0 0-9 15,1-2 2-15,-1-1-8 0,0 2-10 16,0-1-4-16,1 0-11 0,0 2-22 15,0-2-19-15,0 0-65 0,0 1-83 16,-2-1-24-16,2-1-120 0,-1-2 129 16,2-2 136-16,1-3 27 0,-1 0 3 15,3-7 35-15</inkml:trace>
  <inkml:trace contextRef="#ctx0" brushRef="#br0" timeOffset="-139630.61">13051 16358 467 0,'1'0'139'16,"2"-2"-66"-16,0 0-20 0,2-1 31 16,-3 0-14-16,1 2-16 0,0-1-6 15,0 0 4-15,0 0-3 0,-3 1 1 16,3-2 12-16,-3 0-6 0,0 0-10 15,0 2-13-15,-3-1-10 0,0 1-8 16,-4 1-7-16,-2 1-4 0,1 4-2 16,-5 0-2-16,1 2-2 0,-2 0-9 15,1 0-2-15,2 3-6 0,-1 0 0 16,3 0 5-16,3-1 2 0,3 2 8 16,3-2 4-1,0-1 1-15,3 1 2 0,0-2 2 0,4 0 8 0,1 0 2 16,4 0 4-1,-1-1 3-15,5-1 5 0,-2-2 3 0,5 1-2 0,-4-1 3 32,2 2-7-32,-1 0-4 0,1 0-5 0,-5 1 1 15,1 0 2-15,-6 2-2 0,1-1 1 0,-2 0 0 0,-3 1 0 16,0 0 6-16,-7 0-1 0,-1 0-1 31,-3-1-2-31,-2 1-7 0,-3-1-7 16,-2 0-3-16,-2-2-2 0,0 0-8 15,-1-2-9-15,0 3-21 0,1-2-18 16,0 0-13-16,0-1-28 0,-1 1-12 16,2-2-81-16,-3 2 11 0,3-3-28 15,3-1-93-15,0-8 61 0</inkml:trace>
  <inkml:trace contextRef="#ctx0" brushRef="#br0" timeOffset="-139264.77">13071 16291 771 0,'6'-4'165'0,"0"2"-121"0,6-4 34 0,0 4 11 0,2-1-10 0,2-1-3 15,0-1-23-15,1 1-23 0,1-2 0 16,1 2-16-16,0 0-6 0,3 0-5 16,-1 2-3-16,2 0-9 0,1 0-11 15,-2 1-19-15,-1 1-52 16,-4 0-63-16,-3 0-54 0,-3 0-118 0,-2-1 92 15,-2-4 138 1,-3 0 31-16,-2-1 12 0,-2 0 6 16,-5 0 11-16,-2 0 7 0,-3-1 17 0,-23-7 2 0</inkml:trace>
  <inkml:trace contextRef="#ctx0" brushRef="#br0" timeOffset="-138660.8">10111 17148 783 0,'1'-1'409'0,"0"0"-309"0,0-2-15 0,0 0 15 16,0 2-47-16,1-2-40 0,1-1-4 16,1 2-8-16,-2-1-1 0,2 1-4 15,-1 2-31-15,0 0-35 0,0 3-69 16,-2 1-109-16,0 1-67 0,-1-2-56 15,-1 1 234-15,1-4 59 0,-2 1 21 16,0 3 5-16,-1 19 29 0</inkml:trace>
  <inkml:trace contextRef="#ctx0" brushRef="#br0" timeOffset="-138390.81">10068 17419 828 0,'-5'6'41'0,"2"-1"-37"0,-8 4-4 16,4-3-118-16,0-4-189 0,2-2 151 15,2-1 84-15,3-1 15 0,1-1 16 16,3 3 13-16,2 3 6 0,0 1-6 16,2 4 19-16,1 2 4 0,-2 4-1 15,-1 0 0-15,1 2 1 0,-4 5 0 16,-5 32 0-16,-6-63 5 0,2 17 1078 16,-1-2-932-16,0 0-66 0,-8 3 36 15,1 1-50-15,-2 0-30 16,3 0-17-16,1-1-12 0,3-1-7 15,2 0-15-15,1 1-37 0,3 0-38 16,0 2-87-16,4-3-91 0,3-3-181 16,2-5 203-16,2-4 135 0,1-4 37 15,22-24 29-15</inkml:trace>
  <inkml:trace contextRef="#ctx0" brushRef="#br0" timeOffset="-137721.25">13221 16997 736 0,'2'-4'337'0,"1"2"-189"15,-3-3-18-15,2 3-5 0,0-1-51 16,-2 1-32-16,0 1-8 0,-2 0-10 16,0 1-13-16,2 0-5 0,0 0-6 15,0 0-12-15,0 1-32 0,0 2-23 16,0 1-63-16,-2 4-112 0,1-1-90 16,-1 0-87-16,2-1 225 0,-2-5 63 15,1 1 57-15</inkml:trace>
  <inkml:trace contextRef="#ctx0" brushRef="#br0" timeOffset="-137435.39">13215 17213 968 0,'-2'2'109'16,"-2"-1"-45"-16,-3 3 24 0,1-1-55 16,1 0-32-16,2 0-1 0,-1-1-62 15,3 4-39-15,-3-1-52 0,4 1-44 16,-1-2-54-16,2 2 136 0,0 1 53 15,2-1 29-15,-1 2 9 0,1 2 8 16,1 0 1-16,4 4-2 0,-3 0 0 16,-1 1 5-16,2 4 2 0,0-1 2 15,-1 5 3-15,1-5-1 0,-1-4 6 16,-3-3 703-16,-2-4-624 0,-2-3-18 16,0 1 53-16,-1 0-45 0,-1-4-20 15,-1 0-36-15,0 0-13 16,0 2-66-16,2-2-98 0,0 0-129 0,1-1-119 15,-1-5 188-15</inkml:trace>
  <inkml:trace contextRef="#ctx0" brushRef="#br0" timeOffset="-137291.39">13213 17727 1253 0,'0'6'72'0,"-4"-3"-1"15,0 7 2-15,1-4-44 0,1-2-17 16,-2 0-12-16,2-2-19 0,2-1-77 15,-3 3-137-15,1-5-199 0,-1-18-209 16</inkml:trace>
  <inkml:trace contextRef="#ctx0" brushRef="#br0" timeOffset="-119340.14">16534 12501 146 0,'0'0'392'0,"-2"0"-344"0,1 0-18 16,2 0-3-16,-2 0-8 0,1 0-4 16,0 0-8-16,0 0 3 0,-2 0 4 15,4 0-1-15,-2 0 1 0,0 0 14 16,0-1-1-16,1 1 8 0,1 0 6 16,-2 0-11-16,0 0 0 0,0 0-8 15,0 0 4-15,0 0 0 16,0 0 2-16,0 0-1 0,0 0-2 0,2-2-7 15,-2 2 6-15,0 0 1 0,0 0-8 16,0 0 1-16,1 0-2 0,-1 2-3 16,0-2 1-16,0 1-4 0,0 2 2 15,0 2 1-15,0 1 1 0,0 1-2 16,0 1-3-16,0 0-2 16,0 4-1-16,0-1-5 0,0 1 6 15,2 2-1-15,-1-1-1 0,1 1 5 16,0 1 4-16,-1 1-4 0,1 3-1 15,3-1-5-15,-1 1-2 0,1 1 1 16,-2 0-3-16,0 3 1 0,2 0-1 16,-2 0 0-16,1 1 2 0,-3 2-1 15,-1 0 1-15,0 2-2 0,-3-1 3 16,1-1 1-16,1 2-2 0,-4-2 4 16,3-1-6-16,-4 0 1 0,-1-1-3 15,0 0 2-15,2 1 0 0,-1 0 1 16,-1 0 1-16,0-1 0 0,2 1-1 15,3 1 0-15,-3 0 1 0,2 0 4 16,0 0 0-16,0 0 1 0,1 1 0 16,-1-2-2-16,1 3 4 0,1-1-6 15,-2 1 4-15,3 1 3 0,-3 0 2 16,1 0 3-16,2 0-6 0,-3 1 8 16,3 1 2-16,0 0-5 0,0 2 3 15,0 17-4-15,0 2 3 0,3 4-7 16,-3-20 3-16,-3 0-6 0,3 1 1 15,0-3-4-15,-2 2 2 0,4 0-4 16,-7 3 0-16,2-3 1 0,0-2-1 16,1 1 4-16,1 2-5 15,-1 1 3-15,0-6 1 0,1 7 6 16,1-1-2-16,3 1-1 0,-3-1 1 16,3 1-4-16,0-2 1 0,2 1 0 15,-5 1-2-15,2-3 2 0,1 0-5 16,2 0 1-16,-5 1 0 0,0-1-1 15,0-3 2-15,-2 5-1 0,2-2-2 16,-1 1 2-16,-1 6 0 0,0-13-1 16,1-10 0-16,-1 1 1 0,2 38-1 15,0-2 0-15,2-16 1 0,-1-5 2 16,1 3-3-16,-2-3 0 0,3 0 1 16,-1 3 2-16,1 0-3 0,0-5-1 15,-3 3 1-15,-3 1 1 0,7-1-1 16,-2 2 0-16,-2-3 0 0,0-6 0 15,0-12 1-15,-2-1-1 0,1 36 0 16,-2 0 2-16,3-23-1 0,0-15-1 16,0 1 0-16,-1 0 2 0,-1 15-2 15,0 1-3-15,2-1 3 0,0 0 0 16,-3 0 1 0,3 0 0-16,-3 0-1 0,1 0 0 0,2-2-1 0,0 1 1 15,0 1 0-15,0 16 0 0,0-31 0 16,0 16 1-16,2-3 0 0,-1 1-1 31,1 0 3-31,1-1-3 0,-1 0 1 16,1 1-1-16,0 0 2 0,-2 0-3 15,1-2 2-15,-2 1-1 0,0-2 2 16,0 1 0-16,-2 0-2 0,2 2 1 16,-1-2-1-16,1-1 0 0,0 1 2 15,-3-4-2-15,3 1 2 0,-1 1 0 16,1-3-1-16,0 3 0 0,0-3 0 15,-2 1 5-15,2-1-4 0,0-2-1 16,0 1 2-16,-2-2-3 0,2 1 1 16,0 0-2-16,-1-1 2 0,-1 1 0 15,2 0-1-15,0 1 0 0,2-1 0 16,-1 0-1-16,-1 1 0 0,0 0 1 16,0 3 0-16,0 0 0 0,0 0 0 15,0-1 0-15,0-4-1 0,0 1 0 16,0-1 1-16,-1 0-1 0,2 0-1 15,-2-3 1-15,-1 1 0 0,2-1 0 16,0-3 1-16,0 0 0 0,-2 1 0 16,2-1 0-16,0 0 0 0,-1-1 0 15,2 0 1-15,1-1 0 0,0 2 0 16,-1-3 0-16,1 2 2 0,-2 1 0 16,3-2 0-16,0-1 0 0,0 2 0 15,0-1 0-15,-3 0 2 0,2-1-1 16,-1 0 0-16,1-2-4 0,-2 2 1 15,0-3 0-15,0 1-2 0,0-2 0 16,0 0-5-16,0-2-6 0,0-3-11 16,2 1-16-16,-1-1-39 0,-1-2-44 15,0-1-62-15,-3-3-158 0,3-4-133 16,0-5 309-16,2-5 115 0,1-6 17 16,0 0 16-16,5-1 2 0,0-2 8 15,1 5 1-15,-1-1 1 0,3-1 1 16,-3 1 0-16,3 1 1 0,-3 0 2 15,3 1-1-15,-3 3-1 0,-3 2 1 16,-2-3-1-16,-3 4 0 0,-1 0 0 16,1 2 0-1,1 2 2-15,-1-1 0 0,3 0-2 0,0-1 1 0,-3-2 0 16,3 2-1-16,2 2 1 0,2-8-2 16,2-1 3-16,-4-4-2 0,4-1 1 15</inkml:trace>
  <inkml:trace contextRef="#ctx0" brushRef="#br0" timeOffset="-119292.79">16760 17166 102 0,'7'-12'-4'0,"-3"3"3"0</inkml:trace>
  <inkml:trace contextRef="#ctx0" brushRef="#br0" timeOffset="-94609.2">20420 6692 7 0,'1'-2'527'0,"0"1"-474"0,2-2-20 15,-2 1 18-15,1-1-4 0,1 0-8 16,-1 0 4-16,0 0-5 0,-1 1-4 15,-1 1-8-15,1 0 1 0,-1 1-5 16,0 0 4-16,0-1-3 0,0 1 4 16,-1 0 0-16,1-2-1 0,0 2-11 15,-1 0-4-15,1 0-1 0,-2 0-4 16,1 0 1-16,0 2-7 0,-2-1 6 16,1 1-5-16,0-1 0 0,-2 3 0 15,0-2-1-15,0 3 2 0,0-1-2 16,0 0 1-16,-1 1 2 0,2-2-3 15,-1 2 0-15,0-1 4 0,0 3-3 16,0-1-1-16,0 0 1 0,-1 0 1 16,2 0-1-16,-1 0 2 0,0 2-5 15,0-1 3-15,0-1-1 0,0 1 1 16,2 0-1-16,-2 0 0 0,0 1 0 16,1 0 0-16,-2 0 0 0,1-1 0 15,1 1 0-15,-2 2 1 0,1-3-2 16,-1 1 1-16,1 2 0 0,-1 0 0 15,0-3 1 1,0 2-1-16,1-1 0 0,1 2-1 0,-2 1 1 0,2-1-1 16,-1 0 1-16,-1 0 0 0,2 1 0 15,-2 0 0-15,1 0 0 0,1 2 0 32,-2-1 2-32,2-1-2 0,-1 1 0 15,0 0 0-15,-1-1 1 0,1 1-1 16,-1 4 0-16,-2-5-1 0,2 3 1 15,0 0 1-15,-1-1 2 0,2 2-3 16,-1 0 0-16,0 0 2 0,0 0-2 16,0 2 0-16,-1-2 0 0,1 0 0 15,0 1 0-15,-1-1 1 0,0 1-1 16,1 0 0-16,0-1 0 0,-1 2 0 16,-1 0 0-16,0 2-1 0,2-2 1 15,0 2 1-15,1 0-1 0,-1 1 0 16,1 1 0-16,0 1 1 0,0-1-1 15,1 1 0-15,-1-1 0 0,1 0 2 16,0 1-1-16,0-1 2 0,-1 2-1 16,1-2-1-16,-1 1 1 0,0 0 0 15,0 1-1-15,-1-1-1 0,0-1 0 16,0 0 4-16,-2 1-3 0,3 0-2 16,-2 0 0-16,0 2 1 0,-1 0 0 15,2-1 1-15,0 2-1 0,1-1 1 16,0 2 3-16,0 0-3 0,2 1 2 15,-2-2 4-15,1 2 0 0,-1 0 1 16,0-1 0-16,2 1 0 0,-1 2 1 16,0-4 1-16,2 3-1 0,-1 0-1 15,-1-1 0-15,2 2-3 0,-1-1 0 16,1 0 3-16,0 0-7 0,-1 0 5 16,1 0 3-16,1 1-4 0,-1 2 3 15,1-2 2-15,0 1-3 0,0-2 0 16,0 4 1-16,0-2-5 0,-1-1 2 15,-2 3 0-15,2-1-3 0,-1-1 1 16,0 2 1-16,-1-2-2 0,0 2 2 16,2-2-4-16,0-2 1 0,1 1 1 15,0-1-2-15,0 1 1 0,0 1-1 16,1-1 2-16,0 0-1 0,-1 0 0 16,2 1 2-16,0 0-1 0,0 0-1 15,-1-1 0-15,0 3 3 0,1-2 2 16,0 0-6-16,1-1 7 0,-1 1-3 15,0-1 3-15,0-1-3 0,0 1-1 16,0-2 4-16,-2 1-5 0,3-1 2 16,-1 1-1-16,0 1 0 0,0-1 0 15,0 1-1-15,0-1 0 0,1 0 1 16,2 1-1-16,-2 0-2 0,1 0 1 31,-2 1 0-31,2 0-1 0,1-1 1 0,-2 0 3 0,1 2-4 0,1-3 0 16,0 1 2-16,0-2-2 0,-1 1 1 15,2 0 0-15,-2-2 6 0,1 2-5 16,2 0 5-16,-1-1 2 0,-1 0 4 16,0 1-7-16,4 0 5 0,-2 0 3 15,-1 1-3-15,2-2-6 0,-1-1 8 16,2 1-7-16,-1-2 0 0,0 0-5 16,-2 0 2-16,5 2 2 0,-3-2-2 15,0-1 2-15,2 0 0 0,-3 0 2 16,1-2-2-16,2 0 1 0,-1 1-6 15,-1 0 4-15,0-1 1 0,0-1-3 16,0 1 0-16,0-1-1 0,0 0 0 16,1 0 3-16,-1 0-4 0,0 0 0 15,0-1 3-15,2 1-3 0,-1 0 0 16,-1 0 1-16,1 0-1 16,0-2 0-16,0 1 0 0,-1-1 3 15,2 1-3-15,-2 0 0 0,2-2 0 16,0 1 0-16,-1 0 3 0,1 0-3 15,1-1 2-15,-1 1 1 0,2-2 0 32,0 1-2-32,0-2 2 0,2 1 0 15,-2-1-2-15,1 0-1 0,0 1 2 16,-1-1-2-16,0-1 0 0,2 2 1 16,-3-1-1-16,2-1 0 0,-1-1 0 15,2 1 3-15,-1 0-3 0,-1 0 0 16,4 1 4-16,-2-2-4 0,2 2 1 15,-2-1 1-15,4 0-2 0,0 2 0 16,-2-2 2-16,3 0 1 0,-2-1-3 16,0 1 1-16,0 1-1 0,1-2 0 15,0-1 3-15,-1 0-2 0,0 0 2 16,0-1-2-16,-1-1 2 0,1 2 1 16,1-1-3-16,-1-2 0 0,0 2 3 15,2 0-4-15,0-2 3 0,0 2 0 16,1-2-2-16,0 0 0 0,-2 0 1 15,-1-1 3-15,-1 1-2 0,0-1-2 16,0 1 4-16,-1 0-3 0,0-1 0 16,-3 2-2-16,2-2 0 0,-3-1 3 15,0 2-3-15,0-2 1 0,-1 0 1 16,-2-1-2-16,1-1 0 0,-3 0 1 16,0-2 0-16,0 1-1 15,-2 1 1-15,-1-4-1 0,0 1 0 0,0 0 0 16,-2-3 1-16,0 2-1 0,-1-1 1 15,0 0-1-15,0 0 1 16,0 0 2-16,0-1-3 0,0 0 0 16,0 0-1-16,0 0 1 0,-1 0 0 15,0 1-3-15,1-1-12 0,0 1-19 16,0-1-43-16,0 1-95 0,0-2-169 16,-1-7-258-16</inkml:trace>
  <inkml:trace contextRef="#ctx0" brushRef="#br0" timeOffset="-92536.71">17035 12746 348 0,'0'0'117'0,"0"1"-80"0,0-1-9 0,0 0 4 0,2 0 1 15,-1 0-3-15,-1 0 7 0,2 0-7 16,-2 0-4-16,0 0 7 0,0 0 8 15,0 0-1-15,-2 0-2 0,2 0 0 16,0 0-1-16,0-1 0 0,-1 0 9 16,2-1-6-16,1-2-13 0,1-1-3 15,3-1-2-15,0-1-8 0,3-1-3 16,0 0 0-16,2 1-3 0,0 0 0 16,0 1 3-16,0 3-5 0,0-3 2 15,-1 3 2-15,2 1-4 0,-4 0 3 16,0 1-1-16,0 2-5 0,-2 1 2 15,-1 3-2-15,-2 2 1 0,2 2 2 16,-2 4-3-16,-1 3 5 0,2 3-7 16,-2 1 4-16,-2 1 3 0,-2 1-8 15,1 1 6-15,-4-2-2 0,-1 3-1 16,-2-3-1-16,0 0 0 0,-3-2 0 16,2-1 1-16,-3-2-3 0,0-1 3 15,2-2-6-15,1-2 7 0,0-1-5 16,2-3 2-16,2-3-2 0,2-1-1 15,0-2 2-15,3-2 4 0,3-3 0 16,0-2-3-16,5-4 3 0,0 1-7 16,3-4 3-16,0-1 0 0,6 0 0 15,1 1-4-15,-1-1 3 0,1-1-1 16,-1 0-6-16,0 1 2 0,1 0-2 16,-1-1-3-16,2 3-3 0,-1-2 5 15,-4 2 1-15,2 0 2 0,-4 1 0 16,2 2 2-16,-4 0-5 0,0 0 2 31,-1 3-3-31,-3 0 3 0,-1 2-2 0,-2 2 8 0,-1-1 0 0,-1 0 1 16,-1 2 0-16,-1-1-1 0,-1 1-1 15,-1 1 1-15,1-1 0 0,1 1-4 16,-4 1 5-16,0 1-1 0,-1 0 0 16,-2 1 1-16,-1 1 0 0,-2 1-1 15,1 1 1 1,-1 2 5-16,0 2-4 0,-2-2-1 0,4 3 2 0,-2 1 2 15,1 0-2 1,2 3 3-16,-1 1 6 16,1-1 8-16,0 1 10 0,3-1 13 0,2 0-3 0,3-2-3 0,0 0 18 15,2-2 2-15,1-1-2 0,2-1-2 16,1 0-5-16,5 0-3 0,-1-3-10 16,2-2-11-16,2-1-8 0,2-1-7 31,0-1-6-31,0-1-2 0,0 1-8 0,-2-1-18 0,2 0-29 0,-4-1-44 31,2 1-96-31,-1-1-132 0,14-4-221 16</inkml:trace>
  <inkml:trace contextRef="#ctx0" brushRef="#br0" timeOffset="-91611.13">17561 12897 456 0,'-1'0'69'0,"1"0"-28"0,-2 0 12 16,2 0-2-16,0-1-15 0,0-1-9 16,0 2-10-16,0-2 7 0,0 0 2 15,0 0 7-15,-2 0-1 0,-1 2-4 16,2-1 5-16,-1 0 2 0,2 0 0 16,-2 1 6-16,2 0-2 0,0 0 2 15,0-1-8-15,5 1 10 0,0-1 3 16,3 1 7-16,4 0 0 0,1 0 0 15,1 1 0-15,2-1-3 0,3 0-11 16,-1 0-14-16,-1-1-13 0,-3 0-3 16,2 0-8-16,-2 0-1 0,-1 1 0 15,-2 0-11-15,-3 0-14 0,1 0-32 16,-1 1-42-16,-3-1-103 0,1 2-54 16,5-3-218-16</inkml:trace>
  <inkml:trace contextRef="#ctx0" brushRef="#br0" timeOffset="-90287.69">18041 12801 417 0,'0'0'175'0,"0"1"-89"0,-1-1-20 0,-1-1 8 0,1 1-8 16,1-1-18-16,-2 1-6 0,2 0 1 16,0-2-10-16,0 1-5 0,0-3-4 15,0 0 0-15,2-1-1 0,-1 1 3 16,1-3 1-16,-1 2 0 0,1-1 1 16,1 0-6-16,2 2-6 0,0-1 1 15,1 0-5-15,3 1 4 0,-1 0-3 16,1 1 0-16,1 0-7 0,1 0-4 15,-1 0 0-15,2 0 1 0,-3 0 0 16,0 2-3-16,-1 2-1 0,-2 0 1 16,1 1 1-16,-3 1-1 0,0 1 0 15,-1 2 0-15,0-1-2 0,-3 4 2 16,0 0 1-16,-2 3 0 0,-1 1-1 16,1 1 2-16,-4 0-1 15,1 0 1-15,0 0 3 0,-4 0-4 16,1 0 4-16,0 1-5 0,0-1 2 15,-2-1 0-15,0-1-2 0,0-1 1 16,0-1 3-16,1-1-1 0,1-2 5 16,-1-3 0-16,1-1 0 0,4-1-2 0,0-1 0 15,3-2 3-15,1 0 4 16,1-1 1-16,2-2-5 0,2-3-2 16,3-1-6-16,5-2-1 15,0 0 0-15,2-1 2 0,1 0-1 0,1-2-1 16,1 0-2-16,2 1-3 0,-1 0-1 15,2-1-3-15,-1 0-3 0,1 1 4 16,-4 2-2-16,2-1 0 0,0 2 3 16,-5-1 1-16,3 2 3 0,-7 1-2 15,1 0 3-15,-6 1-3 0,3 1 3 16,-5 0 2-16,-2 0-1 0,-1 1-1 16,-3-1-2-16,0 4 0 0,-3 0-4 15,1 1 2-15,-3 4 5 0,-3 0 0 16,-3 3 1-16,1 2 1 0,-1 2-1 15,-2 2 5-15,1 1 9 0,0 2 0 16,-2 1 2-16,6 0 7 0,-1 0 6 16,3 0 9-16,1-2 16 0,2-1-3 15,3-2 5-15,1-1-14 0,5-1-16 16,1-2-7-16,2-1-5 0,2-2-3 16,6-3-4-16,-3-2-3 0,6-1-4 15,-2-2-7-15,2-1-11 0,2-1-10 16,-1 0-33-16,-2 1-31 0,2 0-83 15,1-2-128-15,22-22-151 0</inkml:trace>
  <inkml:trace contextRef="#ctx0" brushRef="#br0" timeOffset="-89681.34">18035 12487 551 0,'0'0'98'0,"-2"-1"4"0,2 1-14 0,0-3 9 16,0 2-1-16,4-1-21 0,0 0 3 15,5-1-3-15,0 3-2 0,5-3-8 16,2 2-19-16,1-2-6 0,-1 2-9 16,3 0-11-16,1-1-5 0,1-1-1 15,0 2-4-15,-1 0-6 0,-1-1 1 16,0 0-3-16,-4 1 1 0,0 0-3 16,-2-2 1-16,-1 0-1 0,-2 2 0 15,-4-1-12-15,3 1-9 0,-5-1-18 16,-1 1-35-16,-2 1-58 0,0 0-57 15,0 0-16-15,-1-3-148 0</inkml:trace>
  <inkml:trace contextRef="#ctx0" brushRef="#br0" timeOffset="-87317">17010 13305 264 0,'0'0'155'0,"0"1"-119"15,-2-1 2-15,-1 1-5 0,0-1-9 0,1 0-1 16,-1 2 10-16,1-1 7 0,1 0-1 16,1 1-8-16,-2-1-1 0,2 1-1 15,-1-1-3-15,-1 0-5 0,2 0 0 16,0 0 1-16,0 0 1 0,0-1 1 15,0 1-1-15,3-1 1 0,-1 1 3 16,1-1 1-16,3 0-2 0,4 0-7 16,1 0-1-16,3-2 3 0,5 1 2 15,0 0-3-15,5-2 5 0,4 2 8 16,2-1 6-16,2 0 4 0,25-1 3 31,6 2 4-31,10 2-6 0,-11-1 2 16,3-1-14-16,5 1-4 0,5 0-8 15,0 1 1-15,1 0 0 0,1-1-1 16,-7-2 1-16,1 3 3 0,-4 0-7 16,-6-1-13-16,-1 0 0 0,-3-4 0 15,-6-7-1-15,-2 8-3 0,-4 0-1 16,-7-2-3-16,-4 4-5 0,-6-4-6 16,-16 4-7-16,-4-2-17 0,1 1-15 15,8-3-42-15,-8 0-48 0,-1 3-85 16,-5-2-50-16,-15-3-258 0</inkml:trace>
  <inkml:trace contextRef="#ctx0" brushRef="#br0" timeOffset="-86519.73">17550 13548 312 0,'-2'0'249'0,"2"2"-158"0,0-2-29 0,0-2 4 0,0 2-3 0,0-1-11 16,0 1-6 0,0-1-7-16,0-1-6 0,2 1-17 0,-4-1-1 0,-1 1-3 15,0-3-1-15,-3 1-7 0,-2-1 3 16,-2 1-5-16,1 3 0 0,-4-1-2 15,1 2 0-15,-4 0-3 16,3 4-3-16,-4-3-1 0,4 5-6 16,-1 0 4-1,3 2 5-15,1 0-1 0,1 0 4 0,4-1-2 0,2 1 2 0,3-1 1 16,3 1 1-16,1-2 5 0,3 0 3 16,4 0 5-16,-1 0 2 0,6-1 4 15,-4 1 0-15,2 0 11 0,2-1 9 31,-2 2 10-31,1 0-8 0,0 0-3 16,2-1-1-16,-2 1-8 0,-1 1-6 16,-1 1 0-16,-2-2 6 0,0 0-3 15,-4 1-3-15,-1-2 2 0,-5 0-12 16,-2 0 7-16,-4-2-1 0,-3 2-2 16,-1-1-1-16,-4-1-1 0,1-2-3 15,-1-1-3-15,-3-2-4 0,0 0-1 16,-3 1-2-16,1-3-1 0,-2-1-2 15,1-2 0-15,0 1-5 0,0-1-1 16,2 3-18-16,4-1-14 0,1 2-36 16,-1 1-65-16,5 0-100 0,3 0-52 15,5 0-203-15</inkml:trace>
  <inkml:trace contextRef="#ctx0" brushRef="#br0" timeOffset="-85564.71">17689 13824 530 0,'0'-3'118'0,"0"1"-48"0,2-3-2 16,2 0 2-16,-1 2-16 0,2-2-16 16,0 2-4-16,0-1 5 0,1 0 9 15,0-1-10-15,-1 0-6 0,2 1-1 16,-1 0-9-16,0 3 2 0,-1-1 1 15,4 1-5-15,-2 0-7 0,-1 1-1 16,-1 1-2-16,3 2-5 0,-4 1 4 16,1 2 4-16,-2 0 3 0,2 3 1 15,-2 1-4-15,-1 0 1 0,0 1-3 16,-4 2 3-16,0-2 1 0,-2 4 2 16,-3-2 3-16,-1 1-4 0,-3-2-8 15,0 1-2-15,-3-1-1 0,1-2-3 16,2 0 1-16,0-3-2 0,0-3-1 15,1 1 0-15,3-1 0 0,2-1-1 16,0-1 1-16,2-4 0 0,0 0 2 16,5-3-2-16,2 1 0 0,1 1 1 15,4-4-1-15,3-1 0 0,0-2 5 16,6 0-5-16,-1-2 1 0,2 4-1 16,1-5 0-16,1 3-1 0,1-1 0 31,-3-1 1-31,0 2 1 0,-2 2-1 15,-1-3 0-15,-2 3 1 0,-1 0 0 16,0 0-1-16,-2 3 0 0,-2 1 0 16,-3-1 0-16,-1 1 0 0,-5 1 0 15,2 1 0-15,-5-1-3 0,-2 3-2 16,-3 1 4-16,-3 1-6 0,1 1 3 16,-4 1 0-16,0 0 1 0,0 3 1 15,4 1 0-15,-1 0 0 0,0 2 2 16,5 1-1-16,0-1 1 0,1 1 5 15,1 1-3-15,0 0 2 0,3-1 12 16,2 0 9-16,1-4 10 0,2 1 3 16,1-1 1-16,1-1 4 0,2 1-12 15,3-5-7-15,0 1-10 0,2-1-8 16,3-3-4-16,-2 0-2 0,2-1-2 16,-2-1-8-16,3 2-14 0,-4-1-31 15,4-2-26-15,-4 2-77 0,4-2-106 16,-4 2-75-16,22-3-249 0</inkml:trace>
  <inkml:trace contextRef="#ctx0" brushRef="#br0" timeOffset="-83813.84">19045 12186 456 0,'0'-1'89'0,"2"-1"-26"0,0 0-7 16,-2 2-14-16,0 0 6 0,0 0-1 15,-2 0 4-15,2 1 0 0,-2-1 3 16,2-1 2-16,0 1-4 0,-1-1 1 15,0 1-16-15,1-1 4 0,0 0-8 16,0 1-8-16,1 0 0 0,-1 0 0 16,-1 0-10-16,2 0-5 0,-1 1-6 15,1-1 4-15,1 3-2 0,-2 1 7 16,2 0-9-16,-2 3 6 0,0-1 0 16,0 2 5-16,0 1-4 0,0 1-3 15,0 0 1-15,0 1 3 0,0 2-6 16,0 2 1-16,3 0 4 0,-2 5-4 15,2-1-4-15,0 2 8 0,0 0-7 16,2 2 7-16,1 2-7 16,-1-1 3-16,1 3-6 0,-3 1 4 0,1 0-5 15,-1 3 2-15,-2 0 5 0,-1 18-7 16,-3 1 4-16,-2 4-2 16,1-18 1-16,-2 1-1 0,-1-8-1 15,4-10-1-15,0-2 2 0,-9 35 1 16,-3-4-3-16,14-31 0 0,-3-2-3 15,3 0 6-15,-4 16-3 0,1-1 0 16,0 2 1-16,0 0-1 0,2 20 2 16,4 2-2-16,3-3 1 0,0-19 0 15,-2-14-1-15,1 3 5 0,5 39-2 16,8-1 5-16,-10-20-5 0,2 2 4 16,1 0-2-16,-2 0 0 0,0-1 2 15,5 2 4-15,-7 5-7 0,1-7 3 16,0 4-1-16,-1 1 1 0,0 8 3 15,2-7-6-15,-4 1 1 0,3-1 2 16,-6-3-3-16,3 2 0 0,0-1-1 16,0 1-1-16,-1 6-2 0,2-8 2 15,-2 8 1-15,2-3-1 0,-2 3 1 16,5-3 0-16,-5-1 2 0,2 5 1 16,-1-4 5-16,0 0-7 0,2-3 5 15,0 1-3-15,-1 4 2 0,-1-3-2 16,1 4 3-16,-3-2-5 0,1-2-1 15,0-3 2 1,2 6-5-16,-5 2 4 0,5-5-3 16,-2-2 0-16,2 1-1 0,-1-2 2 15,-2 1-1-15,1 5 0 0,2-7 0 0,-3 8-1 0,2-13 0 16,-2 13 0-16,3-5 1 0,-1-2 0 16,-1-2 0-16,-2 0-2 0,3-2 2 15,-2 0-1-15,1 3 0 0,0-7 0 16,5 5 0-16,-6-3 1 0,0 5-1 15,-1-2-1-15,3-9 1 0,-3 6-1 16,-1-3 3-16,3 3-2 0,-2-1 0 16,2-2 0-16,-2-2 0 0,4-1 1 15,-4-17 0-15,1 1-1 0,-1-1-2 16,4 16 2-16,-1 0 0 0,1 0 2 16,-2-2-2-16,2 4 0 0,-1-3 2 15,-1 4-2-15,1 18 1 0,1-2-3 31,-4-33 2-31,1-2 0 0,0 33 1 16,-1 0 0-16,1-36-2 0,-1 2 2 16,-1 13-2-16,3-1 2 0,-1 0-2 15,-2-3 1-15,3-2 0 0,-2 0 1 16,1 0-1-16,-1 0 0 0,0-1 0 16,1-1 0-16,-2-3 0 0,2 0 0 15,-2-1 0-15,0-2 0 0,0 1-1 16,0-2 1-16,0-1 0 0,0 1-1 15,0 0 2-15,0-1-1 0,3 0 0 16,-1-1 0-16,0 1 0 0,0 1 0 16,1 1 0-16,0-3 0 0,0 1 0 15,-1-2 0-15,0-2 0 0,-1 0 0 16,1-1-1-16,-2-2-4 0,1 1-5 16,-1 0-7-16,0-2-18 0,2 0-27 15,-2-2-14-15,2-1-56 0,0-2-78 16,-1-2-154-16,4-14-253 0</inkml:trace>
  <inkml:trace contextRef="#ctx0" brushRef="#br0" timeOffset="-82524.28">19508 12504 540 0,'1'-1'138'0,"-1"0"-69"15,2-3-3-15,-2 2 4 0,1-1-5 16,2-1-11-16,-1 1 9 0,1-1-8 16,0 0 12-16,-2 0 22 0,2 0-21 15,-1 1-18-15,0 0-4 0,-1 0-9 16,-1 3-7-16,0-1-5 0,0 0-6 15,-1 1-13-15,-1 1-2 0,0 0-3 16,-1 4 3-16,-1 2-4 16,3 1 0-16,-1 2-4 0,2 1 4 15,0 2 1-15,2-2-1 0,-1 0-1 16,4 2 1-16,2-4 0 0,1 0 1 16,3-1 2-16,0-4-1 0,2 1 6 15,-1-3 2-15,1-2 0 0,1-2-5 16,-2-3 5-16,1 0-6 0,-1-2-1 15,-2-2 4-15,-1 1-3 0,-2-1-2 16,-2 0 5-16,0 0-5 0,-2 1 0 16,1 0-1-16,1 1 0 0,-2-1 0 15,0 2 0-15,-1-1-1 0,-1 2 0 16,0 2 0-16,-1 0-1 0,1 2 1 16,-1 1-3-16,0 2 1 0,-1 1-3 15,0 1 5-15,0 1 0 0,-1 4-1 16,1 0 2-16,0 3-1 0,0 4 0 15,1 1-1-15,1 6 1 0,1 3 0 16,2 5-2-16,3 19 2 0,1 1 5 16,2-1-4-16,-7-36 5 0,1 2 7 15,-2 0 6-15,3 15 1 0,-2-3 5 16,-3-2-6-16,-3-3-2 0,-2-2-5 16,-3-5-7-16,-3-2 5 0,-1-5-6 15,-1-5 0-15,-3-1-3 0,-1-5-1 16,-2 0-6-16,-1-4-11 0,2 1-1 15,-2-1-24 1,0-1-28-16,2 0-33 0,0 2-54 0,4-2-134 16,2-2-87-16,-6-14-170 0</inkml:trace>
  <inkml:trace contextRef="#ctx0" brushRef="#br0" timeOffset="-82109.52">19928 12610 827 0,'3'-2'184'0,"1"2"-42"0,4-1 24 0,2-1-54 0,5 1-24 15,0 0-20-15,3-1-18 0,-1-1-23 16,0 1-2-16,0-1-16 0,2 1 2 16,-2 0-11-16,2 0-1 0,-2 2 1 15,-1-1-17-15,-2 1-18 0,2 0-27 16,-3 0-66-16,2 0-102 0,-2-1-89 16,18-5-221-16</inkml:trace>
  <inkml:trace contextRef="#ctx0" brushRef="#br0" timeOffset="-81522.02">20374 12538 645 0,'1'0'136'0,"0"-1"-34"0,0 0-21 16,-1 0 4-16,1-3-13 0,-1 2-18 15,0 1-3-15,0-1-12 0,2 2-13 16,-4 3-17-16,2-1-7 0,-1 4 3 16,-1 2-3-16,0 1-2 0,0 2 4 15,0 1 3-15,2 0 1 0,0 2 9 16,4-2 0-16,-1 2 4 16,1-2-4-16,1-2 5 0,2-2 9 15,0-3 1-15,2-1-8 0,2-6-9 16,-1 0-5-16,3-1-1 0,-1-3-5 15,0-1 4-15,-1 1 1 0,-2-3-5 16,2 1 2-16,-3-1 1 0,0-1-4 16,-2 1 1-16,2-1-2 0,-1 2 0 15,-1-2-1-15,-1 1-2 0,-1 0 2 16,0 1-1-16,1 0 1 0,-1 1-2 16,0 1 1-16,-2 0-1 0,1 0 1 15,-2 4-1-15,0-1 0 0,1 1 0 16,-2 2 0-16,2 0 1 0,-1 0-2 15,0 2 0-15,-1 2-4 0,3 3 5 16,-2 1 0-16,0 5 0 0,-2 1 1 16,0 0 2-16,0 3 0 0,-2 1 3 15,1 1 4-15,-1 0 2 0,0 0 7 16,0 1 2-16,-1 0-2 0,-1-2 0 16,0 1-7-16,0-3 0 0,-1 0-5 15,-1 0-2-15,-1-2-3 0,-1-1-1 16,2 0 0-16,0-2-9 0,-3-3-24 15,1-2-37-15,-1-1-95 0,1-4-150 16,-15-8-99 0</inkml:trace>
  <inkml:trace contextRef="#ctx0" brushRef="#br0" timeOffset="-81157.87">20369 12387 441 0,'5'-1'397'0,"-3"-1"-273"0,4 1 22 0,4-2-12 0,2-1-51 16,0 1-29-16,3-1-12 0,2 0-4 16,1 1-6-16,1-3-11 0,0 3-1 15,0-1-5-15,0 1-7 0,-3 0-5 16,1 0-3-16,0-2-2 0,-4 3-8 15,-1-1-22-15,1 1-34 0,-4 0-56 16,3 1-105-16,-2-2-47 0,6-9-245 16</inkml:trace>
  <inkml:trace contextRef="#ctx0" brushRef="#br0" timeOffset="-80392.59">19547 13211 575 0,'2'-3'82'0,"0"0"-22"0,2-1-1 16,3 0 11-16,6 0 2 0,1 1 7 15,4-1 8-15,6 1 1 16,6-2 22-16,26-4-8 0,18-2-6 0,17 1-12 16,-21 8-20-16,6-5 1 15,3 3-20-15,-3 2-19 0,-2 4-19 0,-2-1-5 16,-2 2-2-16,3 5-4 0,-9-6-5 15,-7-3-5-15,-9 8-20 0,-4-4-30 16,-12 1-17-16,-9 0-78 0,-13-3-103 16,-6-1-69-16,-1-2-264 15</inkml:trace>
  <inkml:trace contextRef="#ctx0" brushRef="#br0" timeOffset="-79851.6">20005 13420 604 0,'4'-3'117'0,"-1"1"-47"16,2-3 9-16,1 1-9 0,-1-1-33 15,-2 0-8-15,-1-2 8 0,-2 2 6 16,-2 1-8-16,-3 3-9 0,-1 1-15 16,-5 0-4-16,-5 0-5 0,-2 0-1 15,-1 4-1-15,-2 2 4 0,1 3-4 16,1 0-2-16,1-1 2 0,5 2 1 15,3-1-1-15,1-1 0 0,7 2 0 16,3 0 0-16,2-1 1 0,4 1 4 16,4 0-3-16,-1-1 0 0,6 2-2 15,-2-3 4-15,5 2 5 0,0-2 2 16,1-1 13-16,-1 1 13 0,2-2 2 16,-1 2 0-16,-2-1-4 0,-2-1-2 15,0 1-1-15,-5-1-9 0,-3 0-8 16,-4 0 2-16,-3-1-3 0,-5 1 3 15,-4-1 2-15,-4 0-6 0,-6 0-2 16,0-1-5-16,-5 0-5 0,-2-1-1 16,0 0-5-16,0-1-17 0,-1-2-25 15,0 2-29-15,0-2-42 0,2 0-70 16,2 0-16-16,4-1-32 0,-17-2-142 16</inkml:trace>
  <inkml:trace contextRef="#ctx0" brushRef="#br0" timeOffset="-79215.57">20240 13609 651 0,'0'-2'116'0,"1"0"-22"0,-1-2 8 0,0-1-30 0,-1 2-32 0,1 0-14 16,-2 1-6-16,0 1-1 0,1 2-6 15,-2 1-6-15,-1 4 0 0,2 0-1 16,-1 3-1-16,1 1-1 0,0-1 4 15,2 3 5-15,0-2 15 0,3 2 10 16,1-3-4-16,2 1-6 0,3-1 0 16,2-3-1-16,-1 0 0 0,1-3 1 15,2-2-8-15,-3-2 0 0,1-2-4 16,0-1-1-16,-3-3 2 0,1-1 3 16,-2-1-1-16,-1-1-4 0,1 2-8 15,-1-1-2-15,-1 0-3 0,0 1 0 16,0-1 3-16,-1 2-3 0,0 1 3 15,-2 0-5-15,2 2 6 0,-2 0 3 16,-1 1-4-16,0-1-1 0,0 2 1 16,-1 1-4-16,0 0-1 0,0 1 4 15,1 1-4-15,-1 2 0 0,1 1-2 16,0 3 2-16,0 2 0 0,1 0 1 16,1 5 1-16,-1 0 3 0,-1 4 2 15,0-1 5-15,1 3 4 0,0-1 0 16,0-2 3-16,-2 3-4 0,1-5 2 15,-2 3-2-15,1-2-4 0,-3-2-2 16,0-2 1-16,-1-1-7 0,-2-4 0 16,0 0 2-16,-2-2-4 15,-1-1-1-15,-3-1-8 0,0-1-8 0,-3 0-17 16,1 0-24-16,-3-1-37 0,0 3-66 16,1 0-90-16,0 1-84 0,-20-4-186 15</inkml:trace>
  <inkml:trace contextRef="#ctx0" brushRef="#br0" timeOffset="-77815.54">16373 14227 609 0,'-2'0'95'0,"2"0"-17"0,0-1 8 16,-1 0-11-16,1 1-13 0,0-3-1 16,0 1 0-16,1 2-9 0,-1-1-5 15,3 0 1-15,2 1-10 0,0-2-1 16,1 1-5-16,1-1-9 0,2 1-1 15,-1 1 0-15,3 1-1 0,0 0 3 16,0 0-8-16,2 1-3 0,3 0-7 16,1-1-1-16,-1 2-1 0,3 0 3 15,0 0-7-15,3 0 1 0,1-2 0 16,3 2 2-16,-2-1-3 0,4-1 1 16,-3 0-1-16,2-1 1 0,3 0 4 15,0-1 2-15,21 1 6 0,1 0-8 16,6-1 1-16,-18-1 2 0,4 2-7 15,-1 0 4-15,7 0-3 0,2 0 3 16,-1 0-5-16,1 0 2 0,3 0 0 16,2 0-1-16,6 0 0 0,2 0-1 15,-2 0 1-15,7 0-1 0,5 2 1 16,-1-1 0-16,-8 1-1 0,5-2 0 16,3 2 0-16,5 0 12 0,-3-4 1 15,3 3 2-15,3-2 5 0,-4 1-1 31,-1-3-7-31,5 4-2 0,7-2-1 0,-4 0-5 0,10 0-1 16,-5-1-1 0,5 3-1-16,-2-1-2 0,7 0 2 15,1 2 1-15,1-1-2 0,-1-1 0 16,-1 3 0-16,-4-1 0 0,4-1 0 0,3-2-1 16,-4 3 1-16,-1-2-1 0,-2 0 1 0,-2 0 0 0,6 0 3 31,-1 0-2-31,-3 2-1 0,1 0 0 15,-2-1 0-15,-5 0-2 0,2-1 1 16,-2-1 1-16,0 4-3 0,-5-4 3 16,-2 0 1-16,-5 0-1 0,-5-2-1 15,-3 2 1-15,2 1 2 0,-8-1-2 16,-7 1 0-16,-4 0 0 0,-6 0 1 16,-7-2-1-16,-4 2-5 0,-8-2-9 15,-17 2-14-15,-1-2-19 0,0 2-45 16,8-1-70-16,-4-1-108 0,-4-3-89 15,-4-13-400-15</inkml:trace>
  <inkml:trace contextRef="#ctx0" brushRef="#br0" timeOffset="-76194.01">21018 12224 579 0,'-1'-1'111'0,"1"1"-48"0,0-2 9 0,1-2-7 15,1 2-6-15,-1 1-8 0,-1-2 5 16,2 2-3-16,-1 0 0 0,-1 1 10 15,1-1-7-15,0 1-14 0,-1 1-14 16,1 0-7-16,0 2-7 0,-1 0-3 16,2 1-2-16,-2 2-3 0,0 0 0 15,0 2-2-15,0 2 0 0,1-2 1 16,1 5 1-16,-1-1-2 0,1 1 1 16,0 2 1-16,-1-1 2 0,1 2-1 31,-2 1-3-31,1 1 2 0,0 0-3 15,-1 0 1-15,0 0 0 0,0-1-2 16,-2 2 1-16,2 0-2 0,0 1 5 16,0-1 1-16,0 2 3 0,2 0 1 15,-1 2-1-15,1 2 2 16,0-1-3-16,3 2 0 0,-1 1 4 16,0 2-4-16,0 1 0 0,-1 2 4 15,2-2-3-15,0 20 0 0,2-1-4 16,-6-31 3-16,0 0-2 0,3 36-2 0,-2-4 2 15,3 4 0-15,-4-16-5 0,2 5 3 16,-2-7-2-16,3 4-2 0,-1 6 1 16,5-10 4-16,-3 6-6 0,0 1 2 15,0 4 6-15,0-2-4 16,-2-4 3-16,3 0-2 0,-1-3-1 16,-2 1-2-16,-2 2 3 0,0 3 2 0,1-4-2 15,-2 2-1-15,3 2-2 0,-4-6 3 16,3 10-3-16,1-3 1 0,-3-2 0 15,2 4-2-15,2-5 2 0,-4 2 1 16,5-1-1-16,-4-1 4 0,3 5-5 16,-1 0 1-16,1-2 1 0,-1 8 4 15,1-6-5-15,-3 3 4 16,3-2-2-16,0-1-4 0,0 6 3 16,-1-6 0-16,2-2-1 0,-1 4 1 15,-2-3-3-15,-1 8 1 0,4-8 0 16,-2 6 0-16,2-2 1 0,-3 2 0 15,1-8-2-15,-2 10 0 0,2-5 1 16,-3-3 1-16,2 0-1 0,-1-2-1 16,-1 0-1-16,0 5 2 0,1-6 1 15,1 7-2-15,0-14-1 0,-2 8 3 16,0 0-3-16,2-2 0 0,1 4 1 16,-2-6 0-16,1-2 0 0,-1-2 2 15,4-1-5-15,-5 4 4 0,2-1-2 16,0 4 1-16,4-3 0 0,-5-5-1 15,2 9 0-15,-1-3 0 0,2-3 0 16,1 2 1-16,2-5-1 0,-4 2 0 16,0 4 1-16,1-5-1 0,-1 1 0 15,0-4 3-15,-1-15-3 0,-1 1-3 16,4 34 3-16,1-1 1 0,-3-17-1 16,0 0 0-16,0 0 0 0,-1 0 3 15,3-1-3 1,-3 4-3-16,-1-5 3 0,4-4 4 0,-3-13-4 0,-1 1 0 15,2-1 1-15,0 14-1 0,-1-1 0 16,1-3-1-16,-1-1 1 0,0-2-1 16,0-1 2-16,-2-1-1 0,1-1 0 15,-1-2 0-15,0 0 0 0,0-2 0 16,-1 0 0-16,2-3 0 0,-1 0 0 16,-1-1 0-16,2-2 0 15,-2 0 0-15,2-2-2 0,0 1 2 16,-1-2 1-16,0 0-1 0,1-2 0 0,-1-1 0 15,2 0 0-15,-2-1 0 16,1-1 0-16,0 1 1 0,0 0-1 16,-1-1 0-16,0-1 0 0,0 0 1 15,0 0-1-15,0 0 0 0,0 1-3 16,1 0-2-16,0 0-10 0,1-1-16 16,2-2-19-16,-2-1-22 0,2-1-39 15,-1 3-61-15,2 0-144 0,5-10-135 16</inkml:trace>
  <inkml:trace contextRef="#ctx0" brushRef="#br0" timeOffset="-62501.14">8026 8075 494 0,'0'-1'52'0,"0"-1"-17"16,0 0 17-16,1 0 1 0,0-2-12 0,1-2-4 0,-1 4 8 31,1-4 9-31,0 2 1 0,-2 0 1 16,1-3 10-16,-1 0-11 0,1 0-3 16,-1 1 3-16,0 2 1 0,0 0-13 15,1-2 0-15,-1 0-14 16,1 2 3-16,-1 1-3 0,1 3-3 15,0 0-1-15,-1 1-5 0,2-1-7 16,-2 4 0-16,2 2-1 0,-1 3 3 16,2 7 1-16,-1 2-1 0,2 2-3 15,-1 3-8-15,1 1 0 0,-1 2 1 16,0 0-4-16,0 2-1 0,0 0 5 16,0-1-5-16,1-3 1 0,0 3-1 15,-2-5 0-15,0 0 0 0,0-2-1 16,0-2 0-16,0-2-5 0,0-2 1 15,0 0-10-15,-2-2-14 0,1-3-15 16,0 1-27-16,-1-1-15 0,0-2-73 16,1 0-41-16,-2-2-57 0,2-2-45 15,-1-1 151-15,1-2 58 0,0-1-13 16</inkml:trace>
  <inkml:trace contextRef="#ctx0" brushRef="#br0" timeOffset="-61448.39">7269 9524 422 0,'-1'0'148'0,"0"0"-67"0,0 0-19 16,0-2-9-16,2 2-3 0,1-2-5 15,2 1 3-15,1 0-6 0,3-2 14 16,1 0 2-16,4-1 6 0,4 2 2 16,0-1 3-16,7-1 0 0,2 2 1 15,5-3-10-15,7 2-7 0,28-3-5 16,18 1 0-16,9 2-10 0,-26 0-11 15,0 1-3-15,2 1-11 0,-4 0-8 16,-3-1-2-16,1 1-3 0,-3-3-1 16,-4 1 0-16,-9 2-3 0,-5-8-2 15,-7 3-4-15,-5 0 1 0,-18 4-2 16,-2-1-4-16,0 1-11 0,7-3-9 16,-3 2-15-16,-4 1-25 0,-3 1-40 15,-3 4-80-15,-2-1-31 0,-3 2-160 16,-1-3-63-16</inkml:trace>
  <inkml:trace contextRef="#ctx0" brushRef="#br0" timeOffset="-60078.78">7299 10830 79 0,'1'0'450'32,"-1"0"-381"-32,0-1 2 0,1 0-18 0,0-2-5 0,0 0 21 0,1-2 0 15,-1 2-9-15,1-3 3 0,-1 1-7 16,1-2-6-16,2-1-3 0,0 0 8 15,1-1-4-15,1-2-12 0,2 0-5 16,1 0-8-16,1-1-6 0,-1 3-5 16,2-1 1-16,-1 3-3 0,-1 0-1 15,0 0-5-15,1 4 0 0,-4 0-6 16,1 3-1-16,-1 3 0 0,0 1-1 16,-1 5 1-16,-2 0 0 0,1 4 2 15,0 4-1-15,-1 2-1 0,-1 4-1 16,0 1 1-16,-1 0 0 0,-1 2 0 31,0 2 0-31,0-2 0 0,-1 1-2 16,-1-4-1-16,0 0 1 0,-1-2-2 15,2-2-3-15,0-4 1 0,0-2-4 16,2-5 7-16,0-2 1 0,-1-5 2 16,0-1 0-16,2-2 1 0,1-5-1 15,0-4 0-15,1-1 1 0,3-3-1 16,-1-2 0-16,0 0 0 0,3-2 0 15,2-1 0-15,-1 0 1 16,2-2 0-16,1 1 0 0,1-1 2 16,2 1 2-16,0 1-1 0,1 1 2 15,0 1-1-15,0 1-2 0,2 2-2 16,-1 1 3-16,-1 0-3 0,-1 3 1 16,-1 1-1-16,-3 2-1 0,0 1 1 15,-4 1-2-15,-1 5 1 0,-2 1-2 16,-1 1 0-16,-2 5-3 0,-1 1 5 15,-1 4 0-15,0 3 2 0,0 3 9 16,-1 2 5-16,1 2 4 0,-1 2 6 16,0 2-9-16,1 0-2 0,0 2-5 15,2-2-4-15,-1-1-4 0,0-2-2 16,2-2-1-16,0 1-8 0,-1-4-11 16,-1 0-25-16,0-5-38 0,-3-1-78 15,1-3-145-15,2-6-216 0,4-17 112 16</inkml:trace>
  <inkml:trace contextRef="#ctx0" brushRef="#br0" timeOffset="-59569.38">7977 10893 729 0,'2'-1'143'0,"-1"-1"-22"0,2-1 10 15,1 2 1-15,0 1-24 0,5-1-20 16,2-1-13-16,4-1-11 0,2 2-3 16,3-2-5-16,-1 0-12 0,3 1-15 15,-1-1-9-15,-1 0-10 0,1 1-5 16,0-1-5-16,-2 1-1 0,1 1-7 16,0-1-9-16,-1 1-18 0,0-1-36 15,0 1-30-15,-3 4-97 0,2-3-207 16,23-8-203-16</inkml:trace>
  <inkml:trace contextRef="#ctx0" brushRef="#br0" timeOffset="-58865.85">8671 10657 363 0,'1'-3'343'0,"1"-2"-259"0,3-2 10 0,0 0-23 0,0 2-17 15,-2 2-7-15,0 2-13 0,-1 1-10 16,-1 3-2-16,2 3 6 16,0 3 10-16,-1 5 5 0,0 3 0 15,1 5-5-15,0 5-10 0,2 3-5 0,1 23-3 16,2 7-3-16,-2-1 9 0,-3-19 13 16,-1-3 0-16,0 0-8 0,-1-5-8 15,-1-18-7-15,0-2-2 0,-1 0-2 16,1 12-5-16,-1-5 3 0,0-1-7 15,-1-6 0-15,1-3 0 0,-1-3-1 16,2-3-2-16,-1-3-8 0,0 0-2 16,1-1-20-16,0-3-41 0,0 2-42 15,1 1-82-15,0-4-84 0,2-10-217 16</inkml:trace>
  <inkml:trace contextRef="#ctx0" brushRef="#br1" timeOffset="-146689.1">26415 4512 484 0,'0'1'55'15,"0"-2"-13"-15,0 0-4 16,0 1-1-16,-1-2-11 0,1 2-10 0,0-1 3 16,0 1 1-16,0 0 5 0,0 0-2 15,-1 0 5-15,1 0 3 0,0-1-6 16,0 1-1-16,-1 0-1 0,1 0-6 16,-1 0-3-16,1 1-2 0,-1-1-8 15,1 2 2-15,1-2-3 0,-2 1-2 16,-1 2 2-16,2 1 0 0,0 3 6 15,0 1-8-15,2-1 8 0,-1 1-6 16,-1 0 2-16,0 2 0 0,1 0 2 16,-1 3-6-16,2-1 6 0,-2 1-7 15,1 3 7-15,-1 0-4 0,2-2-2 16,-1 4 0-16,0-1 1 0,0 2-1 16,0 1 1-16,0-1-2 0,-2 2 1 15,2 0-1-15,-1 0 0 16,0 1 2-16,0 0-2 0,0 0 1 0,1 1-1 15,-1-1 2-15,2 2 2 0,0-1 2 32,1 1-3-32,-1 2 1 0,1 2 2 0,0-1-1 0,1 3 1 0,-1-1 2 15,1 1-1-15,-1 1-2 0,-1-2-3 16,1 2 6 0,1 0-5-16,0-1-1 0,0 18-1 0,-2-31 0 0,-1 14 1 31,-1 1-2-31,0-1 1 0,-1 0-1 15,-1 1 1-15,1 0-1 0,1 0 1 16,-2 18 0-16,1 4-1 0,3-1 0 16,-1-22 0-16,-1-12 0 0,3-1 1 15,-2 39-1-15,2-2 0 0,-2-16 0 16,0-3 0-16,-1 2 0 0,0 1 2 16,1-3-2-16,-2 7-2 0,3-2 2 15,-2 0 1-15,0 6 0 0,0-4 0 16,1-2-1-16,2 10 0 0,-1-4 3 15,1-2-3-15,-1 0 3 0,-1 1 4 16,4 0-5-16,-1-4 5 0,1 5 3 16,-3 0-4-16,1-1 0 0,0 1 1 15,0 3 2-15,0-9-3 0,1 5 1 16,-1 2 3-16,-1-3-3 0,1 0 6 16,1-2-9-16,0-2 3 0,-1 0-5 15,1 2 1-15,-3-1-3 0,2-3 1 16,-3 9-1-16,0-5 1 0,1 5-1 15,-1-4 2-15,1-2-2 0,-1 0 0 16,0 2 2-16,1 1 1 0,1-3-2 16,-1 0 0-16,1 0-1 0,0 5 0 15,-4-3 1-15,4-2-1 0,-1 6 2 16,2-3-2-16,-3 6 1 0,1-4-1 16,-2-5 1-16,1 5 4 0,0 1-4 15,3-4 9-15,0-1-4 0,-1 4-1 16,1-1 4-16,2 4-4 0,-3 0-1 15,1-5-1-15,2 3-1 0,-4 1 2 16,2-1-2-16,0 2 0 0,0-4-2 16,-1-1 1-16,1-2 0 0,-2 5 1 15,-2-1 0-15,3-4 1 0,-1 6-3 16,0-2 2-16,2-2-2 0,0 3 5 16,-3-7-3-16,1 2 2 0,2-2-3 15,-1 0 0-15,2-4 2 0,-1-2-2 16,1-1 0-16,-1-1 3 0,-1-3-4 15,-2-15 3-15,1-1-2 0,-1 0-1 16,2 13 0-16,0-2 0 0,-1-2 1 16,1-2 2-16,-2-2-3 0,0 0 0 15,1-3-2-15,-1 0-4 0,-1-1-4 16,0-3-10-16,0-1-20 0,1 0-55 16,-1-4-28-16,2 1-28 0,-1-2-66 15,-2-1-211-15</inkml:trace>
  <inkml:trace contextRef="#ctx0" brushRef="#br1" timeOffset="-145529.54">25769 9422 436 0,'0'0'129'0,"0"0"-63"0,2-1-20 0,-1-3-9 0,2 1-5 0,0 0-9 15,1 0 3-15,3 1 1 0,0-2 2 16,1 2-3-16,0-1 5 0,2 0-3 16,2 2 0-16,1-1-2 0,1-1 1 15,2 1-1-15,2 1-4 0,0 0-9 16,4 0 1-16,1 0-4 0,2-1 2 16,2 0-2-16,1-2 6 0,3 2-1 15,20-2-9-15,8 1 3 0,2 1 0 16,-18-1-4-16,3 0 6 0,1 3-2 15,3-4-4-15,3 2 1 0,-1 0-1 16,5-1 2-16,-2 1-3 0,3 2 1 16,5-4 0-16,-1-5 1 0,4 6 2 15,-1-2 6-15,2 0-4 0,1 2-1 16,1-1 5-16,-3 1-7 0,2-1 0 16,3 4 3-16,-1-3-7 0,2-4 3 15,3 3-4-15,-2 3-2 0,-2-2 0 16,5-1 2-16,-5 3 0 0,2-3 1 15,1 1 1-15,1 0 2 0,3-1-3 16,0 0 0-16,0 5 2 16,-5 0 3-16,4-5-5 0,-1-2 5 15,0 5-5-15,1 1 1 0,2-2-4 16,-1 1 0-16,-6-1 0 0,0 0-1 16,1 1 0-16,-1-4 1 0,5 4 0 15,-3-2 2-15,-1-2-1 0,2-1 0 16,-4 0-1-16,-5 10-2 0,5-9 1 15,-3 4 1-15,3-3 1 0,-5 3-1 16,-2 0-4-16,-1-1-2 0,-1-1 0 16,-4 0 1-16,-3 3 3 0,-1-3 2 15,1 1 0-15,1-5-1 0,-3 5 1 16,0 3 1-16,0-3 1 0,1-2-2 16,-2 2 4-16,-1-2 1 0,2 0-3 15,1 4-2-15,-2-4 1 0,4 1-1 16,-4-4 3-16,3 3-3 0,-1 4 0 15,-2-3-3-15,-2-2 3 0,-2 2 0 16,2-2 0-16,-5-1-1 0,-3-2 1 16,-2 6 0-16,1-2 0 0,1-2 0 15,-2 3 2-15,-5-2-2 0,3 2-2 16,-4-3 1-16,-6 1 1 0,-15 4 0 16,0 1-2-16,0-1-4 0,11-1-7 15,-2-1-14-15,-4 2-33 0,-3-1-54 16,-1-1-27-16,-5 2-62 0,3-7-116 15</inkml:trace>
  <inkml:trace contextRef="#ctx0" brushRef="#br1" timeOffset="-144158.7">31844 9468 525 0,'2'-4'26'0,"1"0"6"0,2-4 24 0,-2 0-9 16,-1 1-7-16,2 1-4 0,1 0-1 16,-2 0-5-16,0 1 1 0,0-2-3 15,2 1 2-15,-2 2-1 0,5 0-2 16,0-1 1-16,0-2-12 0,2 2-3 15,2 0 1-15,-2-1-9 0,2 2 3 16,-2 1-2-16,-1 2 1 0,-1 0 1 16,1-1-5-16,-2 1-1 0,1 2 2 15,-2 1-3-15,2 0 1 0,-2 0 0 16,2 3 1-16,-3 2-2 0,4 0-1 31,-4 3 3-31,0 2-2 0,0 1 1 16,-4 2 3-16,1 0-2 0,-1 2 2 15,-2 0 0-15,-2 1 4 0,-2 1-7 16,-2 0 4-16,-2 0-6 0,0-1 2 16,-3 1 3-16,0-1-4 0,-2-1 0 15,-4 1-1-15,4-3 1 0,-3 1 2 16,-1-3 1-16,3 0 0 0,0-3-3 16,3 1 4-16,2-3 0 0,4-3 0 15,1-1-3-15,1-2 0 0,4-2-2 16,4 0 5-16,-1-3 6 0,7-2-4 15,1-2-7-15,6-4 2 0,3-2-1 16,1-1-1-16,3 1 0 0,0-1 0 16,-1 0 0-16,3-1 1 15,-1 0-2-15,0 0 0 0,0 0-1 0,-1 1 2 16,0-1-2-16,0 1 0 0,-2-2 0 16,1 2 3-16,-3-1-1 0,-2 1 0 15,3 0-3-15,-5 0 3 0,1 1 0 16,-3-2 2-16,0 2 0 0,-2 2-2 15,-6 1 1-15,-1 1 0 0,-2 2 2 16,-3 0 6-16,2 2-4 0,-2 2 0 16,-2-2 0-16,2 4-4 0,-3-2 0 15,-4 2-1-15,-1 0 0 0,-1 1 0 16,-5 4 1-16,1-2-4 0,-3 5 3 16,0 0-1-16,-1 2 2 0,1 3-1 15,-4 2 3-15,3 0-3 0,0 1 4 16,0 3-2-16,3-1 1 15,2 0 1-15,2-1 2 0,3-1 0 0,4 2 8 16,2-3-4-16,4-2 10 0,3 2-3 16,2-1 4-16,6-1-1 15,2-2 6-15,3 0-5 0,3-2-4 16,1-1-7-16,0-3-5 0,4 0-4 16,-2-2-1-16,0-2 0 0,-2-1-8 15,0-1-16-15,1-1-24 0,-2 0-45 16,2-2-53-16,-2 0-69 0,30-15-118 15</inkml:trace>
  <inkml:trace contextRef="#ctx0" brushRef="#br1" timeOffset="-142339.52">25142 3902 486 0,'1'-1'71'0,"0"-1"-29"0,3-1 9 0,-3-1-10 0,0-1 1 15,0 0 9-15,-1-2-1 0,0 2 4 16,0-1-9-16,1 1-2 0,-1-1 1 16,1-1-7-16,-1 2 6 0,0 2-6 15,0 1 7-15,0 0-9 0,-1 1-5 0,1 0-14 16,-1 1-4-16,1 1-5 16,0-1-5-16,0 1-2 0,-1-1 1 15,-1 2-1-15,-2 2 3 0,1 4-5 16,1-1 3-16,-1 5-1 0,0 1 0 15,0 0 1-15,1 3 0 0,0-1-1 16,2 2 3-16,0 1-5 0,2-2 2 16,2-1 0-16,2 2 2 0,4-3-2 15,0 0 2-15,3-3 2 0,2-1-4 16,0-2 2-16,2-2 1 0,-3 0 3 16,3-3-5-16,-2-3 1 0,-1-3 1 15,-2-3 5-15,0-1-6 0,-3-1 9 16,-1-2 1-16,0-1 2 0,-1-3-6 15,-1-1 5-15,0-2-7 0,-1 4-1 16,0-1-3-16,-1 1 4 0,0 0-1 16,-1 1-1-16,-2 2 8 0,1 0-2 15,-2 3 4-15,-1 0 0 0,0 1-3 16,1 1 1-16,0 2-3 0,-1 1-1 16,1 0 1-16,-1 2-5 0,1 0-3 15,0 2-1-15,1 0-2 0,0 4 1 16,1 2 1-16,0 6 2 0,2 2-2 15,0 2 0-15,2 4 0 16,2 2 0-16,0 4 1 0,0 3-1 16,-1 1 0-16,4 18-4 0,-9-35 2 15,1 16 0-15,-2-1 1 0,-2 1-2 16,-2-3-1-16,-2-2-7 0,-4-2 8 16,1-4 1-16,-2-1-1 0,-2-3 3 15,0-2 0-15,-3-1 1 0,1-3-1 16,-3-3 0-16,-1-2-2 0,-3-4-6 15,-2-2 4-15,-1-2-1 0,0-1-3 32,1 0 7-32,1 0-10 0,2-1 0 15,2 1-23-15,1 1-31 0,2-1-95 16,3 2-92-16,-12-8-328 0</inkml:trace>
  <inkml:trace contextRef="#ctx0" brushRef="#br1" timeOffset="-138146.06">28782 4709 391 0,'0'1'60'0,"0"-1"-14"0,0 0-12 16,0 0-7-16,0 0 11 0,0 0-4 15,0 0 9-15,0 0 4 0,0-1-3 16,-3 1-9-16,3 0 3 0,0 0-5 15,3 0 4-15,-3-2-4 0,0 2 4 16,0 0-5-16,0-1-11 0,0 1 2 16,0 0-1-16,0 0-2 0,0 0-1 15,-3-1-1-15,3 1 3 0,0 0-2 16,0 1-1-16,0 0-7 0,0 1-1 16,0-1 0-16,3 2-6 0,-3 1 5 15,1 2 0-15,0 1 1 0,1 2 3 16,-1-2 1-16,0 2-2 0,1 1-3 15,-1-1 6-15,1 2-3 0,0 1-2 16,-2-1-2-16,1 2-5 0,1 1 1 16,-1-1 1-16,1 0 1 0,0 3-2 15,1-2-4-15,-2 1 3 0,1 0-2 16,3 2 1-16,-3-2 1 0,2 0-3 16,-2 1 0-16,0 1 0 0,0-1 1 15,0-1-1-15,-1 1 1 0,0 0-1 16,-1-1 0-16,1 1 1 0,-2 1 0 15,1 0-1-15,-1-1 0 0,0 2-2 16,1-1 1-16,0 1 1 0,0 1 5 16,0-1-5-16,0 2 0 0,2 0-1 15,0 1 1-15,0 0 0 0,0 1 4 16,-1 1 0-16,0 0-3 0,0 1 4 16,3-1 1-16,-2 2-1 0,0-1 2 15,1 1 2-15,0 1-1 0,0-1 2 16,2 2-3-16,0 1 1 0,-3-1 2 15,4 1-1-15,-3 0-3 0,1 2 1 16,-1 2 2 0,-1-1-6-16,0 2 3 0,0-2-1 15,-1 2 0-15,2 0-2 0,-1-2 3 0,3 17-3 0,1 1 6 16,-1-2-3-16,-3-33-4 0,0 3 3 16,0-2 0-16,0 17-3 0,1 0 1 15,0 0-1-15,2 17 0 0,1-1-2 16,-3-33 2-16,-2 1 0 0,3 17-2 15,2 21 3-15,1-2 1 0,3 2-3 16,-5-21-1-16,1 3 6 0,-1-3-6 16,0 1 0-16,0 0 0 0,2 1 1 15,-2 0-1-15,0-1 1 0,0 0-1 16,0 1 1-16,-2-3-1 0,1-17 1 16,-2 2-1-16,1-1 1 0,5 36-1 15,2 1 0-15,-1-6 1 0,-6-30 0 16,0 0 0-16,9 33 0 0,0-4 4 15,-10-30-4-15,1-1-1 0,0 0 2 16,2 17-1-16,3 17 3 0,1 1-4 16,-1 0 1-16,-3-9 5 0,0-7-3 15,2-3 0-15,-5-15 5 0,3 1 3 16,3 34-2-16,0-1 3 0,-3-14 0 16,-1-6 0-16,1-13-8 0,-2-2 1 15,-2 1-1-15,4 16-1 0,2 18-1 16,-2-2 2-16,2 1-4 0,-2-15 1 15,-1-1 0-15,0-1 2 0,0 2 0 16,5 1-3-16,-4 1 4 0,2-8-2 16,-5-10 0-16,1-2-1 0,-1-1 0 31,4 18 1-31,-1-4 0 0,0 1 0 16,0 0-3-16,-1-1 2 0,-1 0-1 15,1-1 3-15,0 0 0 0,-1 0-2 16,0 0 1-16,1 0 0 0,0 0 0 15,1-4-1-15,-2 2 2 0,1 0 0 16,0-2-2-16,-1 0 2 0,2-2-1 16,-2-4-1-16,1 3-1 0,1-2 1 15,-2 1-1-15,0-2 0 16,-1 0 0-16,0-3 0 0,1 3 1 16,0-4 2-16,-1-2-3 0,1 1 0 15,-1-1 2-15,0-2-3 0,0 1 1 16,0-1 0-16,-2 1 0 0,1-3 3 15,1 2-5-15,-2-1 2 0,1-1 0 16,0 0 0-16,0-1 1 0,0 0-1 16,0-1 0-16,0 1 0 0,-1-1 2 15,2 0-2-15,-2-3 1 0,1 2 0 16,0-2-1-16,-1 2 1 0,1 1 0 16,1-3-1-16,-2 3 3 0,0-1-3 15,0-2-1-15,1 3 1 0,1-2 0 16,-2 0 1-16,0 1 0 0,2 0 1 15,-2-3-1-15,1 3 1 0,-1-3-1 16,0 0-1-16,0 1 2 0,2-1-2 16,-2 0 2-16,0 0-1 0,0 0 0 15,0-1 0-15,0-1-1 0,0 1 1 16,0 0 1-16,1-1-1 0,-2 1-1 16,1 0 1-16,1 1-2 0,-1-2 1 15,0 1-1-15,3-1-2 0,-3 0-6 16,0 0-14-16,0 0-11 0,2 0-39 15,-1 0-74-15,2-1-150 0,4-7-174 16</inkml:trace>
  <inkml:trace contextRef="#ctx0" brushRef="#br1" timeOffset="-136904.06">29058 10557 558 0,'0'-2'92'0,"0"1"-21"16,0 0-1-16,0-2-11 0,0 0-5 15,0 0-9-15,2 1-2 0,-2-3-6 16,2 3-6-16,-1-3-2 0,1 1-6 15,1 0 2-15,0-2 0 0,2 1-9 16,0-2-1-16,-1-2 0 0,4 1-3 16,-1 0 4-16,1-1-9 0,0 0 2 15,4 1 2-15,-4-1 2 16,2 2 2-16,2 0 2 0,-4 0-4 0,2 0 0 16,2 1-2-16,-2 0-3 0,-1 2-3 15,2 1-3-15,-3 1-1 0,0 0-1 16,3 3 0-16,-5 1 0 0,0 3 0 15,-1 1 0-15,-2 4 1 0,1 2 2 16,-2 3-2-16,-1 1 1 0,2 3 0 16,-7 2-1-16,2 0-1 0,-3 2 1 15,-2 1-1-15,-2 0 0 0,-3-1 0 16,-1 0-1-16,-3 0-1 0,0-2 0 16,1-3 0-16,-1-1 1 0,-1-2-2 15,4-3 2-15,-2-2-2 0,3 0 3 16,2-3 0-16,0-2 0 0,3-2 0 15,4-2-1-15,-1-1 1 0,4-2 0 16,2-3 4-16,1-3-1 0,4-2-4 16,5-1 2-16,2-1-1 0,4-2 2 15,1 0-2-15,4-3-2 0,1-1 2 16,1 0 1-16,0 0-1 0,0-1 1 16,2 1-1-16,-2 0 1 0,0 0-1 15,0 1 1-15,-4 0-1 0,-2 2 2 16,-2 1 0-16,-1 0-1 0,-5 3 6 15,0-1-2-15,-2 3 0 0,-1-1 0 16,-1 1-1-16,0 4-1 0,-2-1-1 16,-2 2 3-16,-2 2 0 0,-1-2 2 15,-1 3-1-15,0 1-1 0,-1-1-4 16,0 2 0-16,-2 0-1 0,-2 2 1 16,-2 1 1-16,0 2-1 0,0 2-2 15,-3 2 2-15,0 3 0 0,0 2-1 16,-2 1 1-16,-1 2-1 15,0 1 4-15,1 1-1 0,-1 1-1 16,3 1-1-16,0 0 1 0,0-1 2 16,5-1-3-16,1-1 1 0,1-4 8 15,5-1-6 1,2-1 4-16,3-5-3 0,5 0-3 0,2-2 4 0,3-3-5 16,2-2-1-16,3-4 0 0,-3 0-12 15,4-2-16-15,-2-1-29 0,-1-2-36 16,2 1-65-16,-1-3-41 0,28-19-112 15</inkml:trace>
  <inkml:trace contextRef="#ctx0" brushRef="#br1" timeOffset="-136345.34">28981 10178 766 0,'0'-2'86'0,"0"2"-19"0,2-1 15 0,-1 0-12 16,4-1-13-16,6 0 7 0,4-1 14 16,8 0-14-16,1 0-15 0,4-1-13 15,3 0-3-15,3-1-5 0,20-3-1 16,4 3-8-16,-1-2-8 0,-22 3-6 15,-2 1 1-15,-4 0-6 0,-14 1-1 16,-2 1-13-16,-2 0-5 0,10-1-25 16,-4 0-27-16,-3 0-38 0,-2 1-89 15,-3 1-49-15,2-6-192 0</inkml:trace>
  <inkml:trace contextRef="#ctx0" brushRef="#br1" timeOffset="-134257.99">26389 6760 477 0,'0'0'39'0,"1"-1"-21"0,-1-2-8 0,2 1-1 15,-1 1-3-15,-1-3 2 0,2 2 2 16,-1 0 9-16,-1-1 13 0,0 1 4 16,0 2 1-16,-1-1-3 0,2 0 1 15,-1 0 1-15,-1 0-6 0,1 0 2 16,0 1-4-16,0 0 6 0,0 0-8 16,0 0-4-16,0 0 10 0,-1 0-7 15,0 0-3-15,1 0 1 0,1 0-4 16,0 0 1-16,1 0 2 0,1 0 3 15,0 0 0-15,2 0-4 0,1 0 4 16,0 0-8-16,1 0 0 0,1 0-1 16,1 0-6-16,2 0 0 15,0 0 1-15,3 0-5 0,1 0 1 16,1 0-3-16,1-1 0 0,2-1-2 16,2 1 3-16,1-2 0 0,2 0-2 15,3 0 5-15,3-1 0 0,20-4-6 16,2 1 6-16,7 0-3 0,-16 0 2 15,-2 2-2-15,2-3-2 0,4 2-2 16,4 1 4-16,-3-1-5 0,3-2 5 16,-3 1-3-16,7 2-2 0,-1-3 5 15,4-2-2-15,0 3 4 0,3-1-3 16,0-2 2-16,2 0 4 0,2 1-1 16,-3 0-1-16,-2 4-2 0,3-7 1 31,1 4 2-31,5 0-4 0,1 2 3 15,0 5-4-15,0-7-1 0,0-2 2 16,3 4-4-16,-1-1-1 0,4-1 1 16,0 5 3-16,6-6-4 0,1-2 1 15,-5 4 2-15,6-1-2 0,-2 3 0 16,-2-2 4-16,7-3 1 0,0 5 5 16,2-3-2-16,-1 2 1 0,-3 4-3 15,0-4-3-15,7-5-1 0,0 5-3 16,-1-2 1-16,6 2-1 0,-6 6 1 15,-2-5 2-15,-3 0-1 0,7-2-2 16,-3 2 0-16,1 3 5 0,-5-3-1 16,0 4 1-16,1-1 1 0,-4-5 1 15,4 2 2-15,-2 3-7 0,-3-2 1 16,-6 4-2-16,1-2 0 0,-11 0 1 16,1-2-2-16,-5 4 0 0,1-3 1 15,-10 0-1-15,-5 2 0 0,-2-5-9 16,-8 5 6-16,-7 0-14 0,-16 0-6 15,-1 1-17-15,-3-1-31 0,11 0-27 16,-3-1-66-16,-5 1-43 0,-4 1-80 16,-1-3-338-16</inkml:trace>
  <inkml:trace contextRef="#ctx0" brushRef="#br1" timeOffset="-132455.25">24893 6791 441 0,'1'-2'32'0,"-1"1"-15"15,2-3-7-15,-1 1 4 0,2 0-4 16,-1 0 4-16,-1 1 2 16,1 0 7-16,-2 1 1 0,1-1 9 0,-1 2 0 15,-1 0-7-15,1 0-2 0,-1-1-1 16,1 1 3-16,-1 0 0 0,1 0-2 16,-1 1-6-16,1-1-3 0,0 0 4 15,0 0-3-15,0 0 1 0,1-1-2 31,0-1-1-31,0 0 0 0,1 0 7 16,-1 0 1-16,1 0 3 0,-1-1 6 16,-1 2-3-16,2-3-2 0,-2 0 8 15,2-1 6-15,-1 3-3 0,-1-2-4 16,-1 1-5-16,1 0-11 0,-1 0 1 16,0 2-3-16,0 0-6 0,0 0 3 15,0 1-4-15,0 1-7 0,0 1-1 16,-2 2 1-16,0 4 0 0,-1 2-1 15,-1 3 4-15,2 2-3 0,-1 0-2 16,2 3 0-16,1-2 1 0,3 2 0 16,1-1 2-16,1-3-3 0,2-1 3 15,1 1-2-15,2-2 1 0,1-3 0 16,2 0 1-16,-1-2-1 0,0-3 1 16,2-2 4-16,0-2-6 0,0-4 3 15,-2 0 1-15,1-3-1 0,-1-3 1 16,-2 0 3-16,0-2-2 0,1 0 0 15,-2-1 1-15,-1-1-1 0,0 2 0 16,-1-4-2-16,0 2 0 0,1 2-1 16,-3-2-2-16,1 5 2 0,-2-1 2 15,1 1 1-15,-1 2 4 0,-1 2 2 16,0-1-5-16,0 2 2 0,-1 1-1 16,0 2-4-16,-1 0-2 0,1 1-1 15,-1 1-1-15,1-1 0 0,0 5 1 16,1 1 0-16,0 2 0 0,0 3 2 15,1 2-1-15,1 4-1 16,3 4 3-16,-1 1-2 0,2 3 2 0,0 1-1 16,1 0 0-16,0 3 1 0,-2-2 0 15,-1-1-1-15,-1 1 1 0,-2-4 2 16,-3 0 4-16,-1-3 9 0,-3-2 8 16,0-1 1-16,-1-4-1 0,-1-2-10 15,-2-2 1-15,-3-3-9 0,-1-2-2 16,-1-2-1-16,-4-3 0 0,-1-1-4 15,0 0 1-15,-2-2-1 0,0 2-1 16,0-1 0-16,-1 0 0 0,3 2-5 16,-1-1-3-16,1 2-13 0,3-1-12 15,-1 0-9-15,4 0-14 0,2 0-23 16,2 0-8-16,5 0-82 0,2-3-44 16,8-8-162-16</inkml:trace>
  <inkml:trace contextRef="#ctx0" brushRef="#br1" timeOffset="-131606.4">24615 6487 611 0,'1'0'136'0,"-1"0"-58"0,2-1-15 0,4 0-19 0,2-3-4 15,3 1 10 1,5-1 11-16,1-2 0 0,2 2 7 16,4 0-2-16,0 0-1 0,4 0-9 0,1 1-7 0,0-1-14 15,0-1-17-15,-1 1-5 0,1-1-3 16,-3-1-8-16,-1 4-2 0,-2-2-2 15,-2 2 2-15,-3 1-9 0,-3-3-7 16,-3 3-23-16,-2 0-31 0,-1 1-57 16,-2 0-72-16,3 1-84 0</inkml:trace>
  <inkml:trace contextRef="#ctx0" brushRef="#br0" timeOffset="-113470.97">29887 5785 364 0,'4'-4'150'0,"-4"2"-109"0,3-2-11 0,-1 1 3 0,-1-1 3 16,1 2-7-16,0-1 0 0,-1 0 7 16,-1-1 9-16,0 1-10 0,-1 0 5 15,1-1-7-15,0 3-3 0,-1 1 0 16,1-2 0-16,1 1-4 0,0 0-5 16,3 0-5-16,0 0-2 0,3 1 1 15,-1 0 1-15,1 1 2 0,-2 1-1 16,2 1-1-16,-1 2 2 0,0-1-5 15,-1 3-1-15,-3 0 0 0,-1-1-2 16,-1 1 0-16,-2 0 1 0,-1-1 1 16,-3-1-2-16,-3 2 3 0,1 0-5 15,-3-2 3-15,0 0-2 0,3-1 0 16,0-3 2-16,3-1 1 0,-1 0 3 16,4-5 6-16,1-1 2 0,1-2 1 15,3-2-4-15,3-1-2 0,-1 1-1 16,1 3 2-16,1-3 2 0,1 3-4 15,-1 3-4-15,0 0-7 0,-1 3-3 16,-1 2-3-16,-2 3-1 0,3-1-9 16,-3 4-15-16,-1 0-28 0,-1-1-24 15,-2 1-56-15,-1-1-66 16,-1 0-74-16,-14-3-308 0</inkml:trace>
  <inkml:trace contextRef="#ctx0" brushRef="#br0" timeOffset="-112832.06">29864 5210 625 0,'2'-1'71'0,"-1"0"-18"0,3 0 7 0,-1 2-10 0,2 1-10 15,-2-2-5-15,2 1 2 0,1 1-1 16,-2 0-4-16,0 4-4 0,-3 1-6 15,1 1-5-15,-2-1-2 0,-2-1 1 16,-1 0-1-16,-3 1-3 0,-2 1-2 16,0-1-2-16,0-1 1 0,0-3 0 15,-1 0 1-15,1-2 4 0,3-1 8 16,-1-2 10-16,1-2 10 0,1-3 5 16,2-2-1-16,2-2-3 0,-2-4-10 15,4 0-4-15,0 0-7 0,2-3 2 16,-1 3-1-16,2 4-1 0,-2 2-4 15,-1 2-4-15,1 2-5 0,-2 1 0 16,0 0-9-16,0 2-1 0,-2 2-6 16,0 1-13-16,2 2-10 0,-1-1-11 15,1 4-16-15,-1-1-23 0,-2 0-31 16,2 4-88-16,-1 0-50 16,-2 6-291-16</inkml:trace>
  <inkml:trace contextRef="#ctx0" brushRef="#br0" timeOffset="-112143.48">31053 5647 504 0,'1'-1'164'0,"2"1"-96"0,2-1 11 0,-2-2-3 16,0 3-12-16,0 0 7 0,1 0-3 15,-1 0-16-15,2 0-4 0,-2 3-2 16,0 0-3-16,0 1-10 0,-2 1-5 16,-1 1-5-16,-1 1-5 0,-5 0-3 15,1 0-5-15,-3 0-5 0,0 0 1 16,-3-1-2-16,2-2-2 0,-1-2 1 15,1-2-3-15,4 1 7 0,-1-1-4 16,2-1 5-16,3-5 3 0,-1-1-1 16,4-2 2-16,1-4-4 0,2-1-1 15,3 2 0-15,1-1 6 0,1 3 1 16,-1 1-1-16,2 2 1 0,-3 1-4 16,2 2-3-16,-4 3-3 0,2 1-3 15,-4 0-1-15,1 4-2 0,0-1-9 16,-3 2-13-16,1 2-17 0,-3 0-26 15,0 0-29-15,-2 1-84 0,-1-2-19 16,-3 0-132-16,-20-1-266 0</inkml:trace>
  <inkml:trace contextRef="#ctx0" brushRef="#br0" timeOffset="-111617.36">30713 5120 548 0,'2'-2'85'0,"-1"0"-8"0,2-2-8 0,2 1 1 16,-1-1-10-16,0 2-7 0,0 1 2 15,0 1-9-15,-1 0-4 0,0 1 6 16,0 2-1-16,0 0-1 0,-3 2-10 16,0 0-8-16,-4 0-7 0,-1 0-5 15,-2 2-4-15,-4 0-5 0,-1 0-3 16,-1-3-2-16,-1-1-1 0,3-2 1 16,0 0 2-16,0-2 4 0,4 0-6 15,1-5 7-15,1-2-3 0,2 1-1 16,-3-4-3-16,5 2-1 0,1-1-1 15,4-1-3-15,-3 3-10 0,3 0-10 16,-1 0-23-16,0 2-46 0,2 0-49 16,0-1-43-16,18-12-152 0</inkml:trace>
  <inkml:trace contextRef="#ctx0" brushRef="#br0" timeOffset="-111027.58">30948 4394 461 0,'2'1'73'0,"-1"-1"-38"0,3 1 3 0,-1 2 19 0,0-1-1 0,2 2-5 16,-1-2 6-16,1 1 2 0,-2 0-6 16,2 0 11-16,0 1-8 15,-2 0-18-15,0 2-5 0,-3-1-9 0,0 1-4 16,-3-2-2-16,-2 0 2 0,0 0-4 31,-1-1 0-31,-1 0-3 0,0-1-1 16,1-1 3-16,-1-1 7 0,2-3 10 0,2 0 9 0,0-3-8 0,3-1-5 15,0-1-5-15,0-3-6 0,1 0-6 16,1 0-4-16,0 2-4 0,1 0-3 16,2 0-3-16,0 4-20 0,-2-2-24 15,0 2-36-15,2 3-57 0,-2-1-35 31,1 3-57-31,9 3-153 0</inkml:trace>
  <inkml:trace contextRef="#ctx0" brushRef="#br0" timeOffset="-110453.45">31694 5168 606 0,'2'-1'100'0,"-2"1"-24"0,3-1 14 0,0 1-10 15,3-1-2-15,-3 2-12 0,0-1-13 16,-1 1-7-16,0 0-9 0,-2 1-9 16,0-2-4-16,-2 2 2 0,-1 1-3 15,0 0-3-15,-3-1-9 0,-1 0 2 16,2-2-1-16,2 0-7 0,0 0 3 15,0-4-3-15,1 1 3 0,1-1-2 16,1-2 0-16,-2 2-6 0,2 0-5 16,0 0-5-16,0 0-11 0,2-2-13 15,-1 2-29-15,1 0-47 0,-1 2-41 16,3-1-84-16,-4-1-288 0</inkml:trace>
  <inkml:trace contextRef="#ctx0" brushRef="#br0" timeOffset="-109753.37">30307 4635 562 0,'0'-1'52'0,"0"-1"-18"0,1-1 17 0,3-1-4 15,-1 1-7-15,-1-1 2 0,2 2-2 16,-1-1-4-16,-1 2 8 0,1 0 5 15,0 1 4-15,0 0-1 0,0 1-3 16,1 2 2-16,-3 0-8 0,1 4-11 16,-2-2-6-16,0 4-5 0,-5-1-6 15,0 2-4-15,-3 0-2 0,-1-3-3 16,-1 1 3-16,1-1 2 0,1 0 3 16,-1-1 4-16,5-5 5 0,1 0 0 15,1-1 3-15,1-1 3 0,1-2-4 16,-2-2-11-16,2-1-12 0,2-1-2 15,0 0-18-15,1 3-30 0,2 0-68 16,0-2-163-16,13-14-275 0</inkml:trace>
  <inkml:trace contextRef="#ctx0" brushRef="#br0" timeOffset="-99268.23">27451 8526 234 0,'1'-1'344'0,"2"1"-269"0,1-1-31 16,-1-1 0-16,1 0 1 0,1 0-8 15,1 2 2-15,1 0 12 0,0 0 0 16,1 1 6-16,-2 1-11 0,-1 2 1 16,0 0 5-16,0 0 13 0,-2 1-17 15,-2 2-17-15,-4-1-14 0,0 3 1 16,-4-1-9-16,0-1-5 0,-1 1 6 16,-3-1-6-16,0 0 6 0,1-1-3 15,-1-3 2-15,2-1-3 0,1-2 12 16,2 0-1-16,0 0 3 0,2-4 7 15,1 0-6-15,1-3 5 0,1-4-7 16,1 1 0-16,2 0-5 0,0 3 7 16,2 2-7-16,2 1 7 0,0 3-5 15,-1 1-1-15,0 2-3 0,0 3-3 16,1 0-6-16,-1 1 0 0,0-1 1 16,-2 2-2-16,-2-1-4 0,-1 1 2 15,0 1-11-15,-1-3-3 0,-2 2-11 16,-1-1-14-16,-4-2-10 0,1 2-36 15,-1-1-40-15,-1-3-97 0,2-1-34 16,-3-9-171-16</inkml:trace>
  <inkml:trace contextRef="#ctx0" brushRef="#br0" timeOffset="-98691.67">27758 7657 664 0,'1'1'84'0,"1"-1"-16"0,3 3 5 0,-3 0-26 15,1 0-20-15,-1 1-12 0,-2 1 3 16,-2 0 7-16,-1-1-5 0,-2 0 2 16,1-1 7-16,0 0 1 0,-2 1 1 15,0-1 10-15,0-1 3 0,-1 0 0 16,1-2-13-16,0 0-3 0,1-3-1 15,-1-1 4-15,2-3-5 0,1-2 7 16,2-2-4-16,1 3-1 0,1-2-2 16,2 3-5-16,2 0-8 0,-2 2-7 15,2-1 0-15,0-1-6 0,-1 4-1 16,1 0-9-16,-1 2-27 0,0 1-52 16,1 1-35-16,1 4-78 0,3 1-11 15,12 13-168-15</inkml:trace>
  <inkml:trace contextRef="#ctx0" brushRef="#br0" timeOffset="-98053.67">28331 8292 616 0,'3'0'90'0,"0"0"-29"0,3-1 8 0,2 1-8 16,-2 2-5-16,-1 0 6 0,0 0-13 16,-2 2-5-16,-1-1-5 0,0 0-5 15,-1-1-7-15,-1 2-8 0,-3-2 4 16,-1 2-5-16,-1-1 0 0,-1 0 0 15,0 0 3-15,-2-2-2 0,1-1-2 16,0 0 4-16,2-1 10 0,2-3 2 16,-2 1-1-16,3-3-1 0,0 1-12 15,0-1-6-15,2 1 0 0,0-1-12 16,1 1 3-16,1 2-4 0,-1-1-4 16,1 2-13-16,3 0-33 0,1 0-54 15,2 1-83-15,5 0-62 0,18-7-94 16</inkml:trace>
  <inkml:trace contextRef="#ctx0" brushRef="#br0" timeOffset="-97479.13">28419 7225 428 0,'1'0'156'0,"0"0"-74"0,1 0-8 0,0 2 8 31,3-2-5-31,-2 1-3 0,2 0 5 0,1 1-13 0,0-1-3 0,-2 1-1 32,-1-1-13-32,0 0 0 0,-3 1-16 15,1-2-15-15,-1 1 5 0,-1 2-3 16,1-3-2-16,-5 1 1 0,1 1 5 15,-2-1-12-15,-1-1 0 0,1 0-8 16,-3 0-4-16,0-1-2 0,-1 1-11 16,0-2-25-16,1 1-32 0,0 1-54 15,0 0-79-15,1 1-50 0,-11-6-244 16</inkml:trace>
  <inkml:trace contextRef="#ctx0" brushRef="#br0" timeOffset="-97049.4">27927 6987 226 0,'1'-3'408'0,"0"1"-327"0,1-3 11 0,-1 0 13 15,0 3 5-15,-2 1-20 0,1 1 5 16,0 0-14-16,-1 0-32 0,1 0-16 16,-2 1-7-16,-2 0-2 0,0 1 1 15,-2 2 1-15,1-3-12 0,0 2-1 16,1-2-6-16,1-1-5 0,1 0-2 16,0 1-3-16,1 1-28 0,1 0-29 15,0 1-40-15,1 1-132 0,15 7-111 16</inkml:trace>
  <inkml:trace contextRef="#ctx0" brushRef="#br0" timeOffset="-96315.52">28583 7610 415 0,'0'0'173'0,"0"0"-86"0,-1 0-23 0,1-1 0 0,-1 0-8 15,1 1-14-15,0 0 0 0,0 1 7 16,-1 0 1-16,1-1-15 0,0 0-2 16,0 0-8-16,-2 0-5 0,1 0 7 15,-1 0-6-15,0 1-2 0,-1 0-2 16,0 0-5-16,1-1-2 0,0 0-2 16,0-1 2-16,0 1 6 0,1-1 6 15,1 0 3-15,0-1 1 0,1 0-4 16,0-3-8-16,2 0 1 0,1 1 0 15,-1 0-3-15,0 2 6 0,1 1-11 16,-3-1 6-16,1 2-8 16,0 0 5-16,-1 1 5 15,1 0-5-15,-1 1 1 0,1-1 3 0,0-1-3 0,-2 1 4 16,0 0-5-16,1 0-8 0,-1-1 2 16,3 0-4-16,2 1-20 0,-2-1-85 15,3 0-229-15,8-5-311 0</inkml:trace>
  <inkml:trace contextRef="#ctx0" brushRef="#br0" timeOffset="-74440.75">26970 11486 371 0,'-1'0'132'0,"2"0"-94"0,-3 0-10 16,2 0-7-16,0 0-1 0,-1 1-3 15,1-1-1-15,0-1 4 0,0 1-4 16,0 0 0-16,-1 0 4 0,0 0-2 16,1 1-1-16,-1-1 0 0,-1 0 5 15,2 0-1-15,0-1 2 0,0 1 3 16,-1 0-5-16,0 0-3 0,1 0-1 16,-1 0-4-16,2-1-3 0,-2 1 4 15,1-2-3-15,0 2 3 0,0-1 5 16,0 0 0-16,1 0 1 15,0 0-2-15,0 0-2 0,2-3 2 16,0 1-5-16,1-1 2 0,1 1 1 16,0-2-2-16,-1 0 7 0,0 2 2 15,1-1 2-15,0 1 2 16,1-1-6-16,1 1 1 0,-1-2-4 0,1 3-2 16,-1-2 2-16,0 2-3 0,2 0 0 15,0-2 2-15,1 3 0 0,-1-1 3 16,1-1 0-16,2 2-3 0,-1 0-5 15,1-1 5-15,2 1-5 0,-2-2-3 16,2 3-2-16,-1 0-2 0,0 0 2 16,0 0-2-16,-2 0 1 0,-1 1 0 15,2 2 0-15,-2 0 4 0,-1 3-5 16,2-2-1-16,-2 1 1 0,0 2-4 16,0 1 1-16,-1 2 0 0,0 0-1 15,-1 2 0-15,-2 2 0 0,0 0 2 16,-2 0-3-16,-2 1 0 0,-1-2 1 15,-1 2 1-15,-2-1-2 0,-2 0 0 16,0 2 1-16,-3 0-1 0,0-1 1 16,0 0-1-16,-2-1 0 0,2-2 2 15,0-1-3-15,0 0 3 0,1-2-4 16,1-2 1-16,0 0 0 0,1-3 0 16,-1-1 1-16,1-2 0 0,1-1 0 15,0-1 0-15,0-2 0 0,1-2 0 16,-1-2 0-16,3-1-1 15,-1-1 1-15,3-1-1 0,0 0 1 16,0-2 0-16,2 0 0 0,0 1-3 0,3-2 2 16,0 0 0-16,2 0 1 15,1-1 0 1,1 0-1-16,-1 1 1 0,2 2-1 0,-1-2 1 0,2 1 0 16,1-1 1-16,1 1 0 0,-2 1-1 15,2-1 0-15,1 2 1 0,-2-1-1 16,1 1 1-16,-1 2 0 0,0-2 1 15,1 2-1-15,-2 0 1 0,1 1-1 32,-1 1 1-32,-1 0 4 0,2 2-6 15,-3 0 0-15,-1 1 1 0,0-1-2 16,1 1 2-16,-1 0 0 0,-2 2-1 16,1-1 1-16,0 2-1 0,-1-1 0 15,-1 2-1-15,-1-1 1 0,1 2 0 16,-2 1-2-16,2 1 2 0,-2 2 0 15,-1-1 0-15,0 3 0 0,0 0 0 16,-1 0 0-16,-1 2 0 0,1-1 0 16,-1 0 0-16,-1-2-1 0,0 0 0 15,-1-1 0-15,-1 0-2 0,0-2 2 16,-3 0-1-16,1-1-1 0,-1 0 3 16,1-2 0-16,1-1-3 0,0-2 2 15,-1-2-3-15,2-1 2 0,0-2 2 16,1 0-2-16,0-1 1 0,1 0 1 15,3-1 0-15,-1 1 0 0,2 1 0 16,1 1 0-16,1 1 0 0,0 2 1 16,-1-1 0-16,1 3-1 0,0-1 1 15,-1 1 1-15,-1 1-2 0,2 1 0 16,-3 0-2-16,0 1 0 0,0 4 1 16,-1-1 1-16,-2-1-1 0,1 5 1 15,-2-2 0-15,-1 1-7 0,-1-1 3 16,-2 0 0-16,1-2 0 0,0 0 3 15,-1 0 0-15,1-3-1 0,0 0 2 16,1 0 0-16,-1-1 0 0,0-2 0 16,1-2 0-16,0 2-2 0,1-2-1 15,-1-1-2-15,1 3-7 0,1-1-13 16,1 0-15-16,0 1-15 0,2 1-20 16,0 1-80-16,0 2-26 0,3-1-100 15,5 2-93-15</inkml:trace>
  <inkml:trace contextRef="#ctx0" brushRef="#br0" timeOffset="-73308.07">27962 11434 158 0,'-1'-1'422'0,"1"0"-344"0,0-1-34 0,0 0 8 0,0-1 4 0,-1 0-6 16,1-1-5-16,-1 3 7 0,0-4 10 16,0 3-13-16,1-3-4 0,0 4-1 15,0-1 1-15,-1 1-5 0,1 0-7 16,-1-1-5-16,1 2-5 0,1 0-4 16,-1-1 2-16,1 1-6 0,-2 0-1 15,1 0 0-15,0 0-3 0,0 0 0 16,0 0 0-16,1 0 0 0,-2 0 1 15,1 0 3-15,0 0-1 0,0 0 1 16,0-1-4-16,0 1 0 0,-1 0-2 16,1 0-2-16,-1 0-1 0,1-1 0 15,1 1 0-15,-2-1 2 0,1 1-2 16,0 0 0-16,0 0 1 0,0 0 3 16,1 0-4-16,-1 0 1 0,0 0 0 15,1 0 1-15,-2 0-2 0,2 0-2 16,-1-1-2-16,1 1 0 0,1 1 1 15,0-1-2-15,2 2 2 0,3-1 1 16,2 3 0-16,-1-1 1 0,3 4-2 16,2 0 1-16,1 0-3 0,2 0 2 15,-1 2 0-15,3 1-3 0,1-1 1 16,-2 2-1 0,1-2 1-16,0-1-1 0,0 0 2 0,-2 1-2 0,-1 0 0 15,-2-2 1-15,-1-1-1 0,-2 0 0 16,-1-2 0-16,-1 2 0 0,0-1 1 15,-3-2-1-15,0 0 0 0,-3 0 0 16,-1-2 1-16,1 0-1 0,-1 1 3 16,-1-1-5-16,1 1 5 0,-2-1-3 15,1-1 2-15,-1 4-1 0,0-2 2 16,-1-1 0-16,-2 4-2 0,-1-2 0 16,-4 3 1-16,1 1 0 0,-3 0 0 31,-1 2 0-31,-1 1 0 0,-6 0-1 0,3 1 3 0,-4 0-3 0,0 1 2 15,0 0-2-15,-1-1 1 0,-2 1-1 16,2 1 0-16,-1 1-1 0,2-3-1 16,1 0-2-16,1 2 0 0,3-1-10 31,1-2-11-31,5-2-23 0,3-1-17 16,3-1-55-16,2-2-39 0,2-1-94 15,13-3-108-15</inkml:trace>
  <inkml:trace contextRef="#ctx0" brushRef="#br0" timeOffset="-72384.52">28856 11425 590 0,'2'-2'88'0,"-1"0"-39"0,1-2 8 0,0-1-6 16,-1 3-9-16,-1 0 4 0,0-2-4 15,0 3 6-15,-1-2-7 0,-1 0 0 16,1 2-6-16,-3 1-1 0,1-1-5 16,0 1 0-16,-2 1-9 0,-1-1-7 15,0 1-3-15,-2 0-3 0,0 2 3 16,-1 0-2-16,-1 1-4 0,0 0 2 16,-2 3 0-1,-1-1-2-15,0 2 2 16,-1 3-4-16,1-2 6 0,1 3 6 0,1 2-8 0,1-1 8 0,3 2-4 15,2 0-1-15,2 0 9 0,4 1-2 16,1 2 1-16,2-3 5 0,4 1 2 16,2 1-2-16,0-3-4 0,5 0-3 15,-2-1-1-15,4-2-12 16,-1 1 3-16,3-3-2 0,-3-3 0 16,3 0 0-16,-2-3-3 0,-1 0 2 15,1-3 1-15,-4-3-2 0,0 0 1 16,-2-3 0-16,0 0-2 0,-3-1 3 15,1 0-2 1,-3-2-1-16,1-2 4 0,-2 0-4 16,1-3 0-16,0 0 4 0,-3-1-3 0,2 0-1 0,-3-2 1 15,1 0 0-15,-2-1 0 0,1 2 1 16,-2-2-2-16,1 2 4 0,-2 2-1 16,0-1 2-16,0 2-1 0,-2 0-4 15,0 0 6-15,-2 2-4 0,0 0 1 16,-2 0 2-16,0 1-4 0,1 2 1 15,0-1-1-15,-3 3 0 0,2-1 0 16,-1 0 0-16,0 1-1 0,2 1 0 31,-2 2 2-31,2 0 0 0,-1 0 2 16,1 3-3-16,-2 0-1 0,1 2 0 16,-1 2 0-16,-1-1 1 0,0 2-1 15,-2 2 1-15,2 0-1 0,-1 1-4 16,2 3-1-16,1-1-2 0,0 3-12 15,0-1-15-15,4 2-40 0,1 0-47 16,3 1-114-16,2 1-156 0,5 11-130 16</inkml:trace>
  <inkml:trace contextRef="#ctx0" brushRef="#br2" timeOffset="-55782.24">30540 7568 444 0,'2'0'90'0,"0"0"-63"0,2-1-7 0,1 1 10 0,-1-2-1 16,0 1-10-16,0 0-1 0,1 1 5 15,-1 0 7-15,-1-2 5 0,0 2 9 16,0 0-7-16,-1 0 0 0,0 0-14 15,1 0 15-15,0 0-5 0,-1 3-2 16,3 0-6-16,-1-2-5 16,0 1 3-16,0 0-4 0,-1 1-3 15,-2 2 0-15,-1-1 2 0,1 1-1 16,-2 1-4-16,-2-1 3 0,0 1 3 16,0-3 5-16,0-2 8 0,-2 1 1 15,0-1-1-15,2-1-1 0,0 0 1 16,0-1 2-16,1-1 6 0,-1-2-3 15,3-1-5-15,0-3-11 0,0-2-3 16,3 4-4-16,0 0 1 0,1 0 0 16,0 1-1-16,2 2-1 0,-1 2-4 15,0 2 0-15,2 2-3 0,-1 1 0 16,1 0-5-16,0 1 0 0,-2 0-1 16,-1-1-2-16,0 4-7 0,-1 0-10 15,-2-2-14-15,-1 0-14 0,-3-1-37 16,0 2-56-16,-3 0-151 0,-6 0-39 15,-27 2-340-15</inkml:trace>
  <inkml:trace contextRef="#ctx0" brushRef="#br2" timeOffset="-55062.3">29888 7229 448 0,'3'-2'99'0,"-3"0"-36"0,1-1-1 0,0 2 0 0,0-2 6 16,1 0-8-16,-2 2-2 0,3-2-7 16,-1 1-1-16,1 1 3 0,2 0-8 15,-2 1 1-15,2 0-1 0,-1 2 5 16,1-1-15-16,-2 2-3 0,0-1-18 16,-1 3 1-16,-2-3-8 0,-2 3-2 15,0-1 5-15,-1-1-1 0,0-1-1 16,0 0 5-16,-3-1 9 0,3-1 2 15,0 0 9-15,1-1 8 0,0-1-1 16,1 0-17-16,-1-3-6 0,1 0-6 16,-1-1-9-16,2 2 3 0,0-2-5 15,0 1-1-15,-2 1 0 0,2 1-21 16,0 1-15-16,-1 1-47 0,2 1-47 16,-1 2-115-16,2 0 11 0,1 14-170 15</inkml:trace>
  <inkml:trace contextRef="#ctx0" brushRef="#br2" timeOffset="-54391.72">30062 8186 476 0,'-3'0'80'0,"3"-1"-36"0,-4-1-3 0,3 1 20 0,1 1-13 0,0-3 5 16,0 0 11-16,1 2-3 15,0-2 4-15,2 1-19 0,0 0-4 16,2 2-9-16,2-1 4 0,0 1-5 15,-2 0-11-15,-1 0 3 0,0 0-2 0,-1 1 3 16,0 0-2-16,-1 1 4 0,-1 1 1 16,-1-1-4-16,-1 3-3 0,-1-3-6 15,0 3 3-15,-1-4-5 0,0-1 2 16,-3 1 3-16,1-1 1 0,0 0-3 16,-1 0-7-16,1-1 3 0,0 0-7 15,2-4-5-15,0 0 3 0,-2 1-3 16,2-2-13-16,-3 2-23 15,3 0-45-15,0-1-69 0,-1 3-54 16,0-4-41-16,-1-16-245 0</inkml:trace>
  <inkml:trace contextRef="#ctx0" brushRef="#br2" timeOffset="-53862.76">30051 7692 683 0,'3'0'97'0,"-2"0"-13"0,4 0-10 0,-1 0-15 16,2 3-3-16,0 1-8 0,-1-1 3 16,-1 2-5-16,0 2-6 0,-1 0-13 15,-3 0-11-15,1 0-7 0,-2-2-3 16,-2 1 0-16,-1 1 5 0,-2-3-5 16,-1 2 1-16,2-5 5 0,0 2 3 15,-1-3 5-15,1-2 9 0,1 0 3 16,-1-1-6-16,3-1-7 0,0-3-10 15,1 0-3-15,-1 0-1 0,2-1-5 16,0-1-3-16,2 1-15 0,1 0-41 16,1 1-57-16,1-3-133 0,14-20-124 15</inkml:trace>
  <inkml:trace contextRef="#ctx0" brushRef="#br2" timeOffset="-53415.21">30710 7246 520 0,'0'0'142'0,"1"0"-71"0,-1-1-6 0,2 1-13 0,-2 0-11 0,-2 0 0 15,1 0 3-15,-2-2-5 0,-1 2-1 32,1-1 1-32,-2-1 17 0,2 1 20 15,-1 0-7-15,-1-1-17 0,2 1-17 16,1-2-21-16,-1 2-9 0,1-1-1 16,1 1-3-16,1 0-1 0,0-1-10 15,1 2-35-15,-1 3-62 0,2 0-40 16,3 1 2-16,-2 1-52 0,14 9-201 15</inkml:trace>
  <inkml:trace contextRef="#ctx0" brushRef="#br2" timeOffset="-52840.5">31040 8304 567 0,'3'1'114'0,"-1"0"-28"0,4 0-3 0,3 0-11 0,-2 1-4 16,1 0-13-16,-4 1-16 0,1 0-11 15,-3 1-3-15,-1-1 2 0,-2 1 2 16,-2 2-1-16,-2-3-8 0,-3 2-3 16,-5-2 2-16,2 0-8 0,0-2 6 15,-1-2 8-15,2 1 0 0,0-1 3 16,1-2 1-16,3 0-1 0,-1-3-7 15,3-1-2 1,-1 0-2-16,3 1-7 0,0-1-3 0,0 1-3 0,2 0-4 16,0-1-2-16,2 3-10 0,2-2-22 15,-1 1-24-15,2 2-69 0,3-3-114 16,14-17-162-16</inkml:trace>
  <inkml:trace contextRef="#ctx0" brushRef="#br2" timeOffset="-52312.27">31288 7692 518 0,'0'0'108'0,"1"1"-32"0,1 1 5 0,0 0 8 0,1 0-6 16,-1-2 4-16,-1 1-9 0,2-1 0 15,-1 0 1-15,1-1 0 0,0 1-7 16,-2-3-2-16,1 1-16 0,0 0-15 16,-1-2-13-16,1 1-13 0,1-4-6 15,-1 3-4-15,-1 1-3 0,1-1-3 16,0 2-13-16,-2 1-17 0,1 1-29 16,-1 0-56-16,-1 1-100 0,-1 0-77 15,-14 3-220-15</inkml:trace>
  <inkml:trace contextRef="#ctx0" brushRef="#br2" timeOffset="-51545.44">30617 7999 415 0,'1'-1'218'0,"-1"0"-154"0,2-2-12 0,-2 1 4 0,1-2-14 0,1 2-12 16,0-1-7-16,2 1 4 0,1 0 8 15,-4-1-2-15,1 1 3 0,1 0 3 16,-1 1-5-16,-1 1-6 0,2 0 0 16,1 0-7-16,-3 1-8 15,1 1 0-15,-1 0-6 0,0 1-4 0,0-1 2 16,-1 0 3-16,0 1-1 16,0-1-3-16,-1 1 1 0,0-1 0 0,-2 0 1 15,0 0-1-15,0-1 0 0,-2 0 1 16,0 0 1-16,0-1-1 0,-2 0 5 15,0-1 6-15,3 0 7 0,-1-1 2 16,0 1 10-16,2-2 3 0,0-1-1 16,2 2-4-16,1-1 0 0,1 1-7 15,-1 0-5-15,3-1-2 0,0 1-7 16,0 0-4-16,2 1-6 0,1 1-3 16,2 2-3-16,2 2-22 0,-1-2-42 15,1 3-104-15,22-2-237 0</inkml:trace>
  <inkml:trace contextRef="#ctx0" brushRef="#br2" timeOffset="-44336.26">27607 5375 579 0,'2'0'90'0,"0"0"-32"16,2-1-2-16,-1 0-13 0,0-1-14 0,-1 0-5 0,1 0 3 16,-2 2-4-16,2-1-6 0,-2-1 4 15,0 2 6-15,-1-2 12 0,1 1 1 16,-1 1-3-16,1-1-7 0,0 1 1 15,0 0 2-15,2 0 1 0,1 1 1 16,0 2-4-16,1 0 4 0,0 0-4 16,-1 1-8-16,0-1-5 0,-1 1-3 15,-1 0 1-15,1 2-3 0,-2-2 0 32,-1 0 5-32,-1-1 1 0,0-2 2 15,-1 0 11-15,2-1 6 0,-1-1 4 16,1 0 3-16,-2-3-7 0,2 0-12 15,-2-3-9-15,2 0-5 0,1 0-6 16,0 0-6-16,-1 0 0 0,0 2-3 16,0 3-9-16,1 2-15 0,0 0-17 15,-1 0-32-15,-2 2-79 0,-1 4-90 16,-2 1-98-16,-11 3-140 0</inkml:trace>
  <inkml:trace contextRef="#ctx0" brushRef="#br2" timeOffset="-43795.56">27424 4950 514 0,'4'1'92'0,"-2"0"-39"0,2 1-14 0,0-1 11 16,-2 0-3-16,0 2-1 0,-1-2-13 15,-1 0 0-15,-1 0 0 0,-1 0 6 16,-2 1 6-16,-1 0-1 0,-2-1-3 15,0-1 6-15,1 0 16 0,-2 0-3 16,1-3-3-16,-1-1 4 0,1-1-6 16,2-1-12-16,1-2-11 0,2 1-6 15,-1 2-12-15,3 0-2 0,1 1-6 16,0 1-6-16,3 1-7 0,0-1-40 16,1 3-42-16,4 0-15 0,1 3-77 15,3 2-33-15,18 15-104 0</inkml:trace>
  <inkml:trace contextRef="#ctx0" brushRef="#br2" timeOffset="-43204.94">27371 6156 609 0,'1'1'110'0,"0"-1"-47"0,-1 0 15 0,1 0 0 0,-1 1-10 0,0-1-8 16,0 0 4-16,0 0 20 0,-1-1-13 16,-1 1-15-16,0-3-5 0,-1 1-5 15,-1-1-7-15,1-1-4 0,0-2-11 16,2 3 0-16,-1-1-2 0,1 2-2 15,0 1-2-15,0 0-2 0,0-2-1 16,1 3-4-16,0 0-4 0,0 0-6 16,0 0-1-16,1 2-5 0,0 0-8 15,0 0-17-15,3 2-31 0,1-1-65 16,4 1-38-16,4-1-102 0,35-6-102 16</inkml:trace>
  <inkml:trace contextRef="#ctx0" brushRef="#br2" timeOffset="-42807.15">28321 6123 668 0,'1'-1'96'0,"2"0"6"16,3-2 39-16,1 2-18 0,3 1-3 0,-1-1-31 0,-2 2-24 0,1-1-14 16,-2 3-18-16,0-1-10 0,-3 0-12 15,-1-1-4-15,-2 2-7 0,1 1-1 32,-1 1-3-32,-1 0-16 0,-4-2-25 15,-1-1-38-15,-2 1-52 0,0-3-77 16,-16-14-95-16</inkml:trace>
  <inkml:trace contextRef="#ctx0" brushRef="#br2" timeOffset="-42393.29">28205 5613 668 0,'0'-1'202'0,"0"0"-43"0,2-1-27 0,0-1-8 16,-1 3-46-16,1-1-20 0,-3 0-20 16,0 2-10-16,0 0-14 15,0-1-6-15,-2 1-2 0,-1 2-1 16,-5-2-5-16,0 1 0 0,0-1-15 15,1 2-32-15,1-2-27 0,1-1-68 16,3-1-76-16,0-4-104 0</inkml:trace>
  <inkml:trace contextRef="#ctx0" brushRef="#br2" timeOffset="-41850.24">28160 4991 257 0,'2'2'156'0,"-1"-1"-143"0,3 1-8 0,-2 2-3 16,1-1-1-16,-1 0 2 0,1 0 21 16,-3-1 29-16,0 1 17 0,-2 0 21 15,0-3-16-15,-1 0 19 0,-1 0 10 16,0-2-2-16,-3 1-23 0,1-1 4 15,-1 0-13-15,1-1-11 0,1 0-8 16,2 2-12-16,2-2-8 0,0 1-12 16,2 0-18-16,0 1-1 0,3 0-53 15,1 0-78-15,3 3-129 0,-1-1-76 16,11-1-336-16</inkml:trace>
  <inkml:trace contextRef="#ctx0" brushRef="#br2" timeOffset="-41514.25">27251 5479 827 0,'0'-2'447'0,"-1"-2"-273"0,1-1-58 0,0 1-52 16,1 0-64-16,1 3-8 0,-1-1-39 15,1-2-72-15,-2 1-193 0,-3-23-359 16</inkml:trace>
  <inkml:trace contextRef="#ctx0" brushRef="#br2" timeOffset="-21884.16">26941 12671 483 0,'0'-1'51'0,"-1"0"-14"0,-2-2 13 0,2 1-8 16,-2 0-2-16,1 1 0 0,1-1 6 15,-1 1 2-15,1 0-4 0,0 1-4 16,1 0-3-16,0-2-3 0,0 2-1 16,0-1-7-16,0-1 6 0,0 1-6 15,0 0 2-15,1-1-5 0,0 1 0 16,0-1 2-16,0 0-6 0,0 0 5 15,2 1 4-15,0-2-5 16,-2 0 2-16,1 0-4 0,1 0-2 16,0-1 1-16,0 2 1 0,1-1-6 15,-1-1 4-15,3 1 3 0,2-1-4 16,-1 1 0-16,1-1-2 0,0 1-1 16,2-2-7-16,0-1 4 0,-2 2-2 15,3 0-3-15,-3 0 5 0,1 1-6 16,2-1 6-16,-1 1-8 0,-2-2 5 15,2 2 0-15,-1 0 3 0,0 1-3 16,-1 1-2-16,1-1 4 0,-2 0-4 16,2 2 1-16,-2-1-4 0,2 1 1 15,0 1 4-15,1 0-5 0,1 1 7 16,-2-1-8-16,2 2 1 0,0 2 0 16,-1 0 2-16,0 1-4 0,0 2 1 15,0-1-2-15,-2 1 5 0,1 3-6 16,-3 0 6-16,-1 3-6 0,0-1 1 15,-2 1-1-15,-1 0 1 0,-1 1 1 16,-2 1-2-16,-1 1 3 0,-2-2-3 16,-1-1 0-16,0 1 0 0,0-1 0 15,-1-1-3-15,1 2 0 0,-2-1-3 16,0-2 3-16,-2 2-4 0,1-3 1 16,-1 1 4-16,0-3-3 0,0 1 2 15,-1-2 3-15,2-1-2 0,-2 0-2 16,1-4 3-16,0 0 1 0,0-3 0 15,0-3 1-15,0-1 2 0,2-2-2 16,-1-1-1-16,2-1 0 0,2-2 1 16,0 0-1-16,2 1 0 0,0-2 0 15,2-2 0-15,0 2 0 0,2-2 2 16,1 1-1-16,2 0-1 0,0 0 0 16,4-1 5-16,0 0-4 0,1 0 0 15,2 0-1-15,0 0 3 0,0 1-3 16,2-2 3-16,1 0 0 0,0 1-2 15,0-1 5-15,0 2-4 16,0-2-1-16,0 2 3 0,-1 1-3 16,1 1 3-16,-3 0 0 0,1 2-2 0,0 0-2 15,-3 0 3-15,2 3 3 16,-2-1-3-16,-1 2-2 0,1 1 1 16,-1 1 0-16,-1 0 0 0,0 2-1 15,2 2-1-15,0 1 1 0,-2 1-1 16,0-1 3-16,-2 3-3 0,0 0 0 15,-1 1-3-15,-1 2 3 0,-1 0 3 16,0 2-3-16,-1-3-3 0,-1 3 2 16,0-2 2-16,-2-1-1 0,0 2 0 15,-3-1 0-15,0-2 0 0,-1-1 0 16,0 1-5-16,-2-3 5 0,1 1 0 16,-3-2 0-16,1-1-2 0,0-4 2 15,1 2 0-15,1-4-1 0,2-1 0 16,1-3 1-1,1-2 0-15,3-1 0 16,1 0 0-16,1 2 0 0,2 0 3 16,3 2-1-16,0 2 1 0,0 0 5 15,1 3-7-15,1 1 7 0,-1 1 0 16,-1 1 1-16,1 1-7 0,-2 0 1 16,-1 0 2-16,-3-1-5 0,1 1 0 15,-3 0 0-15,-1 0-7 0,0-1 5 16,0 3-8-16,-1-2-13 0,-1-1-6 15,0 1-10-15,-1 0-40 0,0 0-39 16,1-2-72-16,1 1-160 0,-3-8-252 16</inkml:trace>
  <inkml:trace contextRef="#ctx0" brushRef="#br2" timeOffset="-20977.56">28199 12524 425 0,'3'0'80'0,"-1"-1"-40"0,1 0 2 0,0 0 4 16,0-1-12-16,-1-1-3 0,-1 2 5 15,1-2 12-15,0 1 1 0,-1-1 3 16,0 0 10-16,0 0 5 0,1 0 6 16,2 1 1-16,-1 0-3 0,0 1-17 15,1 1-20-15,-3-2-3 0,0 2-12 16,0 0-3-16,-1 2-1 0,0-1-1 15,-2 1-5-15,-4 4 2 0,-6 2 2 16,-3 0-4-16,-4 3-6 0,-3 0 6 16,-3 1-8-16,-1 0 5 0,-2 1-3 15,1-1 3-15,0 0 0 0,2 2-5 16,1-1 5-16,1-1-4 0,0-1 0 16,2-1 5-16,3-1-6 0,1-1 8 15,4-1-9-15,-1 1 8 0,4-2-1 16,3 0-4-16,2-3 5 0,1 0 1 15,3 0-2-15,1 0-2 0,2-1 5 16,2-1-9-16,4 1 9 0,2-1-8 16,5 2 1-16,0 0 0 0,2 1 1 15,1 2-1-15,1 0-1 0,1 0 0 16,-1 0-2-16,0 2 1 0,1 0 0 16,-4 0 0-16,1 0 1 0,-3-1-2 15,0-1 0-15,-2-1 0 0,0 0 1 16,-1 1-1-16,-2-1-4 0,0 1-4 31,0-1-6-31,-1-1-11 0,0-1-29 16,-1 0-24-16,0-2-40 0,0 1-108 15,1-2-89-15,11-8-300 0</inkml:trace>
  <inkml:trace contextRef="#ctx0" brushRef="#br2" timeOffset="-19975.62">28845 12521 655 0,'0'-2'84'0,"1"1"-16"0,-2-1 3 0,2 1-17 0,-2 0-18 16,0 1 4-16,1-2-2 0,-2 2-2 15,-1 0-5-15,1 0-5 0,-2 0 11 16,-1 0 3-16,-2 0-2 0,-2 2-6 16,-2-1-6-16,0 0-8 0,-1 0-3 15,-1 1-7-15,0 2 4 0,-1-1 3 16,-1 2 1-16,0 0 1 0,-1 2 0 16,0 1 1-16,2 1-5 0,-2 3 7 15,4 1-7-15,1 0 1 0,3 3 1 16,3 0 7-16,1 2 1 0,2 0 2 15,3 1-4-15,4 1-8 0,3 0 3 16,4-2-4-16,1 0-6 0,2-1 1 16,0-2 3-16,2 0-7 0,-1-1 4 15,3-3-6-15,-1 0 2 0,-1-2-1 16,-1-3-1-16,1-1 1 0,-2-2-2 16,0-1 0-16,-2-2 1 0,1-2 0 15,-3-3 0-15,2 1 1 0,-2-4-2 16,-2 1 1-16,3-3 0 0,-3 0-1 15,-1-1 1-15,0 0 0 0,1-1 4 16,-4 1-4-16,0-2-1 16,-2 1 1-16,0 0 0 0,-1-2 4 31,-2 1-2-31,1 0-1 0,-1 2 7 16,0-1-1-16,-1 0-6 0,0 1 5 15,0-1-3-15,1 1-3 0,-1 1 1 16,0-2-2-16,1 2 0 0,-1 1 2 15,1-2-2-15,-2 4 0 0,0-1 0 16,-1 1 1-16,2 0 0 0,-2 1-1 16,1 2 0-16,2-1 0 0,-3 1 1 15,1 0-2-15,-2 0 1 0,2 2 0 16,-1-1-1-16,0 1 0 0,-1 1 1 16,-2 0 0-16,0 1 1 0,-3-1-1 15,0 1 1-15,0 0 1 0,-3 0 0 16,0 1-1-16,-1-1-1 0,-1 1 0 15,0 0 1-15,2 1 1 0,2 1-3 16,2-2 1-16,2 2-2 16,1 1-5-16,2 1-13 0,1-3-21 0,1 3-54 15,3-1-76-15,1 2-165 0,12 0-279 16</inkml:trace>
  <inkml:trace contextRef="#ctx0" brushRef="#br1" timeOffset="39413.44">2940 12671 217 0,'0'0'324'0,"0"-2"-257"0,-1 1-16 0,-1-3 9 16,2 2-2-16,0 1-6 0,0-1-13 16,0 0 1-16,0 2 3 0,0-2-11 15,0 2 1-15,0-1-4 0,0 0 2 16,0 0 3-16,0-1 1 0,0 2-3 15,0 0-2-15,0-2-2 0,0 1-5 16,0-3 4-16,3 3-9 0,1-4-5 16,-2 1-3-16,3-1-4 0,-2-2 0 15,5 1-3-15,0-1 1 0,2 0 2 16,1 0-3-16,0 0 0 0,1 0 1 16,3 4 0-16,0-2 4 0,-2 2-7 15,1 0 2-15,-1 3 0 0,-1 3 0 16,1 1 3-16,-2 3-5 0,1 3 0 15,-2 3 3-15,-5 2-2 0,0 3-3 16,-3 1 3-16,-3 4-1 0,-2 0-1 16,-2 2-2-16,-3 0 0 0,-4-1 1 15,2 0-4-15,-3-1-2 0,0-1 2 16,1-1 1-16,-2-4 3 0,3 1 0 16,0-5-4-16,0-1 1 0,3-1 4 15,0-4-1-15,3-1 1 0,2-4 2 16,3-1-2-16,0-2 1 0,5-2 5 15,1-4 9-15,4-4-11 0,5-3 9 16,2-1-9 0,3-3 8-16,3 0-3 0,0 0 4 0,4-1-8 0,0-1 2 15,0-1-3-15,-1 2-4 16,1-1 7-16,-2 3-2 0,1-2-4 16,-2 3-2-16,-3-1-1 0,-2 2 1 15,-6 5 1-15,1-1-1 0,-2 2 1 16,-3 2-4-16,-2 1 3 0,-3 0 0 15,2 4 0-15,-6 1-9 0,0-2-2 16,-1 2-7-16,-4 2 1 0,0 2 3 16,-3 0 6-16,-3 5 6 15,-1 4 3-15,-3 3 0 16,0 4 2-16,-3 1 0 16,1 3-2-16,-1 1 5 0,3 1 0 0,3 0-4 0,2-1 1 0,5 0 3 15,3-1 0-15,2-4 6 0,2-1 8 16,1-3 5-16,6-1-5 0,2-2-1 31,1-2-2-31,3-2-6 0,3-3-3 16,2-4-3-16,2-1-4 0,0-3-3 15,2-2-19-15,1-2-29 0,-1-1-23 16,2-3-41-16,0-1-86 0,-3-1-76 16,30-30-152-16</inkml:trace>
  <inkml:trace contextRef="#ctx0" brushRef="#br1" timeOffset="39891">3066 12344 787 0,'4'-1'132'0,"0"0"-31"0,7-1 22 0,3-2-21 0,3 1-32 16,3-1-3-16,2 0-9 0,2-1-13 15,1 1-10-15,0 0-9 0,2 0-6 16,1 2-2-16,-1-2-5 0,3 1-7 15,-1 0-6-15,-2 0 0 0,-2 1-17 16,2 1-22-16,-3-1-33 0,-1 1-45 16,-2 1-82-16,1 1-48 0,-5 0-176 15,21-7 75-15</inkml:trace>
  <inkml:trace contextRef="#ctx0" brushRef="#br1" timeOffset="40305.99">4402 12388 906 0,'1'-2'141'0,"-1"2"-85"0,0-2 9 0,0 0-21 0,0-1-37 16,-1-1-7-16,0 0-7 0,1 1-17 15,0-1-30-15,0 1-29 0,1 2-48 16,0 1-132-16,1 0-8 0,0 2 139 16,0-1 37-16,0 3 14 0,5 13 39 15</inkml:trace>
  <inkml:trace contextRef="#ctx0" brushRef="#br1" timeOffset="40464.03">4429 12625 824 0,'-3'1'243'15,"0"1"-162"-15,-3 1 1 0,3 0-33 16,0-1-49-16,1-2 0 0,0-3-25 16,1-1-17-16,0 1-37 0,2-1-29 15,2 1-37-15,3-1-93 16,3-3-19-16,3 0 122 0,1 0 43 15,7-2 4-15,34-18 46 0</inkml:trace>
  <inkml:trace contextRef="#ctx0" brushRef="#br1" timeOffset="41227.33">5365 12489 651 0,'0'-3'101'0,"0"0"-22"0,1-4 14 16,-1 0 0-16,0-1-20 0,1 1-4 15,0-3 4-15,-2-1-13 0,0 1-3 16,-1-2-2-16,0-1-7 0,-3 1-2 16,-2-2-14-16,-2 2-8 0,0 0-10 15,-3-1-2-15,-1 4-4 0,-1-1-6 16,-3 4-2-16,1 1-2 0,-2 4-2 15,-1 2 3-15,-1 6-7 0,-1 4 2 16,1 6-1-16,0 4 3 0,1 2-1 16,1 4 1-16,3 1 4 0,5 1-2 15,2 0 4-15,4-2-2 0,3 1 2 16,3-3 0-16,4-2-3 0,3-3 2 16,2-3 2-16,4-1-3 0,0-5-2 15,1-4 2-15,0-2 4 0,1-4 5 16,-1-5 4-16,-1-3-1 0,1-3-1 15,-3-5-4-15,-1-1 1 0,1-2 3 16,-1-3 0-16,0 0-1 0,-1-1-2 16,0 0-7-16,1 1 0 0,-1 0 1 15,-1 3-2-15,1 4 0 0,-3 2-2 16,-2 3 1-16,-2 4 0 0,-1 3-5 16,-2 1 1-16,1 2-11 0,-2 4-4 15,-2 2 11-15,-1 3 9 0,0 3-1 16,-2 5 1-16,1-1 11 0,0 4 0 15,0-1 4-15,0 1-3 0,1-1 8 32,2-2 7-32,2-2 6 0,3-1 2 15,0-2-5-15,1-3-6 0,0-3-3 16,2-2-4-16,3-3-11 0,1-2 2 16,0-3-8-16,2-1-10 0,0-4-8 15,2 0-18-15,-1-3-3 0,2 1-21 16,-2 0-22-16,1 0-51 0,-1 2-123 15,-2-1-105-15,2-1-135 0,10-14 202 16</inkml:trace>
  <inkml:trace contextRef="#ctx0" brushRef="#br1" timeOffset="41673.29">5718 12433 725 0,'3'-4'93'0,"-1"0"-15"0,3-5 1 0,-2 2-32 0,0 0-4 0,-1 2-8 16,1 1 7-16,-1 4-2 0,-2 4 1 15,1 3 13-15,0 2 13 0,-1 4-4 16,2 1-10-16,0 2-14 0,0 0-8 15,1 0 6-15,1-1 5 0,0-1 1 16,3-2 2-16,3-2-8 0,-1-2 1 16,1-3-10-1,1-3-3-15,-3-1 2 0,-1-4-2 0,1-4-6 0,2-2-10 16,-1-4-9-16,-1-2-3 0,0-2-12 16,0-1-14-16,-1-2-12 0,2-1-6 15,-1 0-11-15,1 1-22 16,1 4-17-16,0 3-41 0,2 5-67 0,-1 2-18 15,2 5-29-15,-2 1-12 0,0 2 189 16,0 0 13-16,0 2 11 0,-1 2 4 16,2 1 10-16,-2 0 5 0,-1 0-1 15,1 1 3-15,0-2 12 0,-1 1 0 16,1 0 7-16,11 9-9 0</inkml:trace>
  <inkml:trace contextRef="#ctx0" brushRef="#br1" timeOffset="42322.62">6165 12422 507 0,'2'-4'181'16,"1"0"-86"-16,3-5 5 0,-1 2-8 15,-1 0-3-15,-1 0-5 0,-1 2-13 16,0-1 1-16,0 1-4 0,1-1-12 16,-2 0-13-16,0 1-16 0,1 1-5 15,-2-1-7-15,1 0-6 0,-1 1 1 0,0-1-5 16,-2-1-2-16,-1 2-3 15,0 0-1-15,-2 1-13 0,-3 3-6 16,-2 1-5-16,-3 1 4 0,1 5 9 16,-2 2-6-16,1 5 2 0,0 0-7 15,0 1 16-15,3 1 6 0,0 0-2 16,4-1 3-16,2 2 0 0,3-3 0 16,1-2-4-16,1 0 3 0,1-2 1 15,1-2 3-15,1-1 5 0,3-3-1 31,1-1-5-31,0-3 4 0,0-4 2 16,1-1-3-16,2 0-1 0,-3-2 10 16,0 0 4-16,0 0 2 0,-2 0-5 15,0 0-9-15,1 0-1 0,1 0-2 16,0 1-2-16,-2 0-1 0,0 0 1 16,-3 2 2-16,2 0 1 0,-2 2 4 15,2-1-5-15,-2 4 1 0,0 1-3 16,0 1-1-16,0 4 3 0,-1 3 1 15,0 2 1-15,0 4 3 0,-1 2 3 16,2 5-2-16,-1 3 2 0,2 3 2 16,1 2 6-16,-2 0 8 0,5 20 2 15,0 2-9-15,-6 5-4 0,-2-28-11 16,1-11-1-16,-2-4-3 0,1 1 4 16,-2 13-3-16,1-4 5 15,-3-2-2-15,1-3 2 0,-2-4-2 16,0-4-4-16,-1-4 3 0,-3-4-4 15,-2-6 0-15,0-3-3 0,-3-6 0 16,1-5-3-16,-3-2-1 0,3-4-4 16,-1-2 5-16,5 1 6 0,3-2-3 15,4 3 1-15,4-1 0 0,2 3 1 16,1 2-10-16,1-1-19 0,3 2-26 16,0 0-44-16,3-1-94 0,3 1-130 15,0 1-123-15,4-2 190 0,38-31 55 16</inkml:trace>
  <inkml:trace contextRef="#ctx0" brushRef="#br1" timeOffset="44569.24">2937 17111 20 0,'-48'63'0'0,"22"-17"-1"0,-20 1 1 0,6-9 0 0,-1 5 0 0,5 6 0 15,-4-9 1-15,1-1-1 0,4-4-1 16,3-4 1-16,10-3 0 0,8-17-1 31,-13 34-1-31,13-34-10 0,8-4 12 0,3 1 0 0,1-2 0 0,-3 7 0 16,2-4-1-16,1-3 1 0,4-3-1 16,1-2 0-16,2-1 1 0,5-4 0 31</inkml:trace>
  <inkml:trace contextRef="#ctx0" brushRef="#br1" timeOffset="55540.12">6944 12388 473 0,'0'0'93'0,"-1"0"-30"0,2 0-8 0,-2 1-5 16,1-1 6-16,0 0-2 0,0-1 1 16,-1 0 12-16,1 0-3 0,-2-1 2 15,0 1-1-15,1-3-1 0,-1 1-2 16,2-3-8-16,0-1-18 0,2-1-5 15,1-3-11-15,4 0-2 0,2-1-5 16,2-1 2-16,3 2-3 0,-1 0 4 16,2 0-4-16,0 0 6 0,2 2-11 15,-3 0 3-15,3 1-3 0,-3 3 0 16,0 2-3-16,-2 1-3 0,0 2 1 16,0 1-2-16,-1 4 2 0,-2 2 0 15,2 3 1-15,-4 4-3 0,-1 4 1 16,-2 1 0-16,-2 4-1 0,-2 0 1 15,-2 1-1-15,-3 0 2 0,-2-1-1 16,-3-1-1-16,-4 1 0 0,2-2 2 16,-2-3-2-16,-2 1 0 0,2-4 2 15,1 0-1-15,-1-3 0 16,3-3 0-16,2 0 0 0,2-5-1 16,2-1 2-16,4-3-2 0,0-2 5 15,3 0 0-15,3-5 0 16,4-5 1-16,2 2-5 0,4-3 7 0,2-2-6 15,2-1-2-15,1-1 0 0,3 1-1 16,0-2 2-16,1 1-1 0,0 0 0 16,-1 2-2-16,0 0 0 0,-1 1 1 15,-1 0-1-15,-1 1-4 0,-2 1 3 16,-2 1 2-16,-1 0 0 0,-3 2-2 16,-3 0 3-16,-1 2 1 0,-3 0-1 15,-3 0 3-15,-1 2-2 0,-3 1 0 16,-2 1 0-16,-3 3-1 0,-3 0-3 15,-3 1 3-15,-4 4-1 0,1 1 1 16,-2 4 2-16,-1 1-2 0,1 3-1 16,-1 1 1-16,2 1 1 0,2 2-1 15,1 0 0-15,1 2 1 0,4-2 0 16,2 1 1-16,4-1 1 0,3-1 2 16,2 0 4-16,4-1 10 0,1-2 5 15,4-2 7-15,2-1 4 0,1-1-6 16,4-3-1-16,3-1-14 0,-2-4-5 31,3-1-7-31,1-3-1 0,-1-1-1 16,1-2-10-16,2-1-10 0,0 0-15 15,-2 0-15-15,1-1-39 0,0 2-39 16,0 1-130-16,0-1-147 0,20-5-311 16</inkml:trace>
  <inkml:trace contextRef="#ctx0" brushRef="#br1" timeOffset="56749.73">3559 13830 491 0,'3'-2'124'0,"-3"1"-57"0,1-3-14 0,1 2 0 15,0 0 0-15,-2-1-9 0,3 1-12 16,-1 0 1-16,0 0 9 16,-1 1 7-16,-1 0 3 0,0 1 13 15,0-1-7-15,0 1-2 0,0 0-7 16,0-1-6-16,0 0-10 0,0 1-10 0,-2-2-2 16,0 0-4-16,0 1-5 0,-1 0 0 15,-2 0-5-15,-3 1 1 16,-2-2-7-16,-1 2 0 0,-4 1-1 15,0 1 3-15,-4 1-3 0,-1 2-8 16,2 4 3-16,-2 2-3 0,-1 3-3 16,1 0 5-16,1 3 3 0,3 1-1 15,0-3 1-15,4 1-4 0,3 0 6 16,2-4 0-16,2 1 0 0,4-1 2 16,3-2-2-16,2 0 2 0,4-2-2 15,1-1 2-15,4 0 0 0,4 1-1 16,-1-2 4-16,3 1-4 0,3-2 0 15,0 0-1-15,0 2 1 0,0 0 0 16,-4 3 4-16,2-2 0 0,-5 1 3 16,-4 1 4-16,-3-1 6 0,-3-1-2 15,-4 0 5-15,-2 1 0 0,-6-1 4 16,-1 1-5-16,-4-2-2 0,-3-1 1 16,-5-3-7-16,-3 1-1 0,-2-3-2 15,-2 2-7-15,-1-1 0 0,1-2-1 16,-1 0-7-16,-1 1-7 0,4-1-15 15,1 0-29-15,4 0-43 0,1 1-83 16,3-2-97-16,-3-5-210 0</inkml:trace>
  <inkml:trace contextRef="#ctx0" brushRef="#br1" timeOffset="57609.01">3725 14169 263 0,'-1'-1'357'0,"0"0"-242"0,0-1-23 0,0 0-7 0,0 0-11 0,0-2-5 32,2 2 8-32,0-1-10 0,1-1-8 15,0-1-14-15,3 0-6 0,3 0-6 16,0 1-8-16,1 2-7 0,0 0-2 16,2 1 0-16,-1 0-3 0,0 2 4 15,1 2-1-15,-2 3-8 0,0 1-2 16,-1 2 0-16,0 4-2 0,-3 1-3 15,-5 0 2-15,0 2-2 0,-3 3 0 16,-3-1 0-16,-4 0 0 0,-1 1-1 16,-3-2 0-16,0-3 0 0,2 1-3 15,0-4-3-15,1-3 5 0,0-1 1 16,3-2 0-16,0-3-1 0,5-2 2 16,0-2 1-16,1-2-2 0,2-1 4 15,3-4-2-15,2 0 2 0,2-3 1 16,2 0 2-16,2 0-4 0,1 0 2 15,4-2-1-15,-2 2 3 0,4 0-7 16,-2 0 0-16,1 0 4 0,-2 2-3 16,1-1 1-16,-1 2-1 0,0-1-2 15,-3 1 2-15,2 1 0 0,-4 1-1 16,-2 0-2-16,-2 2 2 0,-1 1 0 16,-4 1-3-16,0 1-2 0,-3 1-1 15,-3 2-3-15,-3 2 1 0,-1 1 3 16,-4 3 3-16,1 0 0 0,1 1 1 15,-2 3 1-15,2-2 0 0,2 3 1 16,0-2 1-16,3 2-1 0,1-1-1 16,4 0 7-16,0 0 1 0,1 0 9 15,2-1 4-15,1 0 9 0,0-3 6 16,2 1-3-16,1-2-6 16,3 0-9-16,0-4-1 0,3-1-11 0,1-2-6 15,-1-1 0-15,4-2-4 16,-1 0-7-16,2 0-16 0,3 1-33 15,0-2-32-15,2 1-97 0,1-2-193 16,29-14-200-16</inkml:trace>
  <inkml:trace contextRef="#ctx0" brushRef="#br1" timeOffset="57975.03">4571 13869 1128 0,'1'-2'157'16,"1"1"-109"-16,0 0 17 0,-2 1-28 0,-1 0-21 0,0-3-13 15,-1 0-3-15,2-1-4 0,2 4-25 16,0 0-72-16,2 3-117 0,2 0-127 15,16 0-266-15</inkml:trace>
  <inkml:trace contextRef="#ctx0" brushRef="#br1" timeOffset="58118.99">4651 14079 713 0,'0'0'124'0,"0"0"-110"15,2 0-12-15,-1 0-2 0,-1-1-23 16,1-1-68-16,6-9-164 0</inkml:trace>
  <inkml:trace contextRef="#ctx0" brushRef="#br1" timeOffset="58691.62">5422 13918 517 0,'0'-1'301'0,"0"-2"-229"0,0 0-9 16,-2-1 8-16,-1 0-25 0,-4-1-26 16,-2 0-10-16,0 1-4 0,-3-2-6 15,-2 2 0-15,2 2-6 0,-3 2 5 16,0 2-7-16,1 1 0 0,0 1-10 15,1 1-13-15,2 1 8 0,0 2 15 16,3 1 7-16,1-1 1 0,4 2 6 16,1 1 0-16,3-2 13 15,0 4 2-15,5-3-2 0,3 2-5 16,1-1-1-16,2 1-2 0,3 1 8 16,0-2 3-16,0 2-1 0,0-2 3 15,1 2 10-15,-2-1 4 0,1-1-1 16,-2 0 11-16,-2-2 0 0,-4-2-3 15,-3-1 4-15,-2-2-10 0,-2 0-11 16,-2 1 5-16,-3-2-7 0,-6 0-12 16,-2-2 1-16,-5-2-8 0,-3-1-5 15,-3-1-2-15,-4-1-2 0,-2 1-14 16,-2-2-27-16,-1 2-43 0,2-1-78 16,1 1-81-16,2-2-25 0,-29-8-191 15</inkml:trace>
  <inkml:trace contextRef="#ctx0" brushRef="#br1" timeOffset="59170.74">5645 13632 858 0,'2'-5'85'0,"-1"1"-12"0,1-3 35 15,1 0-35-15,-2 2-23 0,0 3-18 16,-1 1-13-16,0 2-4 0,0 4-3 15,0 3 7-15,-1 3 10 0,-1 5 5 16,-2 5-1-16,0 3-12 0,0 5-8 16,-1 2-2-16,-3 18-4 0,-2 3-4 15,2-3 0-15,5-35 5 0,2 1 1 16,-1-2 7-16,-1 14 4 0,1-2 3 16,1-2 5-16,0-2-7 0,1-4 4 15,1-1-4-15,2-5 5 0,0-3-13 16,1-1 3-16,2-3 1 0,3-1-2 15,-1-3-1-15,4-3-9 0,3-1-4 16,-1 1-2-16,3-2-2 0,-1 2-5 16,3-1-8-16,-2-2-10 0,3 1-20 15,1-2-34-15,-1 2-41 0,0 0-91 16,-3-2-134-16,14-13-197 0</inkml:trace>
  <inkml:trace contextRef="#ctx0" brushRef="#br1" timeOffset="59361.13">5653 13944 894 0,'4'-4'177'0,"1"2"-68"16,4-4 13-16,3 0-53 0,1 2-30 16,5-2-13-16,0-1-11 0,3 1-9 15,-1-1-6-15,0 0 0 0,2 1 0 16,1-1-33-16,2 4-56 0,1 0-121 15,2 1-138-15,39-12-252 0</inkml:trace>
  <inkml:trace contextRef="#ctx0" brushRef="#br1" timeOffset="59822.26">6191 13868 774 0,'0'-5'148'16,"-2"1"-50"-16,-1-4 15 0,-1-1-40 15,-2 1-30-15,-1 1-8 0,1 0-2 16,0-1-3-16,0 2-9 0,0 3-9 31,-3 2-2-31,1 0-5 0,0 2 0 0,-3 3-3 0,0 3-2 0,1 2-1 16,-3 3 0-16,1 4 0 0,2 1-5 15,1 0-7-15,3 3-2 0,2 1 4 16,4-2 6-16,1 2 3 0,2-2-1 31,3 0 2-31,3 0 1 0,2-4 1 16,3-1 2-16,2-2 1 0,1-4 5 16,0-4-3-16,-2-2 13 0,0-7 13 15,-2-2 1-15,-1-6 18 0,-2-1-10 16,0-2-1-16,-1-6 0 0,-3-4-4 15,-1-6-4-15,-2-27 2 0,-5-12-5 16,1-9 1-16,-3 28-11 0,4 13-10 16,0 12-6-16,0 17-3 0,-1 1 0 15,1 1 3-15,0-7-3 0,-1 4 0 16,1 5-4-16,-1 2-8 0,2 3-16 16,0 1-34-16,2 1-61 0,2 3-68 15,2 5-130-15,3 2-109 0,17 23-147 16</inkml:trace>
  <inkml:trace contextRef="#ctx0" brushRef="#br1" timeOffset="59980.94">6418 14026 922 0,'2'2'419'0,"1"-1"-306"0,0 0-61 0,0-1-45 0,-1-2-5 15,-1-3-2-15,1-2-45 0,1-1-44 16,1 2-28-16,0 0-19 0,5-1-35 15,0-1-160-15,25-6-134 0</inkml:trace>
  <inkml:trace contextRef="#ctx0" brushRef="#br1" timeOffset="60553.86">7326 13827 626 0,'-1'-7'100'16,"-2"3"-27"-16,-1-7-1 0,-3 1-37 16,-2 1-17-16,-1 0-9 0,-2 3-6 15,0 3-3-15,-1 1 1 0,-2 4 0 16,1 2 2-16,-2 6-3 0,3 2 5 15,1 6 0-15,2 2 1 0,2 3 6 16,3 2 2-16,2 0-1 0,6 1 4 16,3-3 0-16,3 0 17 0,2-2 7 15,4-1 14-15,0-4-1 0,1-3 4 16,-2-3 6 0,-1-6 2-16,-1-6 15 0,0-5-10 0,-3-6-21 0,1-3-6 15,-1-7-3-15,0-5-11 0,-1-7-9 16,1-32-2-16,-2-16-5 0,-4-12 0 15,0 34-14-15,-2 12-1 0,1 11-1 16,2 3-3-16,-1 13 3 0,-2 13-5 16,0 2-4-16,0 0-10 0,2-6-7 15,1 3-24-15,-1 3-32 0,2 5-68 16,0 4-76-16,2 4-18 16,1 2-74-1,17 15 22-15</inkml:trace>
  <inkml:trace contextRef="#ctx0" brushRef="#br1" timeOffset="60999.56">7504 13850 443 0,'3'4'276'0,"1"-3"-121"0,3 4-50 0,0-3-6 0,2 0-7 15,1-1-8-15,1-1-10 0,3-3-12 16,0-2-12-16,0-1-4 0,0-1-9 16,2 0-8-16,-2-1-7 0,3 0-7 15,-3 0-4-15,0 1-2 0,-3 0-4 16,-2 0-1-16,-2-1 2 0,-2 1-6 16,-2-3 0-16,-3 0 0 0,-3 1-2 15,-3 0-4-15,-1 2 1 0,-2 2-8 16,-2 0-3-16,-1 5 8 0,-2 3 0 15,-2 2 3-15,0 5 4 0,-1 0-1 16,1 3 2-16,0 1 1 0,2 3 2 16,1 1 8-16,3 0 2 0,3 1 7 15,1 1 4-15,4 1 13 0,1-2 4 16,1-1-5-16,1 0-5 0,4-5-3 16,1 0 0-16,2-4-5 0,1-2 1 15,4-1-7-15,0-5-6 0,4-2-11 16,2-5 0-16,3-1-17 0,3-1-13 15,2-2-16-15,0 0-25 0,-1-2-41 16,-1 1-74-16,0-1-171 0,-3-1-89 16,18-22-100-16</inkml:trace>
  <inkml:trace contextRef="#ctx0" brushRef="#br1" timeOffset="61380.31">7896 13764 313 0,'1'-3'457'0,"0"1"-338"15,1-1-46-15,0-2-8 0,-3 4-1 0,2-1-18 0,-1 1-8 16,0 1-2-16,1 3-4 0,-1 3 2 16,2 2 3-16,-1 4-1 0,0 3-11 15,1 1-5-15,0 6-5 0,0 0-9 16,0 3-1-16,2-1 1 0,0-1 0 15,0 0 2-15,4-2-1 16,0-1-1-16,0-4 3 0,0-1 4 16,2-5 1-16,-1-3 7 0,0-6 6 15,1-6 6-15,1-2 3 0,0-3-2 16,1-4 1-16,-1-3-4 0,-1-4-2 16,2-2-3-16,-3-6-8 0,1-5-12 15,4-19-3-15,-10 39-3 0,5-14 0 16,0 5 0-16,-2 4-5 0,0 2-4 15,-1 4-14-15,-1 4-12 0,1-1-32 16,-1 3-59-16,0 1-165 0,1 1-145 16,16-7-256-16</inkml:trace>
  <inkml:trace contextRef="#ctx0" brushRef="#br1" timeOffset="61715.14">8308 13969 916 0,'1'-1'336'0,"1"0"-231"0,2 0-59 0,0 0-26 0,-1-3-12 16,-1 2-8-16,0-2-12 0,-2 1-4 15,1 1-11-15,-1 0-18 0,1 1-37 16,0 1-117-16,0-1-135 0,4-8-151 15</inkml:trace>
  <inkml:trace contextRef="#ctx0" brushRef="#br1" timeOffset="62781.72">8733 13664 538 0,'0'0'116'16,"0"0"-20"-16,1 0-13 0,0 0-19 15,0-1-8-15,2 2 2 0,0-2 0 16,2 0 1-16,1-1 8 0,1 1 3 15,2 0-5-15,0-1-2 0,2 0-9 16,1 0-13-16,0 2-9 0,1-1-16 16,-2 1 1-16,0 0-7 0,0 0-2 15,-3 3 0-15,1 2-4 0,-2 1-3 16,-1 2 3-16,-1 3-4 0,-2 3 0 16,-3 3 3-16,-1 4-5 0,-3 0 4 15,-2 1-3-15,-3 1 2 0,-2 1-1 16,-3-2 1-16,1 0-1 0,0-1-1 15,0-5 0-15,4-3 0 0,1-1 1 16,3-4 0-16,2-1 0 0,2-3 0 16,2-4 1-16,3-5 0 0,3-1 0 15,2-2 0-15,2-4-1 0,4-1 0 16,1-4 2-16,1 1-2 0,0-3 0 16,2 1 0-16,2 0 1 0,-1-2-2 15,3 2 3-15,-2 1-5 16,-2 3 3-16,1-1-1 0,-3 2 1 0,-4 3-3 15,-2 0 3-15,-4 4 0 0,-5 2-1 16,-2-1-2-16,-3 5-3 0,-5 0 1 16,-4 3-2-16,-4 2 5 0,-2 5 0 15,-3 1 2-15,2 5 0 0,-1 1 2 16,3 2 1-16,3-1 0 0,0 2 4 16,5 0 5-16,3-2 2 0,3 2 1 15,3-2 4-15,2-2 6 0,3-2 0 16,1-3 0-16,3-1-2 0,1-3-6 15,1 0-7-15,4-3-4 0,1-3-3 16,2-1-3-16,2-1-5 0,0-2-13 16,2 1-14-16,-1 0-33 0,0-1-23 15,-2 1-77-15,-1 2-151 0,-1-2-124 16,24-3-115-16</inkml:trace>
  <inkml:trace contextRef="#ctx0" brushRef="#br1" timeOffset="64168.08">3057 15338 583 0,'0'-1'98'0,"0"0"-37"0,3-1-2 0,-3 0-4 0,0 1-5 16,0 0-7-16,0 1 11 0,0 0 4 16,0 0-7-16,-3 1-23 0,3 0-7 15,-2 3-4-15,-4-1 1 0,1 5-5 32,0 3-3-32,-2 1-7 0,2 4 1 0,-3 2-1 0,6 1-3 0,-1 2 2 15,3 0-2-15,3-1 5 16,2 0-5-16,3-2 3 0,4-1 1 15,-2-2 8-15,7-2 2 0,-4-4 14 16,5-3 12-16,-3-2 3 0,1-3-8 0,-2-3 2 16,1-3 1-16,-3-4 0 15,1-2-12-15,1-3 4 0,-2-3-8 16,-1 0-1-16,-1 1-3 0,-1-2-5 16,0 1-1-16,-1-1 1 0,-1-1-2 15,0 2 1-15,-1 1-1 0,0 1-1 31,-1 1 3-31,0 3-8 0,-2 2 0 16,1 2 2-16,-2 3-7 0,0 2 0 16,-2 1 0-16,0 2-1 0,2 3-2 15,0 5 3-15,-1 5 1 0,3 3 0 16,-4 6-1-16,3 3 4 0,-1 6 3 16,1 18-2-16,2 1 4 0,2-2 4 15,-3-17-2-15,-3-18-2 0,0 1 1 16,-1 0-2-16,-1 12-1 0,-1 0 1 15,-2-3-2-15,-2-1-2 0,-2 0 1 16,-4-2-3-16,0-3 0 0,-2-3 3 16,-2-2-4-16,1-5-1 0,-3-2-2 15,-2-4-20-15,-1-4-20 0,-3-2-24 16,-1-2-37-16,3-2-57 0,2-4-93 16,-1 0-91-16,-19-36-221 0</inkml:trace>
  <inkml:trace contextRef="#ctx0" brushRef="#br1" timeOffset="64597.92">2954 15008 697 0,'3'-1'227'0,"-1"-1"-135"0,4 0 29 0,4-1 23 0,4-1-25 0,3 1-14 16,3-3-24-16,3 0-13 0,2 0-18 16,4 1-11-16,0 2-2 0,19-2-8 15,1 4-6-15,-4 0-4 0,-30 0-4 16,-1 0-9-16,-1 0 1 0,13-2-7 16,-3 3-2-16,-1 0-8 0,-1 0-8 15,-4 1-17-15,1 2-21 0,-1 0-15 16,0-1-48-16,4 3-125 0,-1 2-140 15,32 4-186-15</inkml:trace>
  <inkml:trace contextRef="#ctx0" brushRef="#br1" timeOffset="64981">4395 15113 1060 0,'1'0'239'0,"-2"1"-146"0,1-2-19 0,-1 1-35 15,0 0-35-15,-2-4 3 0,0 3-7 16,0 0-8-16,0-1-27 0,1 2-37 15,1 2-103-15,2 0-127 0,1 3-135 16,11 7 100-16</inkml:trace>
  <inkml:trace contextRef="#ctx0" brushRef="#br1" timeOffset="65123.95">4370 15404 825 0,'-5'3'219'0,"0"-1"-114"16,-4 4 5-16,4-1-58 0,2-2-46 15,2-1-6-15,2-2-63 0,2-2-117 16,2 1-35-16,6-5-174 0,21-15-21 16</inkml:trace>
  <inkml:trace contextRef="#ctx0" brushRef="#br1" timeOffset="65822.73">5414 15205 658 0,'3'-3'307'0,"-1"0"-207"0,3-2 6 16,-1 1-9-16,-2-3-44 0,-1 2-8 16,-1-1-4-16,-1 2-11 0,-2-1 4 15,-1 1-9-15,0 1-1 0,-1-1-9 16,-2 2-10-16,-2 1-3 0,-1 0 0 16,-3 3-2-16,-2-1-4 0,-1 5-7 15,-3 0-7-15,0 6-10 0,0 0-8 16,-1 5 7-16,1 3 8 0,3 0 5 15,2 2 1-15,6-1 4 16,2 1 8-16,4-2 0 0,4-2 3 0,3-2 0 16,3 0 1-16,4-2 1 0,-1-3-1 15,3 0 0-15,-1-3 0 0,1-1 3 16,0-2 0-16,-3-3-1 0,0-3 1 16,-2-3 4-16,-1-1 8 0,-1-1 11 31,0-1 4-31,-1-1 2 0,-2-3 4 0,0 2-9 0,0-5-7 0,1 0-1 15,1-3 0-15,1 1-8 0,0 2-5 32,-1 0 7-32,0 2-7 0,1 1 3 15,-2 2 0-15,-1 2-2 0,-1 1 4 16,-2 2-7-16,0 4-1 0,-2 0-2 16,1 5-2-16,0 1 0 0,0 2 6 15,-1 1-5-15,1-1 8 0,0 3 2 16,1-2 7-16,2 0 12 0,1 1 1 15,0-1-3-15,2 0 3 0,-1 0-7 16,1-2-6-16,1-1 2 0,2-1-8 16,-1-1-3-16,2-2-5 0,0 0-1 15,3-2-3-15,2 0-2 0,2-1-11 16,1 0-15-16,2 0-13 0,0 0-24 16,0 0-15-16,1-1-48 0,1-1-106 15,1 0-143-15,30-10-146 0</inkml:trace>
  <inkml:trace contextRef="#ctx0" brushRef="#br1" timeOffset="66172.83">5830 15233 569 0,'1'-1'318'0,"0"-4"-208"0,1 1-5 16,1 0-15-16,-2-1-33 0,1 3-17 0,-2 1-12 0,0 1-17 16,0 2-7-16,0 5 2 0,2 4 1 15,-1 3 3-15,1 1 3 0,2 1 1 16,0 3 2-16,3-2 11 0,2 0 13 16,1-2 9-16,0-1-1 0,2-3-4 15,-2-3 4-15,2-2-4 0,0-3-4 16,-1-3-5-16,0-3-10 0,2-5-6 15,-4-1-5 1,1-5-5-16,0-1-5 0,-1-4-4 0,-2-1-1 16,1-2-12-16,0-5-8 0,-1 0-14 15,-1 2-15-15,1 3-41 0,-2 3-37 16,0 5-80-16,1 6-82 0,-2 2-89 16,10 4-103-16</inkml:trace>
  <inkml:trace contextRef="#ctx0" brushRef="#br1" timeOffset="66933.43">6275 15251 458 0,'3'-2'303'0,"0"0"-199"0,2-3-46 16,-1 2-8-16,-2-3-1 0,1 0-10 15,-2-1 7-15,0 1 6 0,1 3 4 16,-1-2 11-16,-1 1-6 0,0 0 0 16,-1-4-15-16,-1 1-13 0,1 0-16 15,0-1-5-15,-1 1-2 0,0-2-4 16,0 0 1-16,-1 2-3 0,1 0-1 15,-1 4-3-15,-1-1 0 0,-1 3 2 16,-2 0-4 0,1 2-2-16,-1 1-1 0,0 3 4 0,-3 3-9 0,1 4 8 15,-1 1-4-15,2 1 1 0,0-2 0 16,2 2 0-16,2 3 5 0,0-4-3 16,2 3 2-16,1-3 1 0,3-1-1 31,1-2 2-31,1-2-1 0,1-2 2 0,0-1 2 0,2-4 4 15,0-1 1-15,2-5 1 0,-1 0 4 32,0-4 2-32,0 0 0 0,-1-2-1 15,1 1-3-15,1-2-3 0,-3 3 0 16,-1-2-7-16,-1 3 1 0,-1 3 1 16,-1 2-1-16,0 2 0 0,-1 1-2 15,0 1 0-15,1 3-1 0,-1 5 5 16,-1 5-4-16,1 6 1 0,0 3 7 15,0 3-1-15,0 3 1 0,0 0 9 16,1 0 0-16,-1 4 1 0,1-3-4 16,-1 2-2-16,-1-2-3 0,-1 0-5 15,-2 1 1-15,-2-2-5 0,-3-1-1 16,2-3 2-16,-2-2 0 0,-1-6-2 16,1-3 3-16,-1-5-1 0,0-6 1 15,-3-3-1-15,-1-4 3 0,-2-4-4 16,3-6 0-16,0-2 4 0,0-6-4 15,2-4 1-15,2-2-1 0,2-2-2 16,2 2 1-16,2 1 0 0,5 2 1 16,2 4-1-16,3 1 2 0,4 3-4 15,1 0 2-15,2 0-6 0,2 2-18 16,1 0-34-16,3 1-47 0,0 1-74 16,1 0-149-16,1 4-100 0,39-6-19 15</inkml:trace>
  <inkml:trace contextRef="#ctx0" brushRef="#br1" timeOffset="67044.6">6492 15425 855 0,'-1'0'113'0,"1"0"-53"0,0 1-23 0,-2-1-36 16,1-1-1-16,0-2-84 0,1-1-119 16,3-12-143-16</inkml:trace>
  <inkml:trace contextRef="#ctx0" brushRef="#br1" timeOffset="67825.28">7342 15191 672 0,'1'-6'129'0,"2"3"-36"0,-1-7 3 0,-2 3-25 0,0 0-17 0,-2 3-14 16,-2-2-1-16,2 2-6 0,-1 3 3 16,1 2-5-16,-1 5-12 0,-1 1-4 15,1 6 0-15,0 2 2 0,1 4-3 16,2 3 1-16,0 0 2 0,4 4 0 15,0-3 0-15,2 2 2 0,3-4-7 16,2-2 8-16,1-2-7 0,1-3-2 16,0-5-3-1,-1-2 0-15,1-3-1 0,-2-4-5 0,1-5 3 0,-3-3 0 16,-1-4-3-16,0 0 5 0,-1-4 7 16,0 0-2-16,1-3 0 0,0-2 1 31,1-2-8-31,-1 0 1 0,-2 0 3 15,1 3 3-15,0 1 1 0,-2 2 1 16,0 2-1-16,-1 2-3 0,0 5 1 16,-1 0-3-16,-1 2-1 0,-1 5-6 15,-1 2-1-15,1 6-1 0,0 4 1 16,0 7 4-16,4 8 0 0,-2 3-2 16,5 24 4-16,-2 5 3 0,2-3 8 15,-4-18 0-15,-4 5-1 0,1-1-2 16,-1-5-2-16,-2-3-3 0,-3-3-3 15,3-16 0-15,0-1 1 0,-1-4-2 16,-3 12 2-16,-1-4-2 0,-3-5 1 16,-1-2-1-16,-1-5-3 0,-2-4-2 15,-2-2-4-15,-1-1-7 0,2-2-7 16,-1-3-11-16,4 0-8 0,0 0-5 16,2 1-8-16,2 1-14 0,0 2-20 15,4-1-50-15,2-1-82 0,1 1-37 16,3-5-174-16</inkml:trace>
  <inkml:trace contextRef="#ctx0" brushRef="#br1" timeOffset="68988.61">3933 16404 660 0,'5'-2'121'0,"-3"0"-23"0,6-1 6 0,-4-1 4 0,0-2-8 16,-4 0-2-16,0 0-22 0,-2-1-30 15,-2 0-12-15,-2 0-3 0,-2-2-6 16,-2 0-15-16,-2 2-6 0,-2 4-4 15,-3 1 0-15,-2 4-1 0,0-1-12 16,-2 6 2-16,1 3 3 0,-1 2-1 16,1 4 2-16,1-1 3 15,2 3 4-15,4 2-3 0,2-1 3 0,3 0 2 16,6-1-2-16,2-1 1 0,2-3 5 16,3 0-3-16,3-3 3 15,4 0-1-15,-2-1 0 0,7-2 1 0,-2 1-2 16,4-1 0-16,0-1 0 0,3 1 0 15,0-2-2-15,-2 2-2 16,1 0 5-16,-2 1 6 0,-3 2 5 16,-1-2 6-16,-6 1 2 0,-3 0 8 15,-5-2 12-15,-4 2-3 0,-3 0-8 16,-4-2-8-16,-4 0-7 0,-3-1-8 16,-4 0-3-16,-1-2-3 0,-1-3-3 15,-3 2-1-15,-3-3-2 0,-1 0-10 16,-3 0-13-16,3 3-16 0,-1-2-48 15,0 0-56-15,2 2-156 0,0-3-125 16,-17-10-88-16</inkml:trace>
  <inkml:trace contextRef="#ctx0" brushRef="#br1" timeOffset="69685.35">4158 16726 732 0,'0'-4'110'0,"0"1"-36"0,0-1 33 0,0-1-19 16,-2 1-30-16,0 2-15 0,-2-1-12 15,1 0-3-15,-1 3 0 0,0-1-9 16,0 2-7-16,1 3-8 0,-1 5-3 15,3 0-1-15,0 7 4 0,1 1-1 16,1 1 0-16,0 1 5 0,4 0 12 16,1 1 1-16,4-4 3 0,1-2 6 15,3-4-5-15,-1-3 4 16,-1-3 1-16,2-3-9 0,-3-2-7 16,-1-5-4-16,1-1-3 0,-2-3 1 15,-1-3-2-15,0 0-2 0,-2-1-3 16,-1-1 0-16,1 2 0 0,-1-3 1 15,0 2 0-15,-2 2-2 0,1-2 2 16,-2 1-2-16,0 5 0 0,-2 0 2 16,3 2-2-16,-2 2 1 0,-1 2-1 15,0 1 0-15,-1 2-1 0,2 4-3 16,-1 3 4-16,1 7 0 0,0 5 1 16,1 6 2-16,1 4-1 0,6 22 2 15,-7-35 9-15,5 17 12 0,-1-2 0 16,-2 1 5-16,0 15-1 0,-4-34 0 15,-3 13-1-15,-2-4-7 0,-4-1 1 16,-4-2-6-16,-3-6-5 0,-3-1 1 16,-1-4-12-16,0-3-2 0,-2-2-19 15,0-3-14-15,0-3-13 0,2-2-25 16,0-1-53-16,3-2-82 0,1-1-147 16,7-3-100-16,7-32 41 0</inkml:trace>
  <inkml:trace contextRef="#ctx0" brushRef="#br1" timeOffset="70084.62">4970 16505 491 0,'0'-1'654'0,"0"1"-495"0,0-1-72 0,0 0-8 0,0 1-49 16,-1 0-10-16,1-1-2 0,-1-1-9 0,1 0-7 16,0 1-1-16,0 0-1 0,2 1-22 15,-1-1-65-15,4-1-172 0,0 0-182 16,13-7-207-16</inkml:trace>
  <inkml:trace contextRef="#ctx0" brushRef="#br1" timeOffset="70242.72">5013 16719 970 0,'-3'1'236'0,"0"1"-150"0,-4 2 11 16,4-3-55-16,1-1-31 0,0-1-11 15,3-1-16-15,2-3-48 0,2-2-46 16,4 0-44-16,2 0-21 0,4-1-184 16,32-18-150-16</inkml:trace>
  <inkml:trace contextRef="#ctx0" brushRef="#br1" timeOffset="70736.84">5859 16447 1017 0,'2'-2'271'0,"-2"-1"-224"16,0-2 10-16,-2 0-3 0,-1 0-32 15,-3 0-15-15,-2 1-4 0,-5 1-3 16,0 6 0-16,-4 1 0 0,0 3 0 16,-1 2-2-16,2 1 0 0,-1 2-2 15,3-1-5-15,0 0-2 0,3 1 5 16,3-4-1-16,3 0 5 0,4-1 0 16,2-1 0-16,4-2-4 0,2-1 4 15,2 1 0-15,5-2 1 16,1-1 1-16,3 2-1 0,0-2 4 0,2 2-3 15,-1 2 4-15,1 1 0 0,0 0 2 16,-1 2 13-16,-1 2 7 0,-3-1 1 16,-1 3 5-16,-3 2 6 0,-2 0 0 15,-4 0 9-15,-6 1-7 0,-6 0-1 16,-2 0-10-16,-6-3-7 0,-5 1-5 16,0-1-16-16,-3-3 4 0,-4-2-10 15,-1-4 0-15,-22 1-27 0,1-4-19 16,33-1-48-16,1-1-37 0,-14-1-62 15,2 0-107-15,4-3-110 0,5-3 154 16,0-22 49-16</inkml:trace>
  <inkml:trace contextRef="#ctx0" brushRef="#br1" timeOffset="71261.92">6213 16237 801 0,'1'-3'73'0,"-1"-1"-2"0,0 0 40 0,-1 0-31 0,-1 1-25 16,1 2-15-16,0 1-13 0,0 3-9 16,1 2-1-16,-3 2-1 0,2 6 9 15,0 4-4-15,0 4-5 0,0 8 4 16,1 5-7-16,-2 23-5 0,-1 1 2 15,1 2-4-15,-2-27 2 0,2 3-2 16,-1-5 3-16,1-16 1 0,-1-2-6 16,2 0 0-16,-2 14 3 0,0-6 1 15,2-3 3-15,0-4 4 0,1-3 5 16,0-4 0-16,1-2-8 0,4-4 0 16,1-3 0-16,2-3-4 0,2-3-1 15,2 1-4-15,1-3 5 0,2 2-7 16,-1 0-1-16,2 0 0 0,0-2-3 15,2 0-6-15,-2-2-20 0,0-1-17 16,0 2-45-16,1-3-40 0,0 0-73 16,0-2-45-16,15-23-192 0</inkml:trace>
  <inkml:trace contextRef="#ctx0" brushRef="#br1" timeOffset="71452.71">6199 16504 763 0,'0'0'335'0,"0"0"-257"0,3 1-4 16,4-1 10-16,2 0-22 0,3-3-14 0,5-1-18 15,4-1-13-15,2-1-12 0,4-1-5 16,2 1 0-16,1-1-10 16,0 0-23-16,0 1-44 0,2 4-88 15,18-1-87-15,0 2-124 0,-3-1-126 16</inkml:trace>
  <inkml:trace contextRef="#ctx0" brushRef="#br1" timeOffset="71944.61">6802 16533 548 0,'-1'-2'276'15,"1"1"-162"-15,-1-3-3 0,-1-2 8 0,0 1-29 0,-1-2-7 16,-2 0-19-16,0 0-20 0,1 0 3 16,-2 0-9-16,0 1-10 0,-2 2-7 15,1 1-2-15,-1 0-12 0,0 2-5 16,-2 2-2-16,0 2 0 0,0 3-1 16,-2 2-2-16,1 2-6 0,1 5 1 15,-2 2 0-15,4 1-5 0,1 4 3 16,4-1-4-16,1 2-7 15,3-2 5-15,3-1 3 0,2-2 13 16,2-1-1-16,4-4-1 0,1-3 2 0,3-1 2 16,0-5 1-16,2-3 0 0,-3-3-1 15,0-4 12-15,-3-4 7 0,-1-1 11 16,2-3 3-16,-3-1-5 0,-1-4-8 16,-2-3 9-16,-1-5 1 15,-4-2 3-15,0-24-4 0,-7-11-3 16,-4-11-2-16,2 29-9 0,1 4-10 15,-1 3 0-15,2 22-7 0,3 6 3 16,2 2-1-16,-2 4-1 0,1-5-1 16,0 3 0-16,-1 3-7 0,1 1-6 15,2 1-14-15,2 1-23 0,0 4-36 16,3 1-34-16,4 6-68 0,4 4-137 16,0 1-146-1,32 37-50-15</inkml:trace>
  <inkml:trace contextRef="#ctx0" brushRef="#br1" timeOffset="72102.65">7067 16712 1024 0,'2'0'332'0,"-4"0"-245"0,1 0-20 0,1 0-45 0,0-3-15 15,3-2-7-15,-1-2-10 0,-1-1-11 16,1 1-7-16,1 2 0 0,2 1-39 15,-1 1-123-15,2-1-105 0,11-14-192 16</inkml:trace>
  <inkml:trace contextRef="#ctx0" brushRef="#br1" timeOffset="72754.96">7801 16537 581 0,'0'-1'142'0,"-2"-4"-50"0,1 1-20 15,-1-3-17-15,-1-1-10 0,-1 0 0 16,0-1 1-16,-2 2 5 0,0 0 4 16,0-1 3-16,0 1-7 0,-2 0-16 15,-1 1-4-15,-1 1-13 0,0 1-13 16,-1 0 2-16,-1 3-6 0,-1 0-1 15,-1 2 0-15,1 3 0 0,-1 0-1 16,2 5 1-16,-2 1-13 0,2 4 4 16,2 1-8-16,1 1 4 0,3 2 4 15,3 0 0-15,3 0-4 0,1 0 9 16,2 1-3-16,4 0 5 0,0-1 1 16,3-1 0-16,4-2 1 15,1-1 0-15,2-3 3 0,0-2-1 16,3-5 1-16,-3-2 1 0,1-4 8 15,-3-3 19-15,-2-4 21 0,-1-2 12 16,0-4 9-16,-1-2 0 0,0 0-10 16,-2-5-5-16,-3-4-8 0,-2-2-9 15,-3-5-8-15,-2-25-7 0,-3-15-2 16,-2-4-15-16,2 20-4 0,-3 11-5 16,4-1 0-16,1 14-4 0,3 4 0 15,-1 18-4-15,0 1-9 0,0 1-9 16,1-8-6-16,1 5-24 0,0 5-16 15,2 1-50-15,2 6-66 0,-1 6-84 16,2 1-7-16,0 4-107 0,14 20 27 16</inkml:trace>
  <inkml:trace contextRef="#ctx0" brushRef="#br1" timeOffset="73217.54">7932 16551 598 0,'3'4'158'0,"-1"-1"-43"0,4 2-19 0,0-2 4 0,2 0-15 15,1 0-15-15,2-3-12 0,-1 0-5 16,3-1-4-16,0-1 2 0,1-2-10 15,0 0 3-15,3-2-6 0,-2-1-6 16,2-1 1-16,-4-1-5 0,1 0-3 16,-3-3-3-16,-2 0-7 0,-2-3-4 15,-1 0-6-15,-3-1-3 0,-3-1 0 16,-2 1-2-16,-1 1-1 0,-4 2-2 16,0 5-3-16,-2 1 0 0,-3 3-2 15,-1 4 2-15,-1 4-5 0,-2 3 3 16,1 3-2-16,-2 7 4 0,0-1 0 15,3 6 5-15,1 2 1 0,0-1 0 16,4 0-1-16,2-1 4 0,4 2-1 16,1-3 8-16,5 0 15 0,2-1 1 15,1-3 4-15,1-2-2 0,3-4-5 16,2-3-2-16,0-2-7 0,4-4-8 16,2-2-6-16,1-2-1 0,1-5-12 15,0 1-13-15,1-2-14 0,-1-2-27 16,0 0-47-16,-1-1-121 0,-1-1-164 15,24-27-161-15</inkml:trace>
  <inkml:trace contextRef="#ctx0" brushRef="#br1" timeOffset="73616.51">8376 16432 663 0,'1'0'138'0,"0"1"-63"0,2 1-37 0,-2 2-18 0,0 3-6 0,0 3-5 16,0 3 1-16,-1 5 0 0,1 0 3 15,0 1 12-15,0 1 7 0,4 2-10 16,0-2 6-16,2 0 5 0,1-2 6 15,1-3 2-15,1-2 4 0,-1-4 8 16,0-4 3-16,0-4 3 0,-1-4-8 16,-1-4-1-16,1-1-7 0,1-5-9 15,0 0-3-15,-1-3-6 0,1-4 5 16,-2-1-9-16,-2-2-9 0,1-5-9 16,-1 0-2-16,-2 0-1 0,2 2-4 15,-2 5-3-15,-1 5-9 0,1 2-27 31,-2 4-47-31,1 3-106 0,1 3-168 16,5-5-165-16</inkml:trace>
  <inkml:trace contextRef="#ctx0" brushRef="#br1" timeOffset="73774.75">8646 16627 1038 0,'3'0'273'0,"0"-4"-155"0,2 1-51 16,0-3-54-16,-2-2-4 0,0 0-9 16,2-2-25-16,-3 1-9 0,0 2-21 15,1 0-22-15,-1 3-66 0,1 0-95 16,6-8-170-16</inkml:trace>
  <inkml:trace contextRef="#ctx0" brushRef="#br1" timeOffset="74570.53">9230 16393 571 0,'1'-4'191'16,"0"-1"-95"-16,1 0-20 0,0-2 14 0,0 1 0 0,-1 2-11 16,0 0-11-16,-1 1-14 0,0-1-5 15,1 3-6-15,-1-1-10 0,-1 2-16 16,0 3-9-16,-1 1 2 0,0 3-3 16,-1 7-2-16,0 0-3 0,1 6 2 15,0 2-2-15,2 0-1 0,2 2 0 16,2-1-1-16,3-2 3 0,2 0-2 15,2-5 1-15,2 1-1 0,2-3 0 16,0-4 1-16,1-3 0 0,-1-3-2 16,-2-4 3-16,1-3 4 15,-2-5 0-15,2-2 11 0,-3-2 1 16,-1-4-2-16,1-1-4 0,-3-1-5 16,-2-1 0-16,0-3-5 0,0-1 3 15,-3 2 1-15,0 1 2 0,-1 3 1 16,0 2 2-16,-2 4-1 0,1 2-2 15,0 2 4-15,-1 5 0 0,1-1-1 16,-1 1 0-16,1 2-4 0,-1 2-3 16,0 1-2-16,3 4 0 0,-1 4 0 15,1 7-1-15,0 3 0 0,1 7-2 16,-1 0 0-16,4 21 1 0,2 2-1 16,2 6 0-16,-9-18 1 0,5-3 2 15,-5 1-2-15,1 1 1 0,-6 1 3 16,2-7 2-16,-3-18 6 0,0-1 7 15,-2-1 1-15,-5 12-1 0,-2-5-3 16,-3-4-6-16,-6-2 0 0,0-5-4 16,-4-1-5-16,0-5-2 0,1-1-14 15,2-2-18-15,4 0-18 0,1-1-6 16,2-2 2-16,2 2-32 0,3-3-36 31,2 1-111-31,3-2-122 0,0-18-179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8-24T14:34:43.131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4027 17824 46 0,'28'-19'-1'0,"56"-8"1"15,-25 8-1-15,21-9 0 0</inkml:trace>
  <inkml:trace contextRef="#ctx0" brushRef="#br0" timeOffset="48.99">4537 17670 41 0,'50'-15'0'0,"61"-5"-1"0,-35-19 0 0,7 25 0 0</inkml:trace>
  <inkml:trace contextRef="#ctx0" brushRef="#br0" timeOffset="4709.47">6322 4160 83 0,'-2'0'409'0,"0"-1"-367"0,-3 0 10 16,0 0 12-16,1 1-5 0,-1 0 3 0,0 0-6 0,2 0-6 31,0 0 0-31,2 0-1 0,1 0 3 16,2 0-2-16,4 0 17 0,7-1 6 15,7 1-4-15,8-1-14 0,27-2-16 16,12-2-2-16,9-1-11 0,-25 4-9 16,3 1-9-16,1-2-6 0,-2 0-1 15,-2 1-1-15,4 3-10 0,-1-3-9 16,-6-1-24-16,-3 1-31 0,-9 1-48 16,-3 0-42-16,-5-2-9 0,-11 0-153 15</inkml:trace>
  <inkml:trace contextRef="#ctx0" brushRef="#br0" timeOffset="5629.48">6293 4328 473 0,'0'-1'45'0,"0"0"-14"0,-1 0 13 16,0 0 4-16,1 0-14 0,-2-2 3 15,2 0 0-15,0 1 4 0,0-3-5 16,2 2-9-16,-2-2 3 0,0 1-4 16,0 1-4-16,0 0 6 0,1 2 4 15,-1-1 0-15,-1 1-2 0,0 0-1 16,0 0-2-16,1-1-1 0,-2 1 1 15,1 0 3-15,-1 0-2 0,1 1 1 16,-1-1-3-16,0 0 4 0,2-1-5 16,-2 1-3-16,0 0 3 0,0 0 3 15,-1 0 0-15,1 0-6 0,-1-1-2 16,2 1 0-16,-1-1-10 0,1 2 5 16,0-1-7-16,0 1-6 0,0 1 2 15,0 0-4-15,1 1 2 0,1 2 1 0,0-1 0 16,2 1-1-16,3 3 1 0,1 0 2 31,4 1-2-31,3 2-2 0,3 1 0 16,4 1 1-16,5 2-1 0,3 2 1 15,19 10-1-15,4 2-1 0,-2 2 2 16,-13-3-2-16,-4-2 0 0,0-6 0 0,1 7 1 16,0 1-1-16,-6 6 2 0,-16-21-2 15,0 4 0-15,-1-1 0 0,10 15 0 16,-4 0 1-16,-3-1-1 0,-4 3 0 15,-1 15-1-15,-9-31 1 0,0 14 0 16,-4-1 0-16,-4 1-2 0,-4 0 2 16,-4-1 1-16,-4 2 1 0,-1 1-2 0,-5-3 1 15,-1 0-1-15,-2-1 1 0,-1-1-2 32,0-1 2-32,-1-2-1 0,-1 1 1 15,0-2-1-15,-19 10 2 0,0-4-1 0,5-5 0 0,33-13 0 0,-1-5 0 16,3 1-1-16,-12 7 1 0,6-3 0 15,4 0-1-15,5-4 1 0,6-3-1 16,4 0 0-16,7-1 0 0,8 0 2 16,9-2-1-16,8-1 0 0,29-1 2 15,12-4-2-15,14 0-1 0,-27 5 0 16,3-5-3-16,0 1 3 0,-4 0 0 16,3-1-4-16,2-2 3 0,-3 4-4 15,5 3-7-15,-14-1-25 0,-1 0-36 31,-2 3-40-31,-6 1-76 0,-3 4-43 16,-15-7-229-16</inkml:trace>
  <inkml:trace contextRef="#ctx0" brushRef="#br0" timeOffset="6271.76">6769 5906 539 0,'0'0'155'0,"0"-1"-55"0,-1 0-18 0,2-1-25 0,-1 0-3 0,0 2-16 15,1-1-13-15,-1 2-9 0,0-1 5 16,1 3-5-16,-1 0 3 0,1 3 6 16,-1 0 5-16,1 4-10 0,-2 0 3 15,1 1-1-15,-1 3-11 0,-1-1-2 0,0 2-2 16,0-2 2-16,-1 1-4 0,0 0 0 15,1 0 2-15,1-1 0 0,0-2 2 16,1 1 5-16,2-2-5 0,-1 0 7 16,3-2-2-16,0 0 7 0,0-2-2 15,1 1 3-15,2-2 2 0,0-2-10 16,5 2-9-16,-1-4 2 0,3 0-2 0,1-2-4 16,1 1 2-16,1-2-2 0,1-2-1 31,0 3-8-31,1-2-6 0,-1 0-10 15,-2 2-23-15,0-1-13 0,-2 1-42 16,-2 0-44-16,0-2-56 0,3-3-180 16</inkml:trace>
  <inkml:trace contextRef="#ctx0" brushRef="#br0" timeOffset="6471.37">6811 5935 737 0,'-2'-4'74'0,"1"-1"-36"15,-2-3-3-15,0 0-25 0,2 1-10 16,0 0-12 0,2 0-13-16,0 2-28 0,2-1-52 15,7 1-89-15</inkml:trace>
  <inkml:trace contextRef="#ctx0" brushRef="#br0" timeOffset="7207.24">8522 4227 534 0,'2'-4'69'0,"0"-1"-25"0,3-2 6 0,0-2-5 15,2 0-3-15,1-1-1 0,-2 0 5 16,0-1 10-16,0 0 5 0,0 1-2 15,2-2-2-15,-3 1 12 0,0 0-5 16,0 2-19-16,-1 1-11 0,-1 2-10 16,1 0-1-16,-4 3-4 0,1 1-2 15,-2 2-8-15,-3 3-7 0,-2 1 1 16,-4 8-3-16,-6 5 1 0,-3 6 1 16,-6 10 1-16,-15 27-1 0,-7 17-1 15,0 6-2-15,19-16 4 0,0 6-3 16,3 8 0-16,2-8 4 0,7 3 2 15,2 1 14-15,10-11 25 0,6-6 5 16,3-1-7-16,6-3-2 0,1 0-16 0,2 7-8 16,2-12-4-16,3-4-9 0,1-8-4 15,6 3-4-15,-2-6-14 0,3-12-41 16,-12-11-62-16,3-4-93 0,42 17-225 16</inkml:trace>
  <inkml:trace contextRef="#ctx0" brushRef="#br0" timeOffset="7990.74">9177 4821 627 0,'1'-7'75'16,"1"2"-13"-16,2-4 23 0,2-2-21 15,3 2-17-15,0-2-13 0,3 0-3 16,2-2 1-16,0 2-3 0,3 0-1 16,0 1 4-16,1 2-3 0,-1 1-5 15,1 2-2-15,-1 4-4 0,-1 4-9 16,-1 4-6-16,-3 1 2 0,-1 5-4 16,0 2 2-16,-4 4 0 0,-3 5-3 15,-4 2 5-15,-3 3-1 0,-4 3 3 16,-8 17 0-16,7-32-5 0,-6 15 2 15,-3-1-3-15,1-1 0 0,-2-3 0 16,1 0 0-16,2-2-1 0,0-3 0 16,2-5 2-16,4-3-2 0,1-2-1 15,5-6 0-15,2-5 0 0,2-6 1 16,5-3-2-16,2-6-1 0,5-2 3 16,5-4 3-16,5-4-3 0,2-1 0 15,4-3 2-15,3 0-2 0,17-14 0 16,4 5-2-16,-1 1 1 0,-21 11 1 15,-2-1-2-15,-15 17 3 0,-1-4-1 16,-2 4 1-16,9-12 2 0,-1 2 0 16,-6 1-1-16,-1 0 0 0,-5 5-1 15,-4 3 4-15,-3 3-5 0,-3 4-3 16,-4 2-3-16,-4 4 2 0,-2 2 4 16,-5 7 0-16,-3 6 1 0,-3 4 0 15,-1 5 0-15,0 1 1 0,1 3 3 16,3 1-1-16,1-1 2 0,4 2 6 15,-4 16 14-15,15-33 25 0,-3 15 2 16,4-4 8-16,4 0 0 0,4-1-7 16,4-5-17-16,3 0-6 0,4-3-5 15,3-4-4-15,4-3-7 0,5-6-7 16,4-3-7-16,17-1-1 0,3-1-9 0,2-4-16 31,-15 0-22-31,-1 0-23 0,-1 2-49 16,-4 2-48-16,-15 0-88 0,25-7-114 15</inkml:trace>
  <inkml:trace contextRef="#ctx0" brushRef="#br0" timeOffset="8537.31">10278 5101 580 0,'1'0'83'0,"0"-1"-34"0,0 1 11 0,1 0-14 16,-2-1-4-16,0 1-6 0,1 1 5 16,-1-1 10-16,1 2 4 0,-2 5 8 0,0-1 3 15,0 2-13-15,-2 4-10 0,1-2-13 16,-1 5-8-16,-1 0-4 0,0-1 1 15,1 3-1-15,-1-2 3 0,1-1 2 16,-1 5 1-16,-1-3 0 0,1-2-5 16,-2 2 3-16,3-3-6 0,0-1 1 15,1 1-5-15,0-4-4 0,3 0 1 16,0-1-2 0,3-1 2-16,2-4 2 15,3-2 2-15,1-1 3 0,4 0-5 16,1-1-9-16,3-3-1 0,1-2-1 0,3-1-3 15,0 0-10-15,0 0-6 0,2 3-13 16,0-3-14-16,-1 0-23 0,0-2-29 16,0 0-54-16,0 0-51 0,-2-2-62 15,15-21-272-15</inkml:trace>
  <inkml:trace contextRef="#ctx0" brushRef="#br0" timeOffset="8776.71">10392 4871 912 0,'-2'-2'66'0,"1"-1"2"0,-2-3-3 0,0 1-42 16,1-1-17-16,0 0-3 0,1 2-3 15,2 1-7-15,-1 2-18 0,2-2-26 16,3 1-50-16,1 0-56 0,21-3-92 16</inkml:trace>
  <inkml:trace contextRef="#ctx0" brushRef="#br0" timeOffset="9341.48">11863 4805 429 0,'-2'0'122'0,"0"0"-63"0,-4 0 0 0,1 0 3 0,0 0 15 0,1 0-3 15,3-2 9-15,1 1 21 16,0 1 2-16,1-2-19 0,5 1-25 0,3-1-13 15,5 0-12-15,8-1 1 0,5 1 0 16,6-2 1-16,24-1-1 0,5 3-6 16,3-1-11-16,-18 3-9 0,-1 1-10 15,2-6 0-15,-1 13-2 0,2-7-8 16,-3 2-11-16,1 1-11 0,-1 1-30 0,-2-2-62 16,-5 6-95-16,-6-3-65 0,-4 1-96 15</inkml:trace>
  <inkml:trace contextRef="#ctx0" brushRef="#br0" timeOffset="10326">13379 4710 644 0,'4'-1'74'0,"0"-3"-1"0,2-4 5 16,4-1-33-16,4 0-19 0,2-1-9 16,4 1-4-16,-1-2 5 0,5 1 8 15,-2 1 13-15,3 2 12 0,-4 0 4 16,1 1-8-16,0 1-20 0,-4 2-18 15,2 0-3-15,-3 4-6 0,-4 1 0 16,-3 2 0-16,-1 3 0 0,-3 2 0 0,-1 5-1 16,-5 3 1-16,0 6 4 0,-5 7 0 31,-6 20 4-31,-8 6 6 0,-9-1-6 16,6-20-5-16,4-6 0 0,6-14-3 15,3 0 0-15,0-1 0 0,-11 12 0 16,1-1-4-16,1-4 4 0,2-2 1 15,4-4 1-15,1-3-2 0,4-5 0 16,3-4 2-16,4-2-1 0,3-3 8 0,3-5-3 16,7-6-6-16,3-3 2 0,6-4-2 15,3-1 2-15,3-1-2 0,4-4 0 16,17-11 0-16,7-1-1 0,4 1-6 16,-24 11-1-16,3 6-2 0,-3-4-1 15,-2 9 7-15,-7-6 4 0,-15 14 0 16,1-3 0-16,-2 3-1 0,11-10 1 0,-4 1 2 15,-3 3-2-15,-5 2 0 0,-2 1-2 16,-4 4 1-16,-2 2-4 0,-8 2-9 16,-2 3 11-16,-5 2 1 0,-6 2 4 31,-6 5-2-31,-2 4 7 0,-4 6-3 16,1 1-3-16,-1 4 8 0,3 2-7 15,1-1 6-15,0 2 9 0,4 0 14 16,5-1 8-16,4-1 18 0,2-1 2 15,3-2-13-15,5 0-15 0,1-4-13 16,6 0-8-16,1-3 0 0,6-4 0 16,3 0-5-16,7-4 2 0,2-2 0 0,7-1-7 15,2-3-9-15,23-3-25 0,6-6-51 16,8-1-80-16,-14 4-141 0,-9-2-175 16</inkml:trace>
  <inkml:trace contextRef="#ctx0" brushRef="#br0" timeOffset="10904.5">13420 4381 433 0,'-4'1'176'0,"3"-1"-94"0,-4-1 1 0,4 1 1 16,1-1-4-16,1 1 12 0,4-2-8 15,6-1 7-15,5-1-8 0,8-1-4 16,3-1 6-16,25-2-6 0,11-1-20 16,6 2-17-16,-22 2-10 0,-3 2-16 15,-3-1-12-15,-2 2-4 0,-1 2-1 16,0 0-11-16,-5-4-8 0,-1 6-13 15,-18-3-20 1,-1 1-24-16,-2 1-46 0,14 0-94 0,-2 2-79 16,19-3-170-16</inkml:trace>
  <inkml:trace contextRef="#ctx0" brushRef="#br0" timeOffset="11539.5">14251 3952 644 0,'4'2'85'0,"0"-1"-9"0,4 3-8 0,3-1-18 15,0 2-7-15,2 3-2 0,2 5-10 16,0 7-1-16,2 4-11 0,3 8 5 15,12 22-3-15,3 13 1 0,4 8-5 16,-15-16-4-16,-10-1-9 0,-1-3-2 31,-10 5-2-31,-5 0 3 0,-5 7 9 16,-1-8 17-16,-10 8 11 0,-2-13-2 16,-2 4-5-16,1-9 5 0,-1-3-6 15,-3-2-8-15,3-2-3 0,-1 2-8 16,3-4-5-16,-9-5-3 0,3-1-2 0,5-11-1 15,10-8-1-15,0-3-1 16,0 1-9-16,-7 8-24 0,3-5-45 16,2 0-90-16,5-5-77 0,8 5-92 15</inkml:trace>
  <inkml:trace contextRef="#ctx0" brushRef="#br0" timeOffset="12160.9">16918 4370 737 0,'2'-3'135'16,"2"1"-24"-16,-1-4 12 0,7 2-10 0,6 0-27 0,4-1-17 0,7 2 1 16,3-1-12-16,22-1-20 0,1 1-8 15,2-1-14-15,-20 5-11 0,1-2-5 16,-3 4-1-16,3 0-16 0,-4-1-11 15,-4-1-23-15,-12 1-51 0,-5 0-22 16,2 0-76 0,9 0-43-16,13 2-168 0</inkml:trace>
  <inkml:trace contextRef="#ctx0" brushRef="#br0" timeOffset="12344.98">16994 4560 832 0,'-2'-1'181'0,"4"2"-106"0,-1 2 14 16,7 3 0-16,6-1-45 0,9-1-12 15,7-4-3-15,25-1-4 0,15-5-22 16,5-3-3-16,-30 2-23 0,4 1-24 16,2 6-93-16,5-3-39 0,-1-5-84 0,-4-7-259 15</inkml:trace>
  <inkml:trace contextRef="#ctx0" brushRef="#br0" timeOffset="12922.54">18492 4223 612 0,'4'-6'123'0,"-2"-1"-61"0,1-5 4 0,4 0-8 16,-1 1-26-16,-1-1-7 0,-2 1-4 16,-3 1 1-16,-2 1 0 0,-4 2 14 15,-2 0-16-15,-6 0-5 0,0 0-5 16,-5 3 4-16,-5 4-3 0,-3 5-6 15,-5 4 4-15,-1 5-2 0,-16 13-4 16,-3 10 8-16,6 16 4 0,23-17 1 16,4 0 4-16,12-1 3 15,-4-3 3-15,11 2 6 0,4 0 6 0,7-2 9 16,-4-16-5-16,3 0-8 0,1-1-7 16,11 15-7-16,6-2-9 0,2-5-3 15,1-4-4-15,20 3-2 0,-1-9 5 16,0-9-7-16,-23-3 1 0,-12-3 0 15,-2 0 2-15,2 0-1 16,12-7 0-16,-1-1 1 0,-5-5-2 16,1-3 0-16,-3-3 1 0,-3-3-1 15,-2 0-1-15,0-3 1 0,-4 1-2 16,-4-3 1-16,-1-3 0 0,-4 2 2 16,-4 0-2-16,-2 4-2 0,-5-1 2 15,-5 2 1-15,0-1 0 0,-3 2 0 16,-2 1 1-1,-1 2 1-15,0 4-2 0,1-1 2 0,-2 4-2 0,3 1-1 16,0 3 0-16,5 0-5 0,0 1-14 16,4 4-50-16,3 1-91 0,1 3-163 15,-3-3-212-15</inkml:trace>
  <inkml:trace contextRef="#ctx0" brushRef="#br0" timeOffset="20203.74">8909 5705 415 0,'1'1'61'0,"0"-1"-19"0,0 0-2 15,0 0-5-15,-1-1 4 0,0 0-15 16,-1 1-6-16,1 0 4 0,-1 0 5 31,0 0 9-31,0-1 8 0,0 1 2 16,0 0-1-16,1 0-8 0,-2-1 2 15,1 0-7-15,0 1-5 0,0-1-6 16,1 0-5-16,0 0-1 0,0 0 2 16,2 1 8-16,-1 0 5 0,1 0 1 15,3 1 1-15,0-1-11 0,1 0 1 16,1 0-8-16,1-1 0 0,3 0-11 15,0 1 2-15,2 0-4 0,1-1 2 16,1 1-2-16,1-1 1 0,1 0-2 16,1-1 0-16,0 1-1 0,1 0 1 15,2-1 0-15,2 0 1 0,2-1 0 16,4 3-1-16,1-1 1 0,21-1 0 16,6-1-1-16,9 1-1 0,-20 1 1 15,4 2 3-15,0-4-1 0,4 0-2 16,0 2 1-16,0-3-2 0,3 4 2 15,3-3 4-15,1 3 3 0,2-6-5 16,1 5 4-16,2 0-3 0,2 1-2 16,-2-3-1-16,2 2 1 0,-2-1-2 15,3 1 1-15,0-3 1 0,1 4 2 16,2 1-1-16,-2-4 3 0,1-1-1 16,1 3 7-16,-3 0 0 0,3 0-3 0,1-2 6 15,7 1-4-15,2-4-2 0,-1 3 2 16,3-1 0-16,-3 2 2 0,-2-3-2 15,11 5 0-15,-2-3 5 0,5-2-3 32,0 2 2-32,4-4-4 0,-8 2-3 15,9 0 0-15,2 3 0 0,3 1-1 16,3-3-5-16,-4 0 4 0,-4 2-6 0,5 0 1 16,2 1-1-16,-3-1 0 0,0-3 1 15,-4 4-1-15,-6 1-1 0,-1 0 1 16,1-1 2-16,-8 1-2 0,-1 0 2 15,-2 0-2-15,-8 0 0 0,-5 1-2 16,-3 0 1-16,-2 1-1 0,-3 4-6 16,-8-2-6-16,-6-1-11 0,-2-3-19 0,-6 4-19 15,-3-2-17-15,-8-1-48 0,-13-1-47 16,-3 0-55-16,22 0-182 0</inkml:trace>
  <inkml:trace contextRef="#ctx0" brushRef="#br0" timeOffset="21460.53">11314 6238 442 0,'1'-3'67'16,"-1"2"-26"-16,1-4 0 0,0 1-2 16,2 1-12-16,-1 2-6 0,0-2 3 15,0 1-1-15,-1 0 0 0,1-1 1 16,0 0-1-16,1 1-3 0,0-2-8 15,0 2 3-15,0-1 1 0,-1 1 6 16,-1 0 0-16,1 2 4 0,0-1-5 16,-2 0 5-16,1 1-5 0,0-2-9 15,0 1 0-15,0 1-6 0,-1 0 0 16,1 0 2-16,-1 0-4 0,-1 0 6 16,1 0 2-16,0 0 2 0,0 0 12 15,0 1-1-15,-1-1 5 0,0 0 3 16,1 0-12-16,-2 0-3 0,-2 0-4 15,0-1-11-15,-3 1 1 0,-3 0-4 16,-2 1 3-16,-1 1-3 0,-2 0 1 16,-1 5-1-16,-3 0 2 0,-1 1-1 15,-2 4 4-15,1-2-4 0,0 3-1 16,1 1 3-16,1-3-3 0,1 3 2 16,2-3-1-16,3 1-1 0,3 1 0 15,3-3 1-15,4 2-1 0,1-3 0 16,4-2 2-16,3-1-1 0,4 0-1 0,3 0 4 31,2 0-2-31,4 0-1 0,1-1 2 16,0 0-3-16,3 1 1 0,2-2 2 15,1 1-3-15,-2 5 2 0,-1-2-2 16,1 1 0-16,-2 0-2 0,0 3 1 16,-1-2 1-16,-4 2 1 0,-2 2-1 15,-2-3 1-15,-4 1 1 0,-1 1 2 0,-5-1 11 16,-3 1 5-16,-5-1 2 0,-2-1 10 15,-3-1-11-15,-4 0 2 0,-1-3-1 16,-4-2-5-16,-3-2-5 0,-1 0-1 16,-2-2-7-16,0-3 0 0,1 0-4 15,-2 1 0-15,0-2-7 0,0 0-14 16,0 2-12-16,2-1-26 0,3 2-18 0,4-1-72 31,4 0-45-31,-10-2-65 0</inkml:trace>
  <inkml:trace contextRef="#ctx0" brushRef="#br0" timeOffset="22834.24">11591 6731 264 0,'-2'-3'304'0,"1"1"-233"0,-1 0-23 0,1-4-9 16,0 2 9-16,0 0-3 0,1 0-1 31,-2 1 4-31,2-1-4 0,-1 1-4 0,2 0 3 16,-1 0-6-16,0 1-6 0,0-1-1 15,0 1-2-15,0 0-5 0,2-1-3 16,-2 2-3-16,1-2-5 0,0 0 0 16,0 2-3-16,2-2-1 0,1-1-3 15,1 2 1-15,-1-1-2 0,1 1-1 16,-1-1-1-16,1 0-2 0,0 1 1 0,2 0 0 15,-2-1 0-15,0 2-1 0,-1-1 1 16,0 1 1-16,0 1 1 0,0-1 1 16,1 0-2-16,-1 2-2 0,0-1 2 15,0 1 0-15,0 0-1 0,0 0-1 16,1 1 4-16,1 1-2 0,-3 0 0 16,1 2 3-16,-3 0 0 0,1 0-4 0,-1 1 6 15,-1 2-3-15,-1 2-1 0,0-1 3 16,-1 1-4-16,0 1 1 0,-1 1 0 31,-1 0-1-31,-1 0 0 0,-2 2 0 16,1-1 3-16,1-1 1 0,-1 2 1 15,-2-4 2-15,1 2-5 0,0-1 0 16,-1-1-3-16,0-3 5 0,1 1-6 16,1-2 3-16,0 0-1 0,2-1-2 15,-3-1 0-15,4-1 3 0,1-2-2 16,1-1 3-16,1-1 1 0,0-2-3 15,0-2-2-15,1-1 3 0,3 2-6 16,0-2 5-16,4-1-3 0,-1-1 1 0,2 0-4 16,2-1 2-16,1 0 2 0,1 1-7 15,1-1 3-15,-1-1 4 0,3 2 0 16,-2-1-2 0,2 0 2-16,0-1 0 0,0 3-1 15,-2-1 0-15,1 0 1 0,-2 1 0 0,-1 0-4 0,-1-2 2 16,-1 3 0-16,1-1 2 0,-3 1-3 15,0 0 0-15,-1 0 3 0,2 1-2 16,-3 1 2-16,1-1 0 0,0 3 0 16,-3-3-1-16,1 3 1 0,-1-3-1 15,0 3 2-15,-1-1-1 0,-1 1 0 16,-2 0 1-16,1 1 0 16,-2-2 2-16,1 2-2 0,0-1 0 0,-3 1 1 15,1 0 0-15,-1 0-1 0,0 0 2 31,0 1-2-31,-3 1 2 0,1 1-1 16,-2 0 1-16,-1 1-1 0,-1 1 0 16,-1 1 1-16,0 2 0 0,-1 0 0 15,-1 1 3-15,2 1-1 0,-3 3 2 16,3-1 1-16,1 0 1 0,1 2 6 16,0 1 1-16,3 0-1 0,1 0 4 15,2 0 5-15,4 1-6 16,1-2 2-16,2 0-1 0,1-1 2 15,2-1-5-15,2-3-1 0,1-1-7 16,3-1 1-16,-1-1 0 0,2-3-7 16,-1-1 2-16,0-2-2 0,0-1-2 15,0-3 0-15,0 5-4 0,-1-2-8 16,2 0-13-16,-1-1-26 0,2-1-35 16,-1 0-67-16,2-1-128 0,19-9-118 15</inkml:trace>
  <inkml:trace contextRef="#ctx0" brushRef="#br0" timeOffset="-39354.69">9943 9902 455 0,'0'-2'117'0,"2"-1"-40"0,0-1-12 0,0 0-11 15,0-1 0-15,0 3-15 0,-1-3-3 16,0 2 9-16,0-2-7 0,-1-1-1 16,1 3 3-16,-1-1 3 0,1 1 0 15,-1-1 5-15,0 4-4 0,0-2-7 16,1 1-11-16,-1 1-9 0,0 0-9 16,1 3-2-16,0-1-4 0,0 4 1 15,2 2 1-15,-1 1 2 0,-1 0 0 16,1 5 2-16,-1-1 4 15,-1 1-3-15,2 2 0 0,0 0-2 0,0 3-2 16,0 2 0-16,-1 0-1 0,0 1-3 16,1 1 3-16,1 1-3 0,-2 0-1 15,1 2 2-15,0 0-1 0,-2 2 0 16,1 3 2-16,0-2-2 16,2 3 2-16,-1 1 2 0,0 0 5 15,2 19 2-15,1 3 2 0,5 4-5 0,-4-22 1 16,-1 3-5-16,0 0 3 0,1 0-3 15,2 0 1-15,0-1 1 0,-1 4-5 16,0 0 1-16,-1 0-2 0,2 4 3 16,0-1-1-16,-2 0-1 0,1 1 1 15,-2-1-2-15,2 1 1 16,-4-1-2-16,2 0 0 0,-2-3 0 16,2 1 0-16,-2 1-2 0,0-1-1 0,-1 2 3 15,3-1 1-15,-2 1-1 16,0 2-4-16,-2-8 4 0,0 10-1 15,-1-3 3-15,0-1-2 0,-4-1 1 16,4-1 1-16,-1 1-1 0,1-1-1 16,-4 4 1-16,4 0 5 0,0 2-2 15,0 1-2-15,3 0 6 0,-1 0 0 16,2 0 6-16,-1 1-5 0,2-3 2 16,-2-3 0-16,1 2-2 0,0 4-3 15,-1-5 3-15,0 8-4 0,0-8-1 16,0 4-1-16,0-1 1 0,-3 0-1 15,0-1-1-15,2-1-2 0,-2-3 1 16,2 2 0-16,-2-4-1 0,2 6 1 16,0-6 1-16,-2 6-1 0,2-2-1 15,1 4-1-15,-1-5 1 0,-2 0 1 16,3 3 2-16,0-3-1 0,0 2-2 16,0-2 1-16,-1-1-1 0,2 0 1 15,-2 8 1-15,1-9-1 0,1 10 1 16,-1-5-1-16,0 2 1 0,3-4-1 15,-1 6 1-15,-2-3 3 0,0 0-2 16,2-4 1-16,0 0-4 0,-2 1 4 16,0 3-3-16,2-1 1 0,0 1-2 15,-1 1 1-15,-1-4 1 0,0 0-2 16,1 5 0-16,0-2 0 16,-2-4-1-16,1 2 1 15,0-4 3-15,-2 5-2 0,1-3 1 0,-2 0 2 16,1 5 1-16,3-5 1 0,-2-3-2 15,-2 2 2-15,1-5-3 0,-2 0 2 16,0-3 0-16,0-3-5 0,1-5 0 16,0-13 0-16,-1-3 0 0,0 0-1 15,-2 13-6-15,1-1 1 0,-1-2-6 16,-1-1-1-16,0-4-4 0,1-2-11 16,1-2-7-16,0-3-19 0,1 0-16 15,-1-3-42-15,2-2-55 0,-2 1-67 16,1-5-16-16,0-2-55 0,-2-5 193 15,2-3 68-15,1-3 13 0,-1-1 14 16,2 2 3-16,-1-3 3 0,0 0 2 16,-1 3 0-16,0-3 3 0,-2 0 0 15,-1 1 0-15,-1 2 1 0,0 0 0 32,-1 1-3-32,-1 1 3 0,-3-2 0 15,0 2 1-15,-2-1-3 0,-2 1 2 16,0 0-2-16,-3-1 1 0,-1 1-1 15,-2-1 1-15,-1 0-2 0,-1 1 1 16,-2-3 1-16,-1 2 2 0,0 1-2 16,0-1 0-16,1 1 2 0,-2 1 2 15,0 1-1-15,0-1 1 0,2 0 1 16,0 1-1-16,3-1 0 0,0 1 0 16,1 1 1-16,3-3 0 0,1 1-1 15,2 0 1-15,0 1-1 16,3 1 1-16,2 0-1 0,0 0 0 15,1 0 1-15,2-1-1 0,1 3 0 16,0-2 1-16,0 3-1 0,1-2 0 16,-1 2 0-16,2-3 1 0,1 2 0 15,1-2 0-15,-2 0 0 0,1 2 1 16,0-3-2-16,-2 2 2 0,3 1-1 16,0 0 0-16,-1-1 1 0,2 3-1 15,-1 0 0-15,1-1 0 0,1 2 0 16,1-2 0-16,0 2 0 0,0 0 0 15,-1 3 1-15,1-2-1 0,4 2 0 16</inkml:trace>
  <inkml:trace contextRef="#ctx0" brushRef="#br0" timeOffset="-38433.5">9678 15171 465 0,'2'0'116'0,"1"-1"-56"0,4 0 1 0,0 0-9 0,1-1-7 16,2 1-9-16,2 0 2 0,0 0 14 15,3-1-4-15,-1-1-9 0,4 1-1 16,0 0-3-16,3 0-2 0,2 0 5 16,2 2 0-16,4 0-3 0,0-2 0 15,4 2-9-15,20-1-11 0,9-1-5 16,3 1-3-16,-18 1-1 0,3-7-4 16,-2 13 2-16,6-12-1 0,5 5 0 15,0 1 5-15,5-2-2 0,0 1 2 16,4-2 0-16,0 1-4 0,-1 1 1 15,2-4-2-15,-2 3-3 0,7-3 0 16,1-2 0-16,1 3 0 0,0-7 1 16,3 5-2-16,0 3 3 0,-3-2 0 15,-1-1-2-15,5-3 1 0,-1 4 4 16,6-2 2-16,0-5 2 0,-5 8-3 16,2-2 0-16,-3-1 2 0,5-5-6 15,3 5 4-15,0-1-5 0,0 5 3 16,0-3-1-16,-1-6 8 0,-3 6 6 15,10 2-1-15,-8 0 4 0,3-3-3 16,-2 0-5-16,0 0-5 0,-3 0-4 16,-2 6-3-16,3-4 2 0,-2 3-2 15,1-3 3-15,-2-2-3 0,6 4 3 16,-14-2-3-16,7 2 0 0,-1-3 5 16,3 6 2-16,-1-5 1 0,-2-1-2 15,3-1 0-15,-1 4 1 0,-4-3 0 16,7 3-5-16,-5 0 11 0,4 1 3 15,1-2-1-15,-3 2-7 0,1-4 5 32,-4 4-6-32,4-2 1 0,4 0-4 0,1-1 2 0,2 0 2 0,-2 2-3 15,0-2 3-15,-2-1-8 0,5 0 2 16,5 3 1-16,-5-3-2 0,3 0-1 16,-1 4 4-16,-2-3-4 0,3-2 0 15,-3 4 0-15,2-4 1 0,1 1 0 16,-6 0 0-16,3-1 0 0,-4 4-1 15,2-1 0-15,-1-1 1 0,-2 0-1 16,0 0 1-16,-1 1-1 0,-5-3 0 16,-1 3 0-16,2-1 0 0,-1 4 0 31,0-3 5-31,0 0-2 0,-6-1 1 16,0-1 0-16,-4 5-2 0,-1-7-2 15,3 5 0-15,-6-2 1 0,4 5-2 16,-5-3 2-16,-3 0-2 0,-4 2 1 15,4-3 0-15,-13 1 1 0,2-1-1 16,-2 3-3-16,-4-4-2 0,-2 4 1 16,-3-6-10-16,-3 6-9 0,-4-2-20 15,-4 3-25-15,-15-3-17 0,-3 2-48 16,-1 1-86-16,8 0-44 0,-4-2-107 16,-5-2 187-16,-4 0 127 0,-7-6 18 15,-4 0 17-15,-5-2 5 0,-4-1 2 16,-7 3 4-16,-6-5 1 0,-4 0 3 15,-27-12 0-15,-9 0 0 0,-17-6-1 16,26 13 4-16,-23 5-4 0,-17-15 1 16,18 2-2-16,0 8-1 0,-18-4 1 15,-34-5 0-15,20 10 1 0,-22-8 1 16</inkml:trace>
  <inkml:trace contextRef="#ctx0" brushRef="#br0" timeOffset="-38226.07">12514 14321 13 0,'-194'-3'0'0,"89"2"0"0,-29-1-2 15,22 1 0-15,7-11 0 0,8 6 1 16,18 0-1-16,-11 4 0 0</inkml:trace>
  <inkml:trace contextRef="#ctx0" brushRef="#br0" timeOffset="-37527.11">11436 14023 545 0,'2'-2'98'0,"-1"2"-28"0,4-2 12 0,-3 0-5 15,2 4-5-15,0 0 6 0,1 0 10 16,2 1 2-16,-2 1-18 0,1 1-18 15,0 0-11-15,-1 3-9 0,-2 1-9 16,-1 0-8-16,-4 1-6 0,-1-1 2 16,-1-1-8-16,-2 0 7 15,-3 1 0-15,1-3-1 0,0-1 4 0,-1-4-3 16,1 0 2-16,0-2-3 16,3-1 11-16,1-4-1 0,0-3 9 15,3-3-3-15,0-2-4 0,1-2-4 16,2-3-9-16,3 4 6 0,1 1-7 15,-1 1-3-15,0 5 1 0,1 0-7 16,-2 2 0-16,0 3-9 0,-1 1-18 16,0 4-19-16,-1 2-44 0,-2 2-41 15,0 2-95-15,-2 0-99 0,0 1-121 16,-1-5 257-16,-1-3 113 0,2-2 28 16,1-3-6-16,1-1 16 0,1-1 23 15,1-4 1-15,0-18 4 0</inkml:trace>
  <inkml:trace contextRef="#ctx0" brushRef="#br0" timeOffset="-37035.72">11735 13537 1090 0,'4'-1'149'0,"0"1"-73"0,5 0-16 0,-1 3-31 0,-2-2-29 16,-1 2-1-16,-2 0-11 16,0-3-3-16,-3 1-8 0,-5-1-10 15,-2-1 25-15,-3-1 6 0,-3-2 2 0,-1-2 16 16,-3-1 18-16,2-1 13 0,-1-3 7 15,3-3-1-15,0 1-10 0,3-2-16 16,4-1-13-16,2 3-5 0,3 1-8 16,5 0-1-16,2 3-14 0,2 2-19 15,4 3-31-15,1 4-67 16,3 3-81-16,0 2-69 0,3 1-101 16,1 0 185-16,-1-4 131 0,2-3 33 15,-1-3 10-15,2-2 7 0,0-1-2 16,2-4 5-16,-1-2-3 0,-2-2 2 15,-2-5 3 1,-2 0-1-16,-1-3-4 0,-3-2 7 0,-1-4 5 0,-4-3-2 16,0-22 1-16,-3-7 0 0,-3-4 0 15,-2 20 1-15,-2-7 0 0,-6 3 1 16,8 3-3-16,-3-4 2 0</inkml:trace>
  <inkml:trace contextRef="#ctx0" brushRef="#br0" timeOffset="-36765.27">12219 12357 1078 0,'8'-2'264'0,"-1"2"-155"16,8-2-34-16,-1 2-26 0,0 1-38 0,-3 0-11 16,-4 0-11-16,-2-1-3 0,-5-1-10 15,0-1-12-15,-4-3-7 0,-2-1 19 16,-3-3 24-16,-2-2 20 0,-2-3 18 15,-1-3 14-15,1-2-9 0,2-3-17 16,2-1-10-16,2-2-6 0,2-1-10 31,0 1-4-31,3-1-27 0,0 4-17 16,4 2-38-16,0 6-56 0,2 3-122 16,-1 3-56-16,3 2-97 0,2 1 264 15,1 0 41-15,19 3 62 0</inkml:trace>
  <inkml:trace contextRef="#ctx0" brushRef="#br0" timeOffset="-36303.91">12481 12719 913 0,'0'0'363'0,"0"0"-204"0,1 1-58 0,-1-1-38 0,0 0-28 0,2 0-19 15,-1-1-12-15,3-1-4 0,-3-3-9 16,-1-3-24-16,-1-2-23 0,-7-1-4 16,1-3-7-16,-3-1 35 0,1-1 21 15,1 1 11-15,1 3 1 0,1 1 19 16,3 4 19-16,1 1 6 0,3 4-7 16,0 2-15-16,1 0-17 0,3 4-6 15,3 4-6-15,0 3-26 0,6 3-48 16,-2 4-56-16,-1-1-131 0,0-1-96 15,-3-5 21-15,2-4 252 0,-1-5 50 16,-1-4 10-16,1-2 5 0,1-1-4 16,0-6-14-16,-2 1 13 0,3-5 20 15,-2-5-1-15,12-47-9 0</inkml:trace>
  <inkml:trace contextRef="#ctx0" brushRef="#br0" timeOffset="-35953.95">13074 11831 1253 0,'0'0'208'0,"0"0"-124"0,0 0-36 0,0 1-26 0,-3 0-22 0,-2 1-10 15,-1-2-7-15,-2 0-4 0,0-4-14 16,-3 1-6-16,0-3 9 0,0-2 29 31,-1-3 3-31,3-2 16 0,1-2-3 0,1 0 7 0,3-2-20 16,4 0-4-16,2 2-49 0,3 1-60 0,7 2-116 15,-1 2-70-15,5-2-117 0,2-1 227 16,2-2 110-16,5-5 8 31,0 1 42-31,42-33 12 0</inkml:trace>
  <inkml:trace contextRef="#ctx0" brushRef="#br0" timeOffset="-35604.41">12862 10968 569 0,'0'-6'206'0,"0"2"-81"0,0-5 17 16,0 0 18-16,1 0-37 0,2-1-27 16,1 1-12-16,-1 0-11 0,2-1-6 15,0-1-9-15,2 1-15 0,-2-1-18 16,0 0-12-16,0-1-10 0,-2 2-3 16,0-1-13-16,-1 2-25 0,-2 2-31 15,1 0-56-15,0 5-88 0,-3 2-112 16,0 4-83-16,-1 1 71 0,1 2 220 15,2 4 24-15,4 21 56 0</inkml:trace>
  <inkml:trace contextRef="#ctx0" brushRef="#br0" timeOffset="-35252.43">13133 11897 1339 0,'4'3'236'0,"-3"2"-144"0,3 4-29 0,-1-1-30 16,-3 0-28-16,0 1-5 0,-5-4-16 16,-3-1-12-16,-1-2-32 0,-7-3-46 15,-2-5-52-15,-4-1-21 0,0-4 33 16,2-2 88-16,0-1 8 0,5 1 28 16,2 1-51-16,5 2-96 0,4 0-186 31,1 0 181-31,6-4 78 0,6-4 45 0,37-35 30 0</inkml:trace>
  <inkml:trace contextRef="#ctx0" brushRef="#br0" timeOffset="-34933.12">13706 11039 1525 0,'1'-1'191'0,"1"0"-94"0,3 0-32 15,0 2-35-15,0 1-30 0,2-1-16 16,-2-1-14-16,1 0-21 0,-2-1-29 16,-1-5-49-16,-2 1-108 0,-2-3-168 15,-1-2-35-15,-1-3 70 0,-5-31 222 16</inkml:trace>
  <inkml:trace contextRef="#ctx0" brushRef="#br0" timeOffset="-34631.88">13521 10312 1189 0,'-3'-10'404'0,"3"2"-313"0,-2-7-60 16,4 3-9-16,-1 1-22 0,4 1-40 15,3-1-28-15,4 2-37 0,1 1-109 16,3 4-167-16,-3-2-102 0,2 2 263 16,1-3 145-16,5 1 21 0,-3 1 4 15,7 5 32-15,0 4 3 0,40 16 4 16</inkml:trace>
  <inkml:trace contextRef="#ctx0" brushRef="#br0" timeOffset="-33916.88">14580 11316 1340 0,'-3'3'228'0,"1"2"-142"0,-6 3-4 16,3 0-35-16,0-1-33 0,2-2-6 16,0-2-8-16,6-3-4 0,-1 0-7 15,2-2-8-15,1-3-9 0,2-3-16 16,-2 0-7-16,2-3 13 0,1 1 1 15,0-1 11-15,0 3-13 0,3 1-23 16,-2 4-7-16,0 3-17 0,3 3-15 31,-3 2-21-31,0 3-41 16,1 4-101-16,0-1-15 0,0-1 205 0,3-2 36 16,0-1 13-16,3-1 9 0,0-2 2 15,1 1 4-15,1-4 2 0,1 2 4 16,-3-4-1-16,4-1-1 15,-3 1 2-15,-1-5-1 0,-2 1 3 16,-4-3-2-16,-2-1 1 0,-3-5-1 16,-2 0 0-16,-6-3-1 0,-2-2 0 15,-3-2-1-15,-2-2 1 0,-5-3-3 16,2-2-2-16,-14-20 0 0,-5-3 2 16,-4-10 0-16,9 25 2 0,2 8 0 15,17 13 4-15,-8 0-1 0,5 1 1 16,-14-14 1-16,1 1 0 0,2 1 0 15,3 0-1-15,-1 4 0 0,4 0 0 16,-1 2 1-16,4 5 0 0,2 1-1 16,3 2 1-16,3 4-2 0,0 5 1 15,4 5 1-15,1-2 1 0,3-2 849 16,0-1-315-16,-1-2-401 0,-1 1-88 16,1 1-3-16,-2 2-40 0,1-1-2 15,-1 0-22-15,0-3-5 0,-1 0-6 16,-4-2 0-16,-1-2-12 0,-3-1 25 15,-1-1 19-15,5-2 1 0,-1 0 7 16,1 0-7-16,2-1-5 0,3 1-53 16,4 2-96-16,3 1-97 0,2 5-59 15,7-1-48-15,3 3 231 0,6 1 58 16,4 1-1-16,3 3 45 0,21 2 3 16,28 13 9-16</inkml:trace>
  <inkml:trace contextRef="#ctx0" brushRef="#br0" timeOffset="-33597.36">15376 11078 1040 0,'-2'0'221'0,"1"1"-155"0,-4 0-1 0,2-1-28 16,-2 0-32-16,0-4-1 0,1 1-3 15,-3-3 5-15,1-2-3 0,3-1 14 16,-2-2 27-16,2-2 9 0,3 2 2 16,3 0-17-16,0 1-22 0,2 2-16 15,3 2-1-15,1 4-30 0,4 2-44 16,0 5-71-16,4 2-139 0,0 3-120 16,4 2 6-16,-1-2 297 0,4 0 49 15,0-2 19-15,3 5 3 0,1 0-6 16,2 2 14-16,2 1 14 0,1 2 3 15,19 12-3-15,-3 8 1 0,2 7 4 16,-23-17-2-16</inkml:trace>
  <inkml:trace contextRef="#ctx0" brushRef="#br0" timeOffset="-33167.69">16471 12934 463 0,'1'2'419'0,"1"-1"-230"0,0 5-56 0,-1 0 1 15,4 0-24-15,-2 1-24 0,2 0 7 16,1-1-22-16,0-1-20 0,-1 0-29 15,0-1-19-15,-2-1-3 0,2-1-20 16,-3-2-18-16,0 0-13 0,0 0-17 16,-4-3 1-16,2 0-12 0,0-1-7 15,0 0-3-15,-2-2-46 0,0 2-23 16,1-1-69-16,-1 0-174 0,2-2 231 16,14-20 33-16</inkml:trace>
  <inkml:trace contextRef="#ctx0" brushRef="#br0" timeOffset="-32768.69">15961 12004 1533 0,'1'1'203'0,"1"-2"-103"0,-2 1-19 15,3 0-29-15,-3 0-52 0,4 0-38 0,0 0-31 0,2-1-34 0,2-2-112 16,0 0-287-16,6-5-216 0,-4-5 530 16,5-7 99-16,33-49 57 0</inkml:trace>
  <inkml:trace contextRef="#ctx0" brushRef="#br0" timeOffset="-31777.81">17422 13637 760 0,'2'-2'110'0,"-1"1"-72"0,2-1-3 0,-1 1-13 15,1 0-7-15,0 0 1 0,2-1 2 16,0 0 3-16,-1 0 10 0,1 0-3 16,0 0 8-16,1 1 10 0,1 1 11 15,0 0 6-15,0 0-11 0,-1 2-11 16,-3 0-11-16,2-1-16 0,-5 2-14 15,0-1-1-15,-3 0-12 0,-2-2-6 16,-3 0-13-16,-4 0 15 0,-1-3 17 16,-2-1 3-16,0-1 6 15,5 0 2-15,-2-2 5 0,4-1-2 0,2 0-14 16,2 0-2-16,1 1-43 16,3 0-106-16,3 0-128 0,4 0-197 15,20-17 70-15</inkml:trace>
  <inkml:trace contextRef="#ctx0" brushRef="#br0" timeOffset="-30758.31">16827 12541 531 0,'1'-2'600'0,"-1"1"-408"0,2-1-104 16,2 1 5-16,-2-1-48 0,-1 4-25 15,4-2-4-15,0 1-2 0,-2-1-5 16,0 1-9-16,-3-1-4 0,-3-2-8 16,-2-1 4-16,-6-1-8 0,-3-3-2 15,-4-2-6-15,-2-1-16 0,0-2-7 31,2-2-1-31,-1-1-33 0,3-1-75 16,2-3-46-16,6 2-116 0,2-2 76 16,4-2 168-16,2-1 42 0,3-2 11 15,2-1 2-15,3-1 2 0,2 2 3 16,-1-2 0-16,2 1 3 0,3 2 3 16,-1-1 1-16,2 3-1 0,-3 1 1 15,-9 1-1-15,0 2 2 0,-1 1 2 16,-7 2 0-16,0 1 2 0,-10 3-1 15,-6 1 0-15,-6 3 0 0,-3 0 1 16,-3 3-1-16,3-1 2 0,0 5-1 16,-22 3-1-16,-2-2 2 0,38-1-1 15,4 3 0-15,-12 2-1 0,-1-1 0 16,6 3 2-16,1-1-1 0,4 0 0 16,3 2-1-16,2-2 0 0,4 0 1 15,0-1-2-15,5 0 1 0,-1-2-1 16,2 2 1-16,4 1 1 0,0-2-1 15,2 2 2-15,0 0-1 0,-1 0 1 16,2 0 0-16,0 1-2 0,-2 1 1 16,-3-2 1-16,-1 1 0 0,-2-2-1 15,-3 1 1-15,1-1 0 0,-4-1 0 16,-2-2 0-16,0-1 0 16,-3 2 0-16,0-1 1 0,3 0-1 0,0 0 0 15,0-2 0-15,-1 1 1 16,-1-1-2-16,4 1 1 15,-2-2 0-15,2 2 0 0,1 2 0 0,0-1 0 16,4 3 0-16,-1 2 0 0,2-2 1 16,0 0 606-16,0-4 219 0,2-1-615 15,-1-2-144-15,4 0-1 0,-2 2-34 16,5 0-27-16,3 2-4 0,2 1-26 16,1 0-30-16,-1 2-37 0,-1-2-89 15,-2 0-157-15,-2-4-180 0,-2-12-66 16</inkml:trace>
  <inkml:trace contextRef="#ctx0" brushRef="#br0" timeOffset="-30376.41">16049 11650 1677 0,'2'-2'217'0,"-1"1"-165"0,1-3-6 0,1 3-46 16,-1-2-3-16,2 0-64 0,-1-1-69 15,-1-5-149-15,-4-28-545 0</inkml:trace>
  <inkml:trace contextRef="#ctx0" brushRef="#br0" timeOffset="-28696.89">12175 11019 903 0,'2'1'177'0,"2"0"-51"0,1 2-36 0,3-1-20 0,1 3-23 15,2-2-16-15,0 1-2 0,0-1-7 16,-2 0-13-16,-2-1-3 0,-2-1-4 16,-4-1 0-16,0 1-1 0,-2-1 10 15,-3-1 0-15,-1-1-2 0,-4-3 0 16,0-1 6-16,-1-2 5 0,-1-1 5 15,2-4-7-15,1-1-13 0,2 0-4 16,3 0-1-16,2 2-27 0,1 2-45 16,3-1-132-16,2 3-225 0,7-13-179 15</inkml:trace>
  <inkml:trace contextRef="#ctx0" brushRef="#br0" timeOffset="-28252.19">11861 11854 819 0,'-1'1'693'16,"0"0"-553"-16,1-1-65 0,0 1-49 0,0-1-13 0,0 0-13 0,0 0-28 16,1-1-7-16,1-1-58 0,3 0-74 15,-2-3-141-15,18-18-143 0</inkml:trace>
  <inkml:trace contextRef="#ctx0" brushRef="#br0" timeOffset="-27743.26">13851 10483 486 0,'0'-6'0'0,"-3"-2"-183"0,0-7 106 0,0-7 30 0,0-5 6 15,6-23-25-15,8-11 43 0,0-21 13 16,3 13 3-16,0-2 1 0,-17-15-3 16,22 3 0-16</inkml:trace>
  <inkml:trace contextRef="#ctx0" brushRef="#br0" timeOffset="29708.36">18993 15148 419 0,'1'0'68'0,"-1"-1"-33"0,0 2-2 0,0-2 8 16,0 1-2-16,2-2-1 0,-1 1 9 16,1 0-2-16,-1-2 5 0,0-1-9 15,0-2-5-15,-1 2 4 0,3 0-4 16,-2 2 3-16,0-2 0 0,-1 1 1 15,3-4-9-15,0-1-2 0,2 1-1 16,-1-1-9-16,0 1-1 0,2-1 1 16,-1-1-3-16,3 1 3 0,3-2-12 15,-1 1 3-15,1 1-3 0,2 0 0 16,-3 1 1-16,4-1-4 16,-2 3 0-16,0 2-3 0,1 3 6 15,-2 0-6-15,0 1-1 0,-2 2 5 16,2 4-5-16,-1 4 1 0,-2 1-1 15,-2 3 3-15,-1 0-2 0,-3 1-1 16,-1 4-1-16,-2-1 1 0,-4 1 0 16,0 2 4-16,-5-4-4 0,0 3 0 15,-3-1 2-15,-1 0-1 0,-1-1 0 16,-2-2 3-16,4-1-3 0,-1-2 0 16,2-2 0-16,2 0 0 0,-1-3-1 15,5-3 3-15,2 0-3 0,0-4 0 16,4 2-1-16,1-4-7 0,4 0 8 15,3-3 8-15,4-1-1 0,1-5-3 16,7 0-1-16,2-5 2 0,1 0-5 16,2-1 1-1,2 0-1-15,1 0 3 16,-1-3-4-16,1 3 1 0,0-2-4 16,-1 0 2-16,-2 3-4 0,-2-2-2 15,-4 3 7-15,-3 0 0 0,-2 0 0 16,-2 2 2-16,-4 0-1 0,-2 1 3 15,-3 0-1-15,-2 4 3 0,-1 0 0 16,-2 0-5-16,-3 2 0 0,-2 2 0 16,-2 2 0-16,-5 1 1 0,-1 5-1 15,-4 2 0-15,0 4 0 0,-3 4 2 16,-1 2-2-16,2 1-1 0,-1 3 1 16,2 1 2-16,4 0 0 0,3-1-2 15,4 2 0-15,3-2 0 0,6-2 0 16,1-2 3-16,5 0 4 0,4-2 5 15,4-2 3-15,2-3 2 0,4-1-6 16,2-3-2-16,0-1-4 0,1-2-5 16,0 0 2-16,0-3-2 0,-2-1-6 15,2-1-18-15,0 0-31 0,1-4-56 16,-2 3-51-16,0-2-14 0,27-9-176 16</inkml:trace>
  <inkml:trace contextRef="#ctx0" brushRef="#br0" timeOffset="32167.84">8822 9471 380 0,'2'0'40'0,"-1"-1"-25"0,2-1 17 0,-2 1 1 0,2-2-6 0,-1 3 0 16,-1-1-1-16,1-1 5 0,1 1 7 15,-1-1-1-15,0 1 3 0,-1 1 0 16,0-2 8-16,0-1-9 0,0 1-7 16,-1-1 0-16,2-1-4 0,0 2-5 15,-2-2-1-15,1 2-4 16,-1 1 1-16,0 0-2 0,0 0-3 0,0 0-6 16,-1 1 0-16,1 2-6 15,-2 1-2-15,1 4 2 0,-2 2 0 16,-2 4 2-16,0 4-3 0,-1 1 3 15,0 4-4-15,2 1 0 0,2 1 2 16,2 2 0-16,2 0-1 0,3 0-1 16,2 0-1-16,2-2 1 0,3-1 2 15,4-4 3-15,1-1-3 0,1-4-2 16,4-3 3-16,1-2 8 0,0-3-2 16,0-4 0-16,1-3 0 0,-3-4 1 15,-2-4-3-15,0-4 1 0,-2-2-4 16,1-3 4-16,-4-1 7 0,1 0-2 15,-4-2 9-15,0 1 6 0,-1 0-6 16,-2-1-1-16,-1 3-1 0,0 1 3 16,-3 1-3-16,0 2 1 0,-1 3 3 15,-2 2-1-15,0 3 0 0,-1 1-2 16,0 2-10-16,-1 1 0 0,1 0-5 16,0 4-5-16,-1 0-2 15,1 5 2-15,-2 2 1 0,1 5 0 0,-1 5 0 16,2 3-1-16,2 6 4 0,2 5-3 15,6 23 3-15,4 8 6 0,-1 0 2 16,2-20 3-16,-8-1-6 0,-2-2-3 16,-4 0 1-16,0-5-7 0,-3 2 2 15,-1-8 1-15,-1-17 1 0,1-2-5 16,-2 0 6-16,-5 10-3 0,-2-3 2 16,-4-3-2-16,-1-4 4 0,-4-4-3 15,-3-3 1-15,-4-4-5 0,-3-2-2 16,-20-7-6-16,-4-1-10 0,0-7 2 15,17 9-6-15,6-1-17 0,15 4-46 16,1 2-49-16,0-2-77 0,-13-3-32 16,-36-17-241-16</inkml:trace>
  <inkml:trace contextRef="#ctx0" brushRef="#br0" timeOffset="42682.99">11695 9657 448 0,'1'0'95'0,"0"-1"-49"0,0-1-23 0,0 1-4 0,0 1-1 15,-1 0 3-15,1-1 0 0,0 0 13 16,0 1-4-16,1-1 0 15,-1-1 6 1,0 1-2-16,-1 0-5 0,0 1 3 16,0-2 0-16,0 1-8 0,1 0 3 15,-3-2-6-15,1 2 1 0,0-1 1 16,0 0 0-16,0 1-1 0,0 1 6 16,0 0 3-16,-1-1 5 0,1 1-4 15,1 0-8-15,0-1 2 0,-1 1 0 16,0-1-2-16,-1 0-2 0,0 1-1 15,0-2-3-15,1 1 1 0,-3 0 3 16,2 0-4-16,-1 0 0 0,1 0-4 16,-1-1 4-16,1 0-3 0,0 2-5 15,1-1 3-15,0 0-2 0,1 1-2 16,-1 0-3-16,1 0-3 0,1 1-2 16,-1-1 0-16,2 1-2 15,-1 2 2-15,3 0 0 0,2 2-1 16,2 1 1-16,1 2-1 0,1 0 1 15,2 1-1-15,1 2 2 0,1-1-1 16,0-1-1-16,3 2 0 0,0-1 0 16,0-1 3-16,0 0-2 0,-1 1-1 15,0-1 0-15,0 1 1 0,-1-1 1 16,-1-1-2-16,-1 1 0 0,-3-3 1 16,1 1-1-16,-1 0 0 0,-1 0 0 15,1-1 0-15,-2-2 0 0,-2 2 5 16,1-2-5-16,1-1 1 0,-3 0 2 15,1-1-2-15,-1 1 0 0,-1-3 1 16,0 1 4-16,2 0-6 0,-3-1 5 16,1 0-5-16,-2 2 7 0,0-2-4 15,-2 0 2-15,0 0-4 0,0 1-1 16,-2 1 5-16,-2 3-3 0,-2 2-2 16,-3 2 3-16,-3 4 0 0,-3 1-3 15,-1 1 0-15,-5 4-1 0,0-3 1 16,-1 2 1-16,0-1 0 0,0 1 2 15,-1 0 3-15,0 1-3 0,0 0 2 16,0-1-2-16,2-3-3 0,1 2 1 16,3-2-1-16,1-1-5 0,3-2-6 15,-1 0-9-15,3 0-14 0,2-2-8 16,4-1-18-16,1-1-39 0,2-2-33 16,0 0-70-16,2-4-19 0,2 0-87 15,3-2 151-15,1-3 100 0,4-4 35 16,1-3 0-16,3 0 2 0,3-3 6 15,4 0 4-15,4-2 3 0,1 0-1 16,3-1 2-16,3 0 3 0,21-8-2 16,7 2 2-16,-3-3-2 0,-19 15 1 15,0-2-1-15,-10 1 1 0,-10 5 2 16,-3 1-3-16,0-1 1 0,17-4 2 16,-6 1-3-16,1 0 1 0,-3 1-2 15,-4 0 0-15,-1 2 2 0,-4-2 0 16,0 1 1-16,-5 0-1 0,1-3 2 15,0 3 0-15,-2 0-1 0,1-2 0 16,0 2-1-16,-1 0 1 0,2 0 1 16,0 1-1-16,0 0-1 0,-2 2 0 15,3-1-2-15,-1-1 0 0,1 3-1 16,0-2 3-16,-3 2 0 0,2-1 0 16,-2 1 3-16,0-1-1 0,-1 1 2 15,0-1-1-15,-1 1 1 0,-1-2-1 16,-1 1 0-16,0-2 0 0,2 1 1 15,-3 0-1-15,2-2 0 0,-2 4 0 16,0-2 1-16,1-2 0 0,-2 0 529 16,-1-1-427-16,2-4-22 0,-4 3 18 15,1 1-1-15,-1-1-37 0,0 0-19 32,-1 2 5-32,-3-2 6 0,2 2-6 0,-4 1-11 0,2 0 3 0,-2 1-2 15,-2 2-13-15,-2 1 4 0,-1 1-9 16,-3 3-11-16,0 0 4 0,-3 5-9 15,1 1-2-15,-4 3 5 0,2 3-5 16,-1 2 0-16,-1 4-2 0,4 2 2 16,0 2 1-16,5 1 1 0,1 1-1 31,2-1-1-31,5 2 1 16,2-1 1-16,5-2 2 0,2-1 7 0,4-1 6 15,2-2 4-15,4-3-3 16,2-2 1-16,2-1-8 0,1-3-5 0,1-3-4 15,-1-2-1-15,-2-3 2 16,1-5 7-16,-1 0 8 0,-1-7 2 16,-3-1-3-16,0-3-7 0,-4-4 0 15,0-1 3-15,-2-3-4 0,-4-3-2 16,-1-3-4-16,-3 0 1 0,-2-1-2 16,-2 1 0-16,-1 2-2 0,-1 3 2 15,-4 4-2-15,0 4 0 0,-1 3 1 16,-4 2-1-16,1 3-3 0,-3 1 0 15,1 3-7-15,0 1-7 0,2 1-6 16,1 1-12-16,4 1-15 0,2 1-36 16,2-1-13-16,2 3-89 0,2-1-23 15,4 0-78-15,0-1 44 0,4-3 175 16,2-2 41-16,-1 0 12 0,0-1 0 16,3 1 0-16,-4 1 6 0,3-1 5 15,2 0-1-15,1 0 1 0,0 0 2 16,2 2-2-16,-2 0 4 0,2-1-2 15,1 0 1-15,0 3 0 0,1-1-1 16,-1 2 2-16,0 6-2 0,-3-1 1 16,0 3-1-16,1 3 0 0,-2-4 0 15,-3 5 0-15,1-2 0 0,-2 0 2 16,-4 0-1-16,3-3 0 0,-4 2 2 16,-2 0-2-16,0-2 2 0,-4 1-1 15,0 1 1-15,2-4-1 0,-1 3 0 16,1 0 1-16,-3-5 0 0,3 3-1 15,0-1 1-15,-3-5 0 0,2 0 0 16,0 1-1-16,-4-4 0 0,6 3 1 16,0-2-1-16,3-5 1 0,0 4-1 15</inkml:trace>
  <inkml:trace contextRef="#ctx0" brushRef="#br0" timeOffset="45581.36">17545 11192 19 0,'3'6'1'0,"2"-1"-1"0,2 6 0 0,-2-4 1 0,-1-5-1 16,-1 0 0-16,0-4 1 0,-3 0-1 16,0-4 0-16,0-1 0 0,-1 0 0 15,-1 0 0-15,-1 3 0 0,0 0-1 16,-2 3 1-16,2 1 0 15,0 1 0-15,-2 1 0 0,3 3 0 0,-1-2 0 16,-2 1 0-16,1-2 0 0,1 1 0 16,-2 0 0-16,2-1 0 0,0 1 0 15,-1-1 0-15,3 1 0 0,-1 0 0 16,-3-1 0-16,1 1 0 0,1 1-1 16,1 1 1-16,2-3 0 0,-1 2 0 15,-1-2 0-15,0-2-1 0,2 3 1 16,0-2 0-16,2-1 0 0,-2 1 0 15,2-2 0-15,-2 0 0 0,1 1 0 16,-1 0-1-16,2 1 1 0,-2 0-1 16,0-1 1-16,-2 2 0 0,2-2 0 15,-3 1 0-15,3 1-1 0,0-1 1 16,-2-1 0-16,4 1 0 16,-2-2 0-16,-2 0-1 0,4-1 1 15,-2 1 0-15,0 1 0 0,0-1 0 16,3 1-1-16,-3 0 1 0,2 0 0 15,1-1 0-15,0 1-1 0,-2-2 1 16,1-1 0-16,1 2 0 0,0-2 0 16,1 0 0-16,0 0 0 0,0-1-1 15,-1 1 1-15,4-1 0 0,-2 3 0 16,-2-2 0-16,2 0 0 0,0 1 0 16,-2-1-1-16,2 1 1 0,1 0 0 15,-3-1 0-15,2 1 0 0,-2 1 0 16,2-1 0-16,0 1 0 0,1-1 0 15,0 1 0-15,-1 0 14 0,0-2 440 16,1 0-405-16,-2 2-4 0,0-2 20 16,4 2-20-16,-2 0-21 0,-2 0 2 15,0 0 2-15,0 1 5 0,-1-1 3 16,0-1 2-16,1 2 6 0,-1-2 1 16,-1 1-5-16,1 1-9 0,-1-1-2 15,0 0 2-15,2-1-5 0,-2 0 10 16,1 0 5-16,0 1-8 0,-3-2 0 15,5 0 3-15,-4 0-7 0,2 1 0 16,1-1 4-16,-3-1-4 0,3 2 5 16,-1-3-2-16,0 2-3 0,0-1-6 15,0 2 0-15,-1-2-2 0,2 2 0 16,-1 1-3-16,2-1-5 0,-3 0 0 16,0 1 1-16,-1 2-6 15,-1 1-3-15,0 0-3 0,-3 2 3 16,-2 3 4-16,-6 3-2 0,-5 1 0 15,-4 5-4-15,-5 0 2 0,-5 3-2 16,-3 0-1-16,-20 11-1 0,-5-1-1 16,4-3 1-16,18-8 0 0,-1-2 1 15,4-1 1-15,6-1-2 0,16-9 0 16,0 0 0-16,1 2 0 0,-10 3-1 16,3 0 2-16,4-3 0 0,2-2 4 15,3-1-1-15,4-1 0 0,0-2 1 16,4 0-2-16,0-2 4 0,2 1-4 15,3-1 5-15,2-2-5 0,3 2-1 16,4 0-2-16,2 2 0 0,3 0-1 16,2 4 1-16,2 0-1 0,2 2 3 15,2 3-2-15,3 1 0 0,0 0 0 16,2 3 0-16,17 10 4 0,1 1-3 16,-3 1-1-16,-34-18-1 0,0 0 4 15,-2-1-4-15,10 8-2 0,-4-2 0 16,-6 0 1-16,-3-2-5 0,-2-3-8 31,-3-1-8-31,-1-1-13 0,-2-3-23 16,-2 1-35-16,1-2-60 0,-2-2-113 15,-2-1-101-15,2-5-16 0,0-1 297 16,5-2 54-16,2-2 2 0,2-1 11 16,4 1 5-16,3-2 0 0,2 1 5 15,3 2 3-15,4-1-1 0,-2 3 2 16,1 0 0-16,0 0 0 0,-1 1-1 15,-1 1 0-15,0-1 1 0,1 2 0 16,-4 2 2-16,-2-3-1 0,1 0-1 16,0 1 2-16,-3-2-2 0,-3 2 0 15,4 0-1-15,-4-2 1 0,-1 1-2 16,5-1-1-16,-4 0 2 0,-1 0 0 16,3 0 0-16,-1 2 1 0,-1 0 1 15,4 0 2-15,-1 0 0 0,-2 1-1 16,1 0 2-16,-1 1-1 0,1-1 1 15,-1 2 0-15,0 0-1 0,0-1 1 16,-1 3-2-16,-3-1 1 0,2 0 1 16,-1 0 1-16,-2-2-1 0,2 2 0 15,-1-2 0-15,-2-1 1 0,1 2-1 16,-1-3 1-16,2 2 0 0,1-1-1 16,-1 0 1-16,-1 0-1 0,1-2 0 15,-1 3 1-15,1-1-1 0,1 0 0 16,-1 1 1-16,-1 0-1 0,-2-1 1 15,4 2-2-15,-3-2 2 0,0 2-2 16,0 1 2-16,-3 1-1 0,3-2 0 16,-3 0 1-16,1 0 499 0,-1-2-392 15,1 0-36-15,0-2-2 0,-1 1 3 16,-1 2-22-16,4-2-2 0,-4-1 3 16,-4 3-2-16,3-2-3 0,-3-1-4 15,0 3 2-15,-3-1 0 0,1 3-10 16,-5-1-5-16,1 3-2 0,-2 0-7 15,-4 3 0-15,1 0-5 0,-5 3 3 16,1 3-5-16,0-1-4 0,0 5-1 16,-3 0 0-16,5 3 0 15,-1 1-4-15,4 2 2 0,0 0 1 16,5 2 3-16,2 0 7 0,2 0 0 0,4-2 6 16,4 3-3-16,2-3-2 0,1 1-1 15,5 0 1-15,0-1-3 0,5-4-1 16,1 1-4-16,1-6-3 15,2 0-5 1,2-2 2-16,-2-2-2 0,2-1 1 0,0-4 1 0,0-2-2 0,-2-1 2 16,-1-2 1-16,-3-3-5 0,1 0 1 15,1 1 2-15,-4-2-1 0,-1 0 2 16,-1-1 0-16,-4-2-1 0,0-1 1 16,1 1-1-16,-1-2 2 0,-3-1-2 15,0-1 0-15,1 0 1 16,-1 0 0-16,-1 0-2 0,1-1-1 15,-3 1 0-15,1 0 2 0,0 1-2 16,-2 0 3-16,-1 2 2 0,0-1-3 16,-2 0 8-16,0 2-4 0,-1-2-1 15,1 3-1-15,-1-1-1 0,-2 1 2 16,1 1-5-16,2 0 6 0,-4 1-7 16,4-1 4-16,-2 2 1 0,0 0-1 15,0 1 3-15,0 3-7 0,-1-1 3 16,-2 1-2-16,1 0 3 0,-2 1-2 31,0 1-1-31,-2-1 2 0,-1 2-1 0,2-1-2 0,-4 1 0 0,3 1 0 31,-2 1-2-31,4-1 1 0,0 0-6 16,2 0 1-16,1 1-7 0,-1-1-9 16,1 0-2-16,4 1-15 0,1-1-19 15,-2 0-22-15,4 1-62 0,-2-1-95 16,0 0-114-16,1-4-40 0,2-5 302 15,-1-4 47-15,4-5 19 0,-1-1 1 16,1-3 8-16,7 0 4 0,2 3-1 16,0-2 3-16,7 4-1 0,1 1 2 15,1 2 1-15,4 4 3 0,7 0-1 16,-5 1 0-16,0 2 0 0,-1-1-1 16</inkml:trace>
  <inkml:trace contextRef="#ctx0" brushRef="#br0" timeOffset="77105.66">2851 17723 61 0,'0'20'0'0,"-1"54"0"0,-4 3-1 16,1-34 1-16,-1 19 0 0,-5-14 0 16,-1-4-1-16,4 4 1 0,-16-5 0 15,-4 4 0-15,-1 6 0 0,-6-23 1 16,24-14-1-16,7 3-1 0,-1 26 0 16,9-32 0-16,0-3 1 0,4 10 0 15,2 0 0-15,0-4 0 0,0-4 0 16,-1-3 1-16,-7-4-1 0,1-1 0 31,-4-1 0-31,-4 1 0 0,2-1 1 0,-4 2 0 0,-2-3-1 0,0 2-1 16,1 1 1-16,-2-1 1 0,-3 4-1 31,1 1 0-31,-2 2 0 0,-1 2 0 16,-2 4 0-16,2-2 0 0,1 0 0 15,-1-3-1-15,3-2 1 0,3-3 0 16,1-2 0-16,2-3 0 0,3-1 0 15,-1 1 0-15,1-2 0 0,-1 0-1 16,3 0 1-16,-2-2 0 0,2 2-1 16,0-1 2-16,0-2-2 0,-3 1 1 15,3-2 0-15,0 0 0 0,0-1 0 16,0 2 0-16,0-4 0 0,2 1-1 16,-1-2 1-16,1 1 0 0,-2 0 0 15,3 0 0-15,-1 0-1 0,-1 1 1 16,1 0 0-16,0 2 0 0,-1 3 0 15,2-1 0-15,0 3 0 0,0 0 0 16,-1-2 0-16,1 2-1 0,-1-1 1 16,0 0 0-16,-1 1 0 0,4-4 0 15,-3-1 0-15,-1 0 0 0,1 0 0 16,-1 1 0-16,-1 2-1 0,-3-3 1 16,3 0 0-16,-2 0 0 0,-1 0 0 15,0 1 0-15,0 2 0 0,-2-3 0 16,2 2 0-16,-2 1 0 0,2-4 0 15,0 4 0-15,0 0 0 0,-2 0 0 16,0-2 0-16,2 1 0 0,1 0 0 16,-1 0 0-16,3 0-1 0,-1 0 1 15,2 1 0-15,-1-1 0 0,3-1 0 16,-1 2 0-16,1 0 0 0,2-1 0 16,-2 2 0-16,1-1 0 0,0 0 0 15,2 2 0-15,-1-2-1 0,3 2 1 16,0 0 0-16,1-1 0 0,1-1 0 15,1 1 0-15,1-3-1 0,-2 0 1 16,1 1-1-16,0-3 1 0,-3 3 0 16,0 1 0-16,-3-1 0 0,-2 4 0 15,1-1 0-15,-6-3 0 0,0 2 0 16,1-1 0-16,-1 0 0 0,0 2 0 16,-1-1 0-16,1-1 0 0,-1 0 0 15,0 0 0-15,3 0-1 0,3 2 1 16,2 3 0-16,3 0-1 0,6 5 0 15,-3-9 1-15,-6-2 750 0,-5-7-502 16,-5-7-226-16,-3 4 23 0,2-1 21 16,4 3-18-16,2 2-34 0,4 0-14 15,0 1-26-15,1 0-46 0,3-1-38 16,1 3-55-16,-1-5-101 0,1-5 7 16,-5-7 120-16,2-11 39 0,-6-24 49 15,-6-30 29-15</inkml:trace>
  <inkml:trace contextRef="#ctx0" brushRef="#br0" timeOffset="83430.64">23424 8957 572 0,'0'-2'129'0,"0"1"-51"16,1 1-20-16,-1-1-10 0,0 1-3 0,0 0-15 15,0 0-1-15,1 0-1 0,-1 0-1 16,1 1 3-16,0 2-2 0,0-1 4 16,1 0 0-16,0 2 0 0,0 2-6 15,0-2-2-15,-1 2 0 0,0 2-1 16,1 0-5-16,-1 1 0 0,0 0-4 16,0 4-2-16,1-3-1 0,1 3-2 15,-1 1 4-15,2 1-4 0,-1 2 1 16,-2-1 2-16,2 3-3 15,-2-1-4-15,0 1 2 0,0 1 0 16,0-1-5-16,2 1-1 0,-2 0 2 16,0 3-3-16,-1-2 0 0,-1 2 1 0,1 0 1 15,-2 0-2-15,2 2 2 16,-1-3-2-16,0 3 0 0,0-1 2 16,1 2 2-16,-1-1 3 0,1 1 2 15,1 0 1-15,-1 1 3 0,1 0-4 16,-1 2-1-16,1 0 0 0,1 1-2 15,-1 1 3-15,1 1 0 0,-1 17-4 16,0-33 3-16,-1 19-1 0,1 19-2 16,0 1 2-16,-1 0 1 0,3-19-5 15,-5 5 2-15,4-4 0 0,1 0-4 16,-3 5 4-16,2-2-4 0,-2 0-1 16,1 2 2-16,2 3 1 0,-2-3-2 15,-1 3-1-15,2 1 4 0,-1-1-4 16,1 0 1-16,-3 2 5 0,4-2-4 15,-1-3 4-15,-4 6-3 0,0-2 1 16,6 4-3-16,-2-3 2 0,-1 3-2 16,-1 1 1-16,2-1 0 0,2 0-1 15,-2 4 1-15,4-4-2 0,-3 1 2 16,0-1 0-16,0 1 0 0,1 2 3 16,-1 4-1-16,-1 0 1 0,-1-2 1 15,2 5 0-15,-1-6-2 0,-1 7 0 16,2-6-3-16,-4-2 1 0,6-1-2 31,-3 2 0-31,-1 0 2 0,0-1-1 16,0 2 0-16,0 0-1 0,1 1 0 15,-1-4 3-15,0 2-3 0,1-1 2 16,2-4 0-16,-2 2 3 0,3-1-1 16,-3 3-1-16,3 0 1 0,-3 1-1 15,2-2-2-15,0-4 1 0,1 9-1 16,-1-7 1-16,-1 1-1 15,0-3 2-15,0-1 0 0,1 4-3 16,-2-5 0-16,-1 7 1 0,0-5 1 16,-1-2-2-16,1 9 1 0,-2-6 1 15,-1 1-2-15,1-2 0 0,0 0 1 16,1-3 1-16,-1 0-2 0,2 4 0 16,0-5 1-16,-1 6 1 0,3-2-3 15,-2 0 2-15,0-5 0 0,1 5-1 16,1 2 0-16,-1-2 1 0,3-4 1 15,-3-1 1-15,1 1 1 0,3-4-1 16,-1 3 6-16,-1 3-2 0,3-6-3 16,-5 3 2-16,4 0 4 0,1-2-4 15,-3-4 1-15,2-1-2 0,1-1 3 16,-1 0-3-16,-3-2-1 0,3-4 1 16,-4-15 0-16,-1 0 0 0,1 0-3 15,1 11 1-15,-1-2-1 0,0 0-2 16,-1-3-1-16,-1 0-5 0,0-5-5 15,0 2-10-15,0-3-13 0,-1-4-10 16,0-1-19-16,1-3-31 0,1 1-44 16,0-2-89-16,1-2-50 0,2-11-238 15</inkml:trace>
  <inkml:trace contextRef="#ctx0" brushRef="#br0" timeOffset="84831.98">22834 14434 452 0,'3'-1'129'0,"-2"-2"-56"0,3 1-8 0,0 0-8 15,0-2-9-15,1 2 1 0,1 1-12 16,2-3 6-16,0 4-4 0,0-1-1 15,0-1-1-15,1 1-1 0,-1-1-5 16,3 1-9-16,0 0-2 0,1 1-12 16,-2 0 4-16,2 0-1 0,-1 1-4 15,1-1-3-15,2 1 1 0,1 2 1 16,1-1-1-16,1-1 4 0,1 4 1 16,3-3-4-16,0 0 4 0,2 3-5 15,3-1 0-15,2-1-2 0,3-1 3 16,21 0-4-16,7-2 2 0,6 1 1 15,-21-2 1-15,3 1 1 0,1 0 2 16,3 0 4-16,-1-2-1 0,1 1 0 16,1 1 1-16,2 1-4 0,1-1 5 15,1-1-6-15,3 1 2 0,1 0-1 16,-3 0 3-16,4 0-2 0,-3-1 1 16,0 1 0-16,-1 0 1 0,3-6-5 15,2 5 4-15,3-1 0 0,0-2 1 16,-1 3-1-16,0 1 2 0,0-3-5 15,0 1-2-15,-4 1-2 0,5-1-3 16,-3 2 7-16,3-1-8 0,-1 0 2 16,4 1-2-16,0 0 1 0,-1 2-1 15,-2-4 1-15,-3 2 1 0,1-1-2 16,3-1 0-16,3 1 4 0,5-6-2 16,-4 5 1-16,-2-3-1 0,0 2 0 15,2 1-1-15,-4-2-1 0,3-1 0 16,0 5 2-16,5-2-2 0,-2-3 3 15,-2-1-2-15,0 3-1 0,0-3 6 16,0 4 0-16,0-2 0 0,2-3 5 16,1 7-2-16,0-3 3 0,2-4-5 15,-3 2-3-15,1 0-4 0,-4 1 0 16,3-2 1-16,0 4 0 0,-3-3 0 16,3-5 0-16,-1 5-1 0,-6 1 0 15,5-3-2-15,-6 5 3 0,-5-3-2 31,2-2 0-31,3 1 1 0,-1-1 1 0,2 4-1 0,-1-1 1 0,-2 3-1 16,0-3 0-16,-4 0 0 0,0-2 0 16,-1 2 0-16,5 1 0 0,-1 0 1 15,-1-1-1-15,-3 2 0 0,5 0 0 16,-6-2 3-16,3 2-3 0,0-2 0 16,-2 0-2-16,-2 1 2 0,2-2-1 15,3 2 1-15,-2-2 1 16,1 0-1-1,-4 0 0-15,4 0 2 0,-4 0-1 0,-5-1-1 0,3 2-2 16,-1-1 2-16,3 0 0 0,-4 2 3 16,1-4-2-16,0 2 2 0,3 4-3 15,-4-2 3-15,1-1 0 0,-5 1-3 16,4-2 3-16,-4 1-1 0,-9 1 1 16,3 0 2-16,2-5-4 0,-5 4 2 31,-3 4 2-31,-2-5-5 0,-20 4 3 15,2 1 0-15,-4-1-2 0,15-2 2 16,-4 1-3-16,-5 1 0 0,0 1-1 16,-5 0-4-16,0-1-7 0,-4 1-18 15,-2 1-16-15,1-1-15 0,-1 0-47 16,-1 0-52-16,-2 0-86 0,0 0-117 16,2-4-250-16</inkml:trace>
  <inkml:trace contextRef="#ctx0" brushRef="#br0" timeOffset="85996.65">27254 10792 509 0,'1'0'89'0,"0"0"-27"0,2-2-10 16,-1 1-15-16,1 1 3 15,-1 0-2-15,0 0 2 0,2 0 1 0,-1 0 6 16,-1 0 4-16,1 0 3 0,-1 2 1 16,0 0 2-16,2-1 4 0,0 3-3 15,-1-1-6-15,0 2-14 0,0-1-5 16,-1 1-2-16,-1 0-10 0,0 0-4 16,-2 0-1-16,0 0-7 0,-3 0-6 15,1-1 4-15,-1-1-2 0,0 0-2 16,-1-2 4-16,0-1 4 0,0-1 0 15,1-3 11-15,1-1 7 0,1-1 2 16,2-2 6-16,2-1 1 0,1-1-11 16,3 2 4-16,0 0-10 0,0 2-10 15,0 0-2-15,1 3-4 16,-1 0-5-16,-1 2-7 0,-1 2-18 0,0 1-21 16,1 4-32-16,-1 3-35 15,1 2-32-15,-2 4-83 0,-3 1-18 16,-2 1-114-16,-18 22 59 0</inkml:trace>
  <inkml:trace contextRef="#ctx0" brushRef="#br0" timeOffset="86551.6">26332 11164 669 0,'3'0'171'0,"0"1"-35"0,4-1 18 0,2 3-20 15,-1 1-39-15,-2-1-32 0,-1 1-12 16,-3 0-15-16,0 0-8 0,0 2-6 15,-4-1-5-15,0 0 6 0,-2 0-8 16,-2-1-2-16,-1-1-2 0,0 1-3 16,-2-2-1-16,2-3 3 0,1-2 1 15,-1-1 8-15,2-3-6 0,0-1-2 16,3-2 5-16,0 2 3 16,3-1-6-16,-1 0 6 0,1 4-9 15,-1-1-2-15,1 3-3 0,0 1-5 16,0 2-4-16,-1 0-5 0,0 2-25 15,1 3-10-15,0 1-24 0,2 3-20 16,-2 1-53-16,1-1-105 0,-1 1-45 16,0-2-182-16,1-2 224 0</inkml:trace>
  <inkml:trace contextRef="#ctx0" brushRef="#br0" timeOffset="87059.66">26567 10364 709 0,'0'0'157'0,"1"1"-44"0,0 2 5 0,0-2-33 16,-1 3-28-16,0-1-15 0,-2-1-1 15,-1 0 3-15,-2 0-13 0,0-1-4 16,-2 1-4-16,-1-4 5 0,1 1 10 16,0-3 6-16,1-1 2 0,1 0-12 15,0-2-5-15,1-3-12 0,0 2-4 16,0-1-5-16,2 1-3 0,-1 0-4 15,1 2-2-15,1 1-7 0,-1 2-23 16,1 0-15-16,1 0-39 0,0 2-48 16,1 1-114-16,4-1-48 0,19-3-163 15</inkml:trace>
  <inkml:trace contextRef="#ctx0" brushRef="#br0" timeOffset="87553.55">28216 10671 415 0,'1'3'379'0,"-1"-1"-269"0,0 4-24 0,-1 1 3 16,0 0-20-16,-2-2-20 0,1 1 4 16,0-1-4-16,-1 1-2 0,-1-3-9 15,0 0 5-15,0-2 5 0,1-2 1 16,2-1-5-16,0-2-8 0,-1-2-19 15,1-1-12-15,-1-2-5 16,2-3-14-16,2 1-24 0,-2 0-41 0,-2 0-45 16,1 1-124-16,-2 2-92 0,-9-23-120 15</inkml:trace>
  <inkml:trace contextRef="#ctx0" brushRef="#br0" timeOffset="87968.14">27433 10172 620 0,'0'0'279'0,"0"0"-130"0,0 0-5 15,-1 0-6-15,0-1-42 0,-2-1-31 16,-1-1-14-16,0-2-4 0,0 0-6 15,1-2-12-15,0 0-12 0,1-2-9 16,0 0-5-16,0-1-3 0,1 1-1 16,-1-1-14-16,1 2-16 0,1 2-23 15,1 0-53-15,2 3-83 0,1 2-114 16,3 1-115-16,1 1 119 0,18-2 36 16</inkml:trace>
  <inkml:trace contextRef="#ctx0" brushRef="#br0" timeOffset="88525.26">28227 11864 681 0,'0'-1'200'0,"0"0"-82"0,0-2-9 0,0 1-19 16,2-3-14-16,-2 0-3 0,3 0 2 15,0-1-7-15,2 0-14 0,-1 1-11 16,2 1 0-16,1 0 2 0,0 2-10 16,-1-1-16-16,-3 2-12 0,0 2-7 15,-2 1-8-15,0 1-30 0,-2 1-40 16,-2-1-20-16,-3 4-46 15,-3-1-93-15,-6 2-36 0,0-2-169 0,-35 3 249 16</inkml:trace>
  <inkml:trace contextRef="#ctx0" brushRef="#br0" timeOffset="88955.9">26481 12193 470 0,'1'0'121'0,"0"-2"9"0,2 0-8 16,0 1-12-16,0-1 7 0,1 1 7 0,2-2-1 0,1 2-10 16,0 1-10-16,0 0-30 0,-3 0-15 15,-1 1-21-15,-3 0-12 0,0 1-4 16,-4 0-9-16,-3 0 0 0,-3 0-6 31,-6 0-1-31,-2-1-5 0,-1 0-3 16,-1 0-14-16,3-1-4 0,-2-2-17 15,3 1-23-15,2 1-36 0,3-2-70 16,4-1-119-16,4-3-100 0,15-16-197 16</inkml:trace>
  <inkml:trace contextRef="#ctx0" brushRef="#br0" timeOffset="89289.71">27498 11717 810 0,'1'2'172'16,"0"0"2"-16,1 3 13 0,0-2-62 16,-1 0-28-16,-1-2-28 0,1-1-3 15,-1 0-30-15,0-1-9 0,1-2-13 16,-1-1-14-16,-1-2-1 0,1-1-19 15,0 2-23-15,-1 0-33 0,1 0-61 16,-1-1-137-16,-2 0-126 0,-8-18-161 16</inkml:trace>
  <inkml:trace contextRef="#ctx0" brushRef="#br0" timeOffset="89799.54">26030 10801 745 0,'0'0'146'0,"0"2"4"0,0 2 20 0,-1-1-36 16,-1 1-38-16,0-1-23 0,-1-1-15 31,0 1-12-31,-2-1-7 0,0 0-12 16,-2-2-11-16,2 0-8 0,0 0-4 15,2 0-4-15,0-2-2 0,3 0-10 16,-1 0-24-16,3-1-33 0,2-2-60 16,5-1-107-16,5-1-71 0,6-5-162 15,53-32 129-15</inkml:trace>
  <inkml:trace contextRef="#ctx0" brushRef="#br0" timeOffset="90260.87">26852 9501 401 0,'0'-1'278'0,"1"0"-136"0,-1 0-22 0,0 0 7 0,0 0 2 15,0-1-17-15,0 2-14 0,0-1 0 16,0 2-28-16,0-1-10 16,0 0-12-16,-1 2-9 0,0-1-3 0,-1-1-6 15,-1 0-4-15,-1-1-6 0,-1-2-10 16,-1 0-5-16,2-1-5 0,0 1-6 16,-2-1-9-16,2 1-16 0,-1 0-21 15,3 1-33-15,3 0-42 0,3 1-130 16,3 0-109-16,33-4-145 0</inkml:trace>
  <inkml:trace contextRef="#ctx0" brushRef="#br0" timeOffset="90693.05">28501 9935 682 0,'0'0'299'0,"1"0"-99"0,1-1-12 0,-4 0-52 0,1 0-34 16,1 0-15-16,-1-3-19 0,1 1-22 15,0-3-27-15,-2 1-8 0,2 1-9 16,-3-1-2-16,1 2-9 0,2 0-7 16,0 3-25-16,0 0-32 0,2 4-54 15,1 3-67-15,0 2-130 0,3 2-150 16,17 13 104-16</inkml:trace>
  <inkml:trace contextRef="#ctx0" brushRef="#br0" timeOffset="91139.98">29058 11311 720 0,'0'-1'291'0,"2"0"-115"0,0 0 11 0,0 0-58 0,0 0-47 0,1 0-14 15,1 1-5-15,-2 0-12 0,1-1-29 16,1 1-10-16,-1-1-11 0,2 0-1 16,-2 0-5-16,0 0-11 0,-1 1-20 15,0 1-30-15,-2 3-45 0,0 2-81 16,-2 2-114-16,-5 2-121 0,-24 14 58 15</inkml:trace>
  <inkml:trace contextRef="#ctx0" brushRef="#br0" timeOffset="91570.36">27855 12272 777 0,'0'-1'336'0,"0"1"-125"0,0-2-44 16,0 1-37-16,0 0-38 0,2-1-38 16,-1 2-18-16,0-1-16 0,0-1-12 15,-1 2-8-15,0 0-2 0,-1-1-11 16,1 1-16-16,-1 1-17 0,-4 0-22 15,1 1-10-15,-5 2-38 16,-2-1-67-16,-3 0-97 0,1-2-113 0,-4-2 157 16,-2-2 109-16,-7-3 29 0,-5-1 25 15,-24-8 34-15,-30-6 11 0</inkml:trace>
  <inkml:trace contextRef="#ctx0" brushRef="#br0" timeOffset="91919.25">26455 11816 975 0,'2'-2'183'16,"-1"-2"-29"-16,2 1-2 0,0-1-45 15,-1 1-39-15,-2-1-31 0,0-1-13 16,-1 1-22-16,-2-1-2 0,0 0-12 16,-2 1-10-16,-3-1-10 0,-3 2-21 15,-2-1-27 1,-3 1-37-16,-1-1-59 0,-2 3-21 0,1 0-23 0,-2-3-103 15,-4 0 182-15,-2-4 55 0,-5-2 4 16,-2 0 29-16,-19-5 20 0,-6-1 2 16,-4-1 7-16</inkml:trace>
  <inkml:trace contextRef="#ctx0" brushRef="#br0" timeOffset="92173.25">25509 11497 1267 0,'3'-3'265'0,"1"1"-208"15,3-4 9-15,1 2-30 0,1 2-9 16,1 2-19-16,-2-1-6 0,-1 1 3 16,-1 0-3-16,-2 1-2 0,0-1-3 15,-3 0-9-15,-1 0-1 0,-2 0-12 16,-1 0 2-16,0-1-7 0,-1-2-23 15,0 0-62-15,1-3-53 0,2-3-83 16,2-3-28-16,8-31-180 16</inkml:trace>
  <inkml:trace contextRef="#ctx0" brushRef="#br0" timeOffset="92587.59">25953 10135 826 0,'0'0'208'0,"1"-1"-17"0,-1 0-28 15,0-1-50-15,0 1-36 0,0-1-33 16,0 0-12-16,0 0-22 0,-2 0-10 16,1 1-2-16,0-1-23 0,-1 0-15 15,0 0-25-15,1 1-42 0,1-1-79 16,4 0-119-16,18-14-228 0</inkml:trace>
  <inkml:trace contextRef="#ctx0" brushRef="#br0" timeOffset="93018.23">27352 9690 839 0,'0'-3'289'0,"0"2"-145"0,1-2 2 0,0 0-63 0,-1 1-28 0,-1-2-33 16,1 1-13-16,1 1-4 0,-1 0-5 31,0 2 0-31,0 0-8 0,-1-1-10 16,0 0-25-16,1 1-29 0,1 0-53 15,2-1-114-15,2 1-30 0,4-4-172 16,26-16 91-16</inkml:trace>
  <inkml:trace contextRef="#ctx0" brushRef="#br0" timeOffset="93559.88">28215 9596 559 0,'0'-1'327'0,"0"0"-121"0,-2-1 0 0,2 0-36 16,0 1-50-16,0-1-22 0,0 0-42 15,-1 0-25-15,0 0-21 0,0-1-10 16,1 1-2-16,-1 0-33 16,-1-1-61-16,-4 3-93 0,-3-2-216 0,0 1-213 15,-17-19 264-15</inkml:trace>
  <inkml:trace contextRef="#ctx0" brushRef="#br0" timeOffset="108440.83">25042 7410 193 0,'1'-1'305'0,"-2"1"-247"15,2 0 2-15,-1 0-2 0,-1 0 2 16,0 0 11-16,1-1-13 0,-1 1-11 16,1-1 4-16,-1 1-1 0,0-1 1 15,1 1 9-15,0 0 1 0,-1-1 2 16,1-1-1-16,1 1-8 0,-1-2-16 16,2-1-9-16,-1-2-3 0,2 1-5 15,1 0 0-15,3 1-3 0,-1 0-6 16,1-2 2-16,1 1-2 0,1-1-4 15,0 1 1-15,0 1-1 0,0 1 0 16,0 0 1-16,1 0-2 0,-1 0-2 16,1 2 2-16,0-1 0 0,0 2 0 15,1 1-1-15,-1 0 0 0,3 3 1 16,-1-1-1-16,0 1 1 0,1 3-6 16,-1 0 3-16,0 3-2 0,1 1 3 15,-1 0-4-15,1 3 3 0,0 2-1 16,-1-1-3-16,0 2 7 0,-1 0-1 15,-2 4 0-15,-1-2-3 0,-2 2 0 16,-2 1-3-16,-4-1-3 0,-2 0 1 16,-3 1 2-16,-1-1 0 0,-2-2-1 15,1 1 1-15,-2-2 0 0,-2-3 0 16,0 1 2-16,0-2-1 16,-1-3 2-16,0-1-2 0,0-2 1 15,1-1 0-15,1-3-2 0,1-1 0 16,0-1 0-16,1-2-3 0,0-2 3 15,2-1 2-15,-1-2-1 0,2-1 1 16,2-1 0-16,-1-1-2 0,2-2 0 16,0-1-2-16,2-2 2 0,0 1 4 15,2-2-1-15,1-1 1 0,2 1-3 16,1-1 1-16,2 0 1 0,1 1 0 16,1-3-2-16,2 2 1 0,0-1-2 15,0-2 0-15,4 4 0 0,-2-3 2 16,1 0 0-16,0 1-1 0,1-3 0 15,0 2 3-15,0-1 0 0,-1 3 0 16,2 0 3-16,-2 0-2 0,1 2 0 16,-1-1-1-16,1 3-1 0,2-1 1 15,-2 0 0-15,1 3-1 0,-2 1 0 16,0-1-2-16,-1 3 2 0,-2 0-1 16,-1 2-1-16,-2 2-1 0,-1 1 0 15,-1 2 0-15,-1 1-1 0,-1 2 0 16,-1 1 0-16,0 2 1 0,1-1 0 15,1 3 0-15,-3 1 2 0,1 2-2 16,0 1 0-16,-2-2 0 0,-1 2 0 16,0-1 0-16,-1-3-1 0,-1 1 1 15,0-2 0-15,-1 0-3 0,1-1 2 16,-2-2 2-16,-2-2-1 0,0-1 3 16,0-2-1-16,0 0 2 0,1 0 0 15,-1-2 0-15,2-1-2 0,-2-3 0 16,1-2 2-16,1 0-3 0,-1 1 1 15,4-2 3-15,0 1 2 0,2 1 2 16,2 0 0-16,1 2-3 0,1 0 0 16,0 0-1-16,2 1-1 0,1 1 2 15,0 0-1-15,-2 3-1 0,-1 0 0 16,-1 0-4-16,-1 1 3 0,-2 2 0 16,0-1-3-16,-1 0-1 0,-1 1-1 15,0-3-2-15,0 2-1 0,0-2-8 31,-2 1 0-31,1-1-8 0,-2 1-7 16,-1 1-12-16,0-1-24 0,2 0-20 16,-2 0-45-16,0 1-50 0,-2 0-84 15,0-2-103-15,-2 0-2 0,-3-11 69 16</inkml:trace>
  <inkml:trace contextRef="#ctx0" brushRef="#br0" timeOffset="109013.62">26278 7511 618 0,'0'1'135'0,"1"-1"-36"0,1 0 6 0,1 1-2 16,2-1 10-16,1 1-2 0,4-2-16 15,4-1-7-15,2 1-24 0,2-1-23 16,-1 0-14-16,2 0-12 0,-1 0-9 16,2 0-6-16,0 1 0 0,1-1-3 15,-1 1-13-15,1-1-16 0,-2 1-31 16,0-2-49-16,-2 2-74 0,-3-2-37 15,-4-1-109-15,9-8-249 0</inkml:trace>
  <inkml:trace contextRef="#ctx0" brushRef="#br0" timeOffset="109268.15">26310 7727 845 0,'3'1'159'15,"1"-1"18"1,4 1 13-16,2 1-76 0,4-2-47 0,0 0-33 0,4-2-8 16,-1 1-11-1,1-2-15-15,0 0-1 0,1 1-12 0,2 0-25 0,-2-2-56 31,4 1-92-31,-1 0-108 0,35-9-182 16</inkml:trace>
  <inkml:trace contextRef="#ctx0" brushRef="#br0" timeOffset="109935">27088 7440 660 0,'0'-5'114'0,"0"1"-41"0,-1-4 11 16,-2-1-23-16,1 1-18 0,-1 1-11 16,0-2 0-16,-2 3 7 0,0 0-6 15,-1 4-8-15,-2 1-5 16,-1 0 2-16,0 1-7 0,-4 3 3 0,0 4-5 16,-3 1 1-16,1 6-2 0,0 0-2 15,1 3 3-15,3 2-1 0,1 2-1 16,3-1 1-16,3 3-1 15,4-3 8-15,2 0 2 0,2-1 2 0,3-3 4 16,3 2-3-16,0-2-5 0,2-2-2 16,1-3-1-16,1-1-5 0,3-1-3 15,-2-3 3-15,2-2-6 0,-2-4 5 16,1-1-3-16,-1-3-2 16,0-2 0-16,-1-2 2 0,2 0-2 15,-3-2-1-15,1 0 3 0,-4-2-3 16,-1 1-3-16,0-2 5 0,-3 0-3 15,-1-3-2-15,-1-2 4 0,-2 2-3 16,0-3-2-16,-2 2 3 0,0-2 0 16,-1-1-1-16,-1 0 0 0,-2 4-2 15,0-1-2-15,-2 3-3 0,-3 1 0 16,1 1 0-16,-2 2 1 0,-2 1 1 16,0 1 3-16,0 4-4 0,-2 0-1 15,2 2-4-15,0 1-4 0,3 1-8 16,2 1-33-16,0 2-26 0,0 1-24 15,3 1-46-15,1 1-28 0,3 1-62 16,1 0-113-16,2 0 210 0,4-3 50 16,-2-3-6-16,13 3 39 0</inkml:trace>
  <inkml:trace contextRef="#ctx0" brushRef="#br0" timeOffset="112136.33">14512 8846 490 0,'0'-1'62'0,"0"1"-14"0,-3 0 16 0,3 1 2 16,0-1-11-16,-2 0 1 0,2 0 5 15,0 0-6-15,-3-1 3 0,3 1 4 16,-2-1 3-16,0 0-8 0,1 0 4 15,1 1-9-15,0-2 1 0,-2 2-13 16,4-2-2-16,-2-1-11 0,3-1-5 16,-1-2 0-16,4-1-4 0,-1 2-2 15,4-2 3-15,-4 4-2 16,3-1-5-16,0 1 2 0,4-1-2 16,-1 2 4-1,1 2 0-15,0 2-2 0,-1 3-2 0,2 1-3 0,0 1-3 16,-1 2 2-16,4 5-2 0,-2 2-2 15,2 3 2-15,0 2 2 0,0 1 3 16,0 0-5-16,-2 3-2 0,0-2 1 16,-2 2 0-16,-2-2-4 0,0 1 5 15,-3-1-4-15,-2 0-2 0,-3-3 2 32,-2 2-4-32,-2-3 2 0,-1-1-1 0,-2-1 0 0,-1-1 1 0,-2-2-1 31,0-1-1-31,0-4 2 0,-1-2-1 15,-1-1-4-15,0-5 1 0,0 1 4 16,2-2 0-16,-2-2 0 0,1-1 0 16,-1-1 1-16,2-3 0 0,0-2-1 15,-1 0 0-15,3-2-1 0,1-2 0 16,2-1 0-16,3-1 0 0,0-1 0 16,3-2 1-16,2 1 0 0,3-1 1 15,1 1-1-15,-1-1 2 0,2 1-2 16,2-1 3-16,-2-2-1 0,4 2 0 15,-2-2-1-15,0 1 0 0,3-2-1 16,-2 0 3-16,1 0-2 0,-1 2 0 16,0 2 2-16,2-2-1 0,0 3 2 15,2 1 1-15,-4 1 0 0,2 2 0 16,-2 1-2-16,1 2-2 0,-4 5 2 16,2-1-3-16,1 2 1 0,-2 1-1 15,0 4 0-15,-2 1-1 0,1 3 1 16,-3 0 1-16,2 4-1 0,-1 1-1 15,-2 0 1-15,1 3 3 0,-4-1-1 16,3 1-1-16,-3 1 0 0,-3-3-1 16,1 1 0-16,-2-3 0 0,1 1-1 15,-5-2-1-15,1-2 2 0,-1 0-5 16,-3-2 5-16,1-2 0 16,1 0 1-16,-3-3-1 0,1-1 1 0,0-2-2 15,3-1 3-15,-2-2-2 0,3-3 0 16,3 0-4-16,-1-1 4 0,2-1 5 15,3 1-3-15,2-2 1 0,3 4 1 16,3-2 1-16,-3 2 3 0,3 1 0 16,0 3 3-16,-3-1 1 0,1 4-1 15,-4 0-3-15,3 1-4 0,-3 0 0 16,-2 1-4-16,-1 0-2 0,-2-1-3 16,1 1-9-16,-1 0-14 0,-1 0-7 15,1 2-20-15,0-1-25 0,-2 3-29 16,-1-3-46-16,-2 3-123 0,2-4-100 15,-9 3-77-15</inkml:trace>
  <inkml:trace contextRef="#ctx0" brushRef="#br0" timeOffset="113010.94">15603 8878 450 0,'0'-1'79'0,"-3"1"-53"16,3 1-7-16,-3 0 14 0,2 0-1 16,-1 0 4-16,1-1 4 15,-1 0 5-15,2-1 11 0,0 1 2 16,0 0-2-16,0 0 0 0,2 0-7 15,-1-1-2-15,5 0 8 0,-1 2 2 16,1-2 12-16,4 0 1 0,2 0 1 16,1-1-9-16,6-3-11 0,2 1-11 15,4-1-6-15,0 0-8 0,4 0-12 16,-3 1-5-16,3 0-9 0,-1 1 3 16,-2-2-3-16,-1 2-10 0,-1-2-9 15,-4 3-24-15,-4 2-34 0,1-3-45 16,-4 3-61-16,-2 0-38 0,-2 0-90 15,3-4-98-15</inkml:trace>
  <inkml:trace contextRef="#ctx0" brushRef="#br0" timeOffset="113439.2">15689 9079 619 0,'0'0'199'0,"0"0"-71"0,0 2-16 0,3 0 2 16,-2 0-15-16,4-1-16 0,5-1 0 15,1 0-11-15,3-1-20 0,2 0-23 16,1-1-10-16,2-1-11 0,2 0-8 15,2-1 0-15,4 1-13 0,0-2-18 16,3 0-39-16,0 1-49 0,0-1-95 16,3-1-39-16,-4-2-163 0,34-15 0 15</inkml:trace>
  <inkml:trace contextRef="#ctx0" brushRef="#br0" timeOffset="114058.51">16444 8790 509 0,'0'-5'173'0,"2"2"-67"16,-1-7-14-16,-1 6-18 0,0-3-11 15,0 0 8-15,-3 1 6 0,-2-2 3 16,0 3-5-16,-2-1-17 0,-1 3-13 16,1 1-9-16,1 0-10 0,1 1-8 15,-4 1-9-15,1 1-1 0,0 1-2 16,-3 2-2-16,2 2-1 15,-4 3 0-15,0 1-2 0,2 1 0 16,-3 4 3-16,3 2-1 0,1 2 3 16,1 5 2-16,3 0-1 0,1 2 8 15,2 0 3-15,3-2 4 0,3 1-5 16,2-3-1-16,4 0-5 0,2-3 5 16,-3-2-4-16,6-1-1 0,-1-4-5 15,4 0 0-15,-2-3 2 0,2-2-3 16,-1-2 4-16,-1-4-1 0,0-2-1 15,-1-4-3-15,0-2-1 0,2-1 0 16,-3-3-2-16,-2 1 2 0,1-2 1 16,-2 0 0-16,0-1 0 0,0-4 2 15,-2 1 2-15,-3-3-5 0,-2 1-3 16,-1-4 5-16,-4 0-5 0,-1-1 0 16,0 2 0-16,-2 0 1 0,-3 1 1 15,-1 5-2-15,1-2 0 0,0 4 0 16,0 1-1-16,-3 4-2 0,-2 1-4 15,1 0-5-15,-1 1-6 0,3 3-12 16,1-1-17-16,1 3-17 0,3 1-41 16,2 0-74-16,3 1-127 0,2-1-185 15,9-6 71-15</inkml:trace>
  <inkml:trace contextRef="#ctx0" brushRef="#br0" timeOffset="118917.96">30656 14440 537 0,'0'-2'89'0,"2"2"-23"16,-2 0 9-16,0 0-28 0,0 2-23 0,0-4-4 15,0 4 5-15,0-2-3 0,2-2-1 16,-2 2-4-16,0 0-1 0,0 2 1 16,0-2-1-16,0 0 4 0,0 0 2 31,0 1 3-31,0-2 0 0,0 1 7 15,0 0 11-15,2 0 6 0,0-3 1 16,1 0-9-16,2-2-10 0,3-1-9 16,0 3-4-16,4-2 2 0,-1-2-9 15,2 1-2-15,1 1 1 0,2 0 0 16,-3 1-2-16,1 2 2 0,0 1 1 16,-1 1-3-16,-1 1 1 0,-2 0-1 15,1 3-4-15,-2 2 1 0,-1 1-5 16,-1 3 4-16,-4 2-1 0,0 3-2 15,-1 3 0-15,-6 2 0 0,0 4 0 16,-5-2 7-16,-2 1-7 0,-3 3 4 16,-2-5-5-16,-3 0 2 0,-2-1-2 15,0-5 2-15,-1 1-1 0,1-3 1 16,2-2 0-16,4-1 1 0,3-3-3 16,2-4 1-16,5 1 2 15,0-4-2-15,3-1 4 0,4-3 2 0,3-2-5 16,1-3 4-16,6 0 0 0,3-4-3 15,2 0 2-15,5 0-5 0,-1-1 3 16,4-2-2-16,0 1 0 0,2 0 0 16,-2-2 0-16,-1 3-1 0,3-2 0 15,-3 2 0-15,1 1 1 0,-6 0-1 16,-2 5 0-16,-4 0 1 0,-2 1-2 16,-5 1 3-16,-2 3 0 0,-3-1-2 15,-2 1-7-15,-3 1 5 0,-4 2-3 16,-4 3 5-16,-6 3-2 0,-2 1 2 15,-5 2 0-15,1 0 2 0,2 5-2 16,-2-1 0-16,2 4 1 0,6 1-1 16,1-3-1-16,3 4 1 0,6-4 0 15,3-1 0-15,4 2 0 0,2-3 1 16,4 0 0-16,-1-1 6 0,7-3 3 16,-1-1-2-16,3-1-2 0,4-3-1 15,-1-3-5-15,2-1 1 0,-1-1-1 16,3-3 0-16,0 2-5 0,2-2-8 15,1 0-21-15,0-1-55 0,-3-1-68 16,2 2-118-16,36-10-79 0</inkml:trace>
  <inkml:trace contextRef="#ctx0" brushRef="#br0" timeOffset="120765.83">22297 8786 315 0,'1'-1'108'0,"-1"0"-73"0,2-1 29 0,0-2-12 0,0 2-2 16,1-2 2-16,0 2-6 0,2-1-3 15,-2 0 7-15,0 1-9 0,0 1-7 16,-2-2 2-16,2 1 0 0,-1-3 0 15,0 2-2-15,-1 0 4 0,-1 1-5 16,0 1 8-16,0-1-6 0,0-1-3 16,1 2-1-16,-1-2 5 0,0 0-4 15,0 1-2-15,-1-1-1 0,1 0-12 16,0 2-1-16,-1 0-1 0,1 1 0 16,-2 0-7-16,-1 2-2 0,1 2-5 15,-1 6-1-15,0 1 4 0,-1 0-4 16,-1 7 5-16,3-2-4 0,2 5 1 15,3 0 6-15,3 1-5 0,2 2 8 16,2-3 1-16,2 0 0 0,3-4 5 16,3-1 1-16,0 0 2 0,2-5-1 15,0-1-1-15,-1-3-2 0,0-5-2 16,-2-2-3-16,0-2-1 0,-2-5-2 16,-2-4 1-16,-2-1-5 0,-2-3 10 15,-2 0-4-15,0-5-3 16,-2 3-2-16,0-2 0 0,-1-1 0 15,-2 2 0-15,2-1 0 0,-1 4-3 16,-1 0 2-16,0 3 3 16,-1 3-2-16,-1 3 2 0,0 2-1 0,1 3-1 15,0 1-5-15,-1 4 0 0,0 4-1 16,1 5 1-16,0 6 4 0,0 7-2 16,2 4 1-16,4 23 5 0,3 1-4 15,4-1 4 1,-7-12 5-16,6-5-1 0,-6-1-2 0,-3-2-3 0,-3-1-3 15,-1-19-1-15,-1 0 2 0,-1-1-2 16,-2 10 8-16,-3-2 4 0,-3-7 1 16,-2-3-1-16,-5-3-5 0,-1-3-3 15,-5-3-5-15,-3-2-2 0,0-3-3 16,-3 1 1-16,2-1-1 0,-1 0-5 16,1-1-4-16,1 0-6 0,2 1-12 15,1 0-5-15,4 1-23 0,0-1-35 16,4 2-75-16,-1-1-202 0,-18-9-278 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36CBC-2697-1D03-E103-D1F59E9BCD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C8EAD9-5D9A-17B6-64E1-24E32DEFE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16488-7885-B0A8-6C5A-C107CDB0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0FD0E-59F2-AF52-548E-F92CBFEE7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980AA-875D-6267-FF8B-70FBA2805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0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BB901-C04C-B8DD-E066-0AC8CDE2B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238C8-98D3-569F-0F69-44A3CDD19F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A6A7D-D1CB-A524-0DD5-D903C738A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00B31-22D9-B5EE-ED2F-8B2E994DB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DEC2E-CF63-DE3C-BD06-05FCE073D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01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3DCF0-CAF1-D8C7-1337-1C801ED6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C28B6-282F-03ED-735D-CCFE0E6BB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62A3C-6692-6ACE-484F-496996DA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C0464-7793-0CED-E235-395B7D029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E1F4D-35E1-DBC7-67DD-EAFE99159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36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52182-82A2-863E-EFA1-18E7C836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26931-CE5D-A90B-5E68-C5CCA21C7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73005-29EC-E211-FC7F-65644BC6A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3096E8-6422-562C-E8E8-87E82A003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DCDA5-1966-FB4E-99F1-E9AF6E76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BE3B1-9109-E694-E393-4D3A630BD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C061A-A5FE-0B6E-A8E1-0B5D78A15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C9FB5-9930-E258-C38A-D27DC50F8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9FF47-BBF7-DF0B-B71D-BF46C19AE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9FC2D9-C7EF-A73A-B1F7-50EF38487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7CD5B9-2260-418C-E299-8F556C6AF3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7D2432-C52F-BFB7-99D6-A4C072485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E9EB95-BDD4-7C0E-499E-9EBCC68E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A49075-05CE-5C8E-872D-F683DF595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99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95E05-620B-59B5-8262-5995BA67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C5DDD-1652-FDD4-9779-046B1A7C7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2A32E6-4136-A6ED-4A22-63B4C431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6DEC99-A916-76D2-64FD-F8C16BCCE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607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6663D7-B045-4EE6-DA83-12A2B334A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81D62F-F03B-242F-95B7-F60939309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5CFD29-C3F7-E232-1D2E-EAD1AF51D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62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F28BE-431F-C664-B03A-B14E8C6A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45C4EB-5831-E8DE-1D68-0DF92F0F5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50875-1485-D99E-7D09-BDFBBD5D7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91D8B4-4ECA-06C0-3A20-67FD41CE9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E1CA1B-209E-58AA-DDEE-133CCEA9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B38C65-6433-5D01-BD25-82C0661C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45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BE315-C463-807A-A232-D9710EC9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513CCA-886E-5F64-CEDE-68680CD9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1FF25-A94B-0E21-4B02-D2D2C0F85C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3D646D-4D5D-9E84-561E-D1865F7A5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B1601E-EB76-ADDD-884B-88DF7F508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5D376-A802-9AB4-3E51-C2E2B8010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8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244E8-70C0-AC52-7570-FDA4F26E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6EA88-371D-288D-CE52-1385A9EB5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59C8E-B829-7903-1D54-29063626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6FD42-F9B6-C8A6-23A8-C1F806349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C2D18-3515-6DA7-85DD-55D3C18E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34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12C4DE-3122-E51A-D5D7-6B03924599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CF1219-4E7A-E83E-C8AE-D4DD0AC39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5DADA-D582-3E3A-9B49-0D20E610F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FF745A-B1F0-F93C-2D0A-2803626D6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78F608-45AF-DD26-F73B-979E833D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4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D96CC9-5009-1A08-CB45-46C923CCF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E0F3D-5349-3765-B2E3-6E03EDA68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F1970-69B9-7F7E-C507-209773257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56A170-445B-4199-BA39-9B7B6AECF511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F602B-E178-A842-9D01-596308F1DB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E01A5-9EC8-51C7-8BD4-2FA9C3F89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488E4A-2E90-466B-AB49-5A5D93C471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6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F378E-0F9B-961A-31A1-00045839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0B715F8-75D0-1863-6C57-67B99B9EB41C}"/>
                  </a:ext>
                </a:extLst>
              </p14:cNvPr>
              <p14:cNvContentPartPr/>
              <p14:nvPr/>
            </p14:nvContentPartPr>
            <p14:xfrm>
              <a:off x="1148760" y="1241640"/>
              <a:ext cx="9531720" cy="5031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0B715F8-75D0-1863-6C57-67B99B9EB41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39400" y="1232280"/>
                <a:ext cx="9550440" cy="505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D310311-7A1B-8F16-4049-AA62FE4BCD8E}"/>
                  </a:ext>
                </a:extLst>
              </p14:cNvPr>
              <p14:cNvContentPartPr/>
              <p14:nvPr/>
            </p14:nvContentPartPr>
            <p14:xfrm>
              <a:off x="6244560" y="1158840"/>
              <a:ext cx="2606040" cy="423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D310311-7A1B-8F16-4049-AA62FE4BCD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35200" y="1149480"/>
                <a:ext cx="2624760" cy="44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9463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76FA4-88D6-771E-382E-4009951E9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F370E56-B685-6EA0-186C-5B987F1E002B}"/>
                  </a:ext>
                </a:extLst>
              </p14:cNvPr>
              <p14:cNvContentPartPr/>
              <p14:nvPr/>
            </p14:nvContentPartPr>
            <p14:xfrm>
              <a:off x="1928520" y="1218960"/>
              <a:ext cx="4713480" cy="23468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F370E56-B685-6EA0-186C-5B987F1E002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19160" y="1209600"/>
                <a:ext cx="4732200" cy="236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7968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5818E-8CAC-5284-0856-9CDA687C4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94D7758-A6DD-C5C2-6CCF-781382C749AC}"/>
                  </a:ext>
                </a:extLst>
              </p14:cNvPr>
              <p14:cNvContentPartPr/>
              <p14:nvPr/>
            </p14:nvContentPartPr>
            <p14:xfrm>
              <a:off x="1608840" y="800640"/>
              <a:ext cx="9285480" cy="5423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94D7758-A6DD-C5C2-6CCF-781382C749A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9480" y="791280"/>
                <a:ext cx="9304200" cy="5441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294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CC81F-4096-31DB-FEAA-627E605F6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7A78A88-4226-A8F3-300F-AEA8F3D0000C}"/>
                  </a:ext>
                </a:extLst>
              </p14:cNvPr>
              <p14:cNvContentPartPr/>
              <p14:nvPr/>
            </p14:nvContentPartPr>
            <p14:xfrm>
              <a:off x="834840" y="789120"/>
              <a:ext cx="10881360" cy="5662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7A78A88-4226-A8F3-300F-AEA8F3D000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5480" y="779760"/>
                <a:ext cx="10900080" cy="568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3764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D3DF1-7B99-32EA-D2E8-7D5A32B06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33B3DAF-E553-EB54-24D1-435DB25C2FB9}"/>
                  </a:ext>
                </a:extLst>
              </p14:cNvPr>
              <p14:cNvContentPartPr/>
              <p14:nvPr/>
            </p14:nvContentPartPr>
            <p14:xfrm>
              <a:off x="915120" y="1422720"/>
              <a:ext cx="10296000" cy="52945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33B3DAF-E553-EB54-24D1-435DB25C2F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5760" y="1413360"/>
                <a:ext cx="10314720" cy="531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1415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Jayjit Roy</dc:creator>
  <cp:lastModifiedBy>Jayjit Roy</cp:lastModifiedBy>
  <cp:revision>1</cp:revision>
  <dcterms:created xsi:type="dcterms:W3CDTF">2026-08-24T13:35:32Z</dcterms:created>
  <dcterms:modified xsi:type="dcterms:W3CDTF">2026-08-24T14:44:43Z</dcterms:modified>
</cp:coreProperties>
</file>