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2" r:id="rId3"/>
    <p:sldId id="325" r:id="rId4"/>
    <p:sldId id="294" r:id="rId5"/>
    <p:sldId id="324" r:id="rId6"/>
    <p:sldId id="296" r:id="rId7"/>
    <p:sldId id="310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  <a:srgbClr val="0000FF"/>
    <a:srgbClr val="000000"/>
    <a:srgbClr val="1F497D"/>
    <a:srgbClr val="2D7D9F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31.xml"/><Relationship Id="rId21" Type="http://schemas.openxmlformats.org/officeDocument/2006/relationships/tags" Target="../tags/tag26.xml"/><Relationship Id="rId34" Type="http://schemas.openxmlformats.org/officeDocument/2006/relationships/tags" Target="../tags/tag39.xml"/><Relationship Id="rId42" Type="http://schemas.openxmlformats.org/officeDocument/2006/relationships/tags" Target="../tags/tag47.xml"/><Relationship Id="rId47" Type="http://schemas.openxmlformats.org/officeDocument/2006/relationships/tags" Target="../tags/tag52.xml"/><Relationship Id="rId50" Type="http://schemas.openxmlformats.org/officeDocument/2006/relationships/tags" Target="../tags/tag55.xml"/><Relationship Id="rId55" Type="http://schemas.openxmlformats.org/officeDocument/2006/relationships/tags" Target="../tags/tag60.xml"/><Relationship Id="rId63" Type="http://schemas.openxmlformats.org/officeDocument/2006/relationships/tags" Target="../tags/tag68.xml"/><Relationship Id="rId68" Type="http://schemas.openxmlformats.org/officeDocument/2006/relationships/image" Target="../media/image2.png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9" Type="http://schemas.openxmlformats.org/officeDocument/2006/relationships/tags" Target="../tags/tag34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tags" Target="../tags/tag37.xml"/><Relationship Id="rId37" Type="http://schemas.openxmlformats.org/officeDocument/2006/relationships/tags" Target="../tags/tag42.xml"/><Relationship Id="rId40" Type="http://schemas.openxmlformats.org/officeDocument/2006/relationships/tags" Target="../tags/tag45.xml"/><Relationship Id="rId45" Type="http://schemas.openxmlformats.org/officeDocument/2006/relationships/tags" Target="../tags/tag50.xml"/><Relationship Id="rId53" Type="http://schemas.openxmlformats.org/officeDocument/2006/relationships/tags" Target="../tags/tag58.xml"/><Relationship Id="rId58" Type="http://schemas.openxmlformats.org/officeDocument/2006/relationships/tags" Target="../tags/tag63.xml"/><Relationship Id="rId66" Type="http://schemas.openxmlformats.org/officeDocument/2006/relationships/tags" Target="../tags/tag71.xml"/><Relationship Id="rId5" Type="http://schemas.openxmlformats.org/officeDocument/2006/relationships/tags" Target="../tags/tag10.xml"/><Relationship Id="rId61" Type="http://schemas.openxmlformats.org/officeDocument/2006/relationships/tags" Target="../tags/tag66.xml"/><Relationship Id="rId19" Type="http://schemas.openxmlformats.org/officeDocument/2006/relationships/tags" Target="../tags/tag2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35" Type="http://schemas.openxmlformats.org/officeDocument/2006/relationships/tags" Target="../tags/tag40.xml"/><Relationship Id="rId43" Type="http://schemas.openxmlformats.org/officeDocument/2006/relationships/tags" Target="../tags/tag48.xml"/><Relationship Id="rId48" Type="http://schemas.openxmlformats.org/officeDocument/2006/relationships/tags" Target="../tags/tag53.xml"/><Relationship Id="rId56" Type="http://schemas.openxmlformats.org/officeDocument/2006/relationships/tags" Target="../tags/tag61.xml"/><Relationship Id="rId64" Type="http://schemas.openxmlformats.org/officeDocument/2006/relationships/tags" Target="../tags/tag69.xml"/><Relationship Id="rId8" Type="http://schemas.openxmlformats.org/officeDocument/2006/relationships/tags" Target="../tags/tag13.xml"/><Relationship Id="rId51" Type="http://schemas.openxmlformats.org/officeDocument/2006/relationships/tags" Target="../tags/tag56.xml"/><Relationship Id="rId3" Type="http://schemas.openxmlformats.org/officeDocument/2006/relationships/tags" Target="../tags/tag8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38" Type="http://schemas.openxmlformats.org/officeDocument/2006/relationships/tags" Target="../tags/tag43.xml"/><Relationship Id="rId46" Type="http://schemas.openxmlformats.org/officeDocument/2006/relationships/tags" Target="../tags/tag51.xml"/><Relationship Id="rId59" Type="http://schemas.openxmlformats.org/officeDocument/2006/relationships/tags" Target="../tags/tag64.xml"/><Relationship Id="rId67" Type="http://schemas.openxmlformats.org/officeDocument/2006/relationships/slideLayout" Target="../slideLayouts/slideLayout2.xml"/><Relationship Id="rId20" Type="http://schemas.openxmlformats.org/officeDocument/2006/relationships/tags" Target="../tags/tag25.xml"/><Relationship Id="rId41" Type="http://schemas.openxmlformats.org/officeDocument/2006/relationships/tags" Target="../tags/tag46.xml"/><Relationship Id="rId54" Type="http://schemas.openxmlformats.org/officeDocument/2006/relationships/tags" Target="../tags/tag59.xml"/><Relationship Id="rId62" Type="http://schemas.openxmlformats.org/officeDocument/2006/relationships/tags" Target="../tags/tag6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36" Type="http://schemas.openxmlformats.org/officeDocument/2006/relationships/tags" Target="../tags/tag41.xml"/><Relationship Id="rId49" Type="http://schemas.openxmlformats.org/officeDocument/2006/relationships/tags" Target="../tags/tag54.xml"/><Relationship Id="rId57" Type="http://schemas.openxmlformats.org/officeDocument/2006/relationships/tags" Target="../tags/tag62.xml"/><Relationship Id="rId10" Type="http://schemas.openxmlformats.org/officeDocument/2006/relationships/tags" Target="../tags/tag15.xml"/><Relationship Id="rId31" Type="http://schemas.openxmlformats.org/officeDocument/2006/relationships/tags" Target="../tags/tag36.xml"/><Relationship Id="rId44" Type="http://schemas.openxmlformats.org/officeDocument/2006/relationships/tags" Target="../tags/tag49.xml"/><Relationship Id="rId52" Type="http://schemas.openxmlformats.org/officeDocument/2006/relationships/tags" Target="../tags/tag57.xml"/><Relationship Id="rId60" Type="http://schemas.openxmlformats.org/officeDocument/2006/relationships/tags" Target="../tags/tag65.xml"/><Relationship Id="rId65" Type="http://schemas.openxmlformats.org/officeDocument/2006/relationships/tags" Target="../tags/tag70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9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tags" Target="../tags/tag97.xml"/><Relationship Id="rId39" Type="http://schemas.openxmlformats.org/officeDocument/2006/relationships/tags" Target="../tags/tag110.xml"/><Relationship Id="rId21" Type="http://schemas.openxmlformats.org/officeDocument/2006/relationships/tags" Target="../tags/tag92.xml"/><Relationship Id="rId34" Type="http://schemas.openxmlformats.org/officeDocument/2006/relationships/tags" Target="../tags/tag105.xml"/><Relationship Id="rId42" Type="http://schemas.openxmlformats.org/officeDocument/2006/relationships/tags" Target="../tags/tag113.xml"/><Relationship Id="rId47" Type="http://schemas.openxmlformats.org/officeDocument/2006/relationships/tags" Target="../tags/tag118.xml"/><Relationship Id="rId50" Type="http://schemas.openxmlformats.org/officeDocument/2006/relationships/tags" Target="../tags/tag121.xml"/><Relationship Id="rId55" Type="http://schemas.openxmlformats.org/officeDocument/2006/relationships/tags" Target="../tags/tag126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9" Type="http://schemas.openxmlformats.org/officeDocument/2006/relationships/tags" Target="../tags/tag100.xml"/><Relationship Id="rId11" Type="http://schemas.openxmlformats.org/officeDocument/2006/relationships/tags" Target="../tags/tag82.xml"/><Relationship Id="rId24" Type="http://schemas.openxmlformats.org/officeDocument/2006/relationships/tags" Target="../tags/tag95.xml"/><Relationship Id="rId32" Type="http://schemas.openxmlformats.org/officeDocument/2006/relationships/tags" Target="../tags/tag103.xml"/><Relationship Id="rId37" Type="http://schemas.openxmlformats.org/officeDocument/2006/relationships/tags" Target="../tags/tag108.xml"/><Relationship Id="rId40" Type="http://schemas.openxmlformats.org/officeDocument/2006/relationships/tags" Target="../tags/tag111.xml"/><Relationship Id="rId45" Type="http://schemas.openxmlformats.org/officeDocument/2006/relationships/tags" Target="../tags/tag116.xml"/><Relationship Id="rId53" Type="http://schemas.openxmlformats.org/officeDocument/2006/relationships/tags" Target="../tags/tag124.xml"/><Relationship Id="rId58" Type="http://schemas.openxmlformats.org/officeDocument/2006/relationships/tags" Target="../tags/tag129.xml"/><Relationship Id="rId5" Type="http://schemas.openxmlformats.org/officeDocument/2006/relationships/tags" Target="../tags/tag76.xml"/><Relationship Id="rId61" Type="http://schemas.openxmlformats.org/officeDocument/2006/relationships/image" Target="../media/image3.png"/><Relationship Id="rId19" Type="http://schemas.openxmlformats.org/officeDocument/2006/relationships/tags" Target="../tags/tag90.xml"/><Relationship Id="rId14" Type="http://schemas.openxmlformats.org/officeDocument/2006/relationships/tags" Target="../tags/tag85.xml"/><Relationship Id="rId22" Type="http://schemas.openxmlformats.org/officeDocument/2006/relationships/tags" Target="../tags/tag93.xml"/><Relationship Id="rId27" Type="http://schemas.openxmlformats.org/officeDocument/2006/relationships/tags" Target="../tags/tag98.xml"/><Relationship Id="rId30" Type="http://schemas.openxmlformats.org/officeDocument/2006/relationships/tags" Target="../tags/tag101.xml"/><Relationship Id="rId35" Type="http://schemas.openxmlformats.org/officeDocument/2006/relationships/tags" Target="../tags/tag106.xml"/><Relationship Id="rId43" Type="http://schemas.openxmlformats.org/officeDocument/2006/relationships/tags" Target="../tags/tag114.xml"/><Relationship Id="rId48" Type="http://schemas.openxmlformats.org/officeDocument/2006/relationships/tags" Target="../tags/tag119.xml"/><Relationship Id="rId56" Type="http://schemas.openxmlformats.org/officeDocument/2006/relationships/tags" Target="../tags/tag127.xml"/><Relationship Id="rId8" Type="http://schemas.openxmlformats.org/officeDocument/2006/relationships/tags" Target="../tags/tag79.xml"/><Relationship Id="rId51" Type="http://schemas.openxmlformats.org/officeDocument/2006/relationships/tags" Target="../tags/tag122.xml"/><Relationship Id="rId3" Type="http://schemas.openxmlformats.org/officeDocument/2006/relationships/tags" Target="../tags/tag74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tags" Target="../tags/tag96.xml"/><Relationship Id="rId33" Type="http://schemas.openxmlformats.org/officeDocument/2006/relationships/tags" Target="../tags/tag104.xml"/><Relationship Id="rId38" Type="http://schemas.openxmlformats.org/officeDocument/2006/relationships/tags" Target="../tags/tag109.xml"/><Relationship Id="rId46" Type="http://schemas.openxmlformats.org/officeDocument/2006/relationships/tags" Target="../tags/tag117.xml"/><Relationship Id="rId59" Type="http://schemas.openxmlformats.org/officeDocument/2006/relationships/tags" Target="../tags/tag130.xml"/><Relationship Id="rId20" Type="http://schemas.openxmlformats.org/officeDocument/2006/relationships/tags" Target="../tags/tag91.xml"/><Relationship Id="rId41" Type="http://schemas.openxmlformats.org/officeDocument/2006/relationships/tags" Target="../tags/tag112.xml"/><Relationship Id="rId54" Type="http://schemas.openxmlformats.org/officeDocument/2006/relationships/tags" Target="../tags/tag125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5" Type="http://schemas.openxmlformats.org/officeDocument/2006/relationships/tags" Target="../tags/tag86.xml"/><Relationship Id="rId23" Type="http://schemas.openxmlformats.org/officeDocument/2006/relationships/tags" Target="../tags/tag94.xml"/><Relationship Id="rId28" Type="http://schemas.openxmlformats.org/officeDocument/2006/relationships/tags" Target="../tags/tag99.xml"/><Relationship Id="rId36" Type="http://schemas.openxmlformats.org/officeDocument/2006/relationships/tags" Target="../tags/tag107.xml"/><Relationship Id="rId49" Type="http://schemas.openxmlformats.org/officeDocument/2006/relationships/tags" Target="../tags/tag120.xml"/><Relationship Id="rId57" Type="http://schemas.openxmlformats.org/officeDocument/2006/relationships/tags" Target="../tags/tag128.xml"/><Relationship Id="rId10" Type="http://schemas.openxmlformats.org/officeDocument/2006/relationships/tags" Target="../tags/tag81.xml"/><Relationship Id="rId31" Type="http://schemas.openxmlformats.org/officeDocument/2006/relationships/tags" Target="../tags/tag102.xml"/><Relationship Id="rId44" Type="http://schemas.openxmlformats.org/officeDocument/2006/relationships/tags" Target="../tags/tag115.xml"/><Relationship Id="rId52" Type="http://schemas.openxmlformats.org/officeDocument/2006/relationships/tags" Target="../tags/tag123.xml"/><Relationship Id="rId60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tags" Target="../tags/tag156.xml"/><Relationship Id="rId39" Type="http://schemas.openxmlformats.org/officeDocument/2006/relationships/tags" Target="../tags/tag169.xml"/><Relationship Id="rId21" Type="http://schemas.openxmlformats.org/officeDocument/2006/relationships/tags" Target="../tags/tag151.xml"/><Relationship Id="rId34" Type="http://schemas.openxmlformats.org/officeDocument/2006/relationships/tags" Target="../tags/tag164.xml"/><Relationship Id="rId42" Type="http://schemas.openxmlformats.org/officeDocument/2006/relationships/tags" Target="../tags/tag172.xml"/><Relationship Id="rId47" Type="http://schemas.openxmlformats.org/officeDocument/2006/relationships/tags" Target="../tags/tag177.xml"/><Relationship Id="rId50" Type="http://schemas.openxmlformats.org/officeDocument/2006/relationships/tags" Target="../tags/tag180.xml"/><Relationship Id="rId55" Type="http://schemas.openxmlformats.org/officeDocument/2006/relationships/tags" Target="../tags/tag185.xml"/><Relationship Id="rId63" Type="http://schemas.openxmlformats.org/officeDocument/2006/relationships/image" Target="../media/image3.JPG"/><Relationship Id="rId7" Type="http://schemas.openxmlformats.org/officeDocument/2006/relationships/tags" Target="../tags/tag137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9" Type="http://schemas.openxmlformats.org/officeDocument/2006/relationships/tags" Target="../tags/tag159.xml"/><Relationship Id="rId11" Type="http://schemas.openxmlformats.org/officeDocument/2006/relationships/tags" Target="../tags/tag141.xml"/><Relationship Id="rId24" Type="http://schemas.openxmlformats.org/officeDocument/2006/relationships/tags" Target="../tags/tag154.xml"/><Relationship Id="rId32" Type="http://schemas.openxmlformats.org/officeDocument/2006/relationships/tags" Target="../tags/tag162.xml"/><Relationship Id="rId37" Type="http://schemas.openxmlformats.org/officeDocument/2006/relationships/tags" Target="../tags/tag167.xml"/><Relationship Id="rId40" Type="http://schemas.openxmlformats.org/officeDocument/2006/relationships/tags" Target="../tags/tag170.xml"/><Relationship Id="rId45" Type="http://schemas.openxmlformats.org/officeDocument/2006/relationships/tags" Target="../tags/tag175.xml"/><Relationship Id="rId53" Type="http://schemas.openxmlformats.org/officeDocument/2006/relationships/tags" Target="../tags/tag183.xml"/><Relationship Id="rId58" Type="http://schemas.openxmlformats.org/officeDocument/2006/relationships/tags" Target="../tags/tag188.xml"/><Relationship Id="rId5" Type="http://schemas.openxmlformats.org/officeDocument/2006/relationships/tags" Target="../tags/tag135.xml"/><Relationship Id="rId61" Type="http://schemas.openxmlformats.org/officeDocument/2006/relationships/slideLayout" Target="../slideLayouts/slideLayout2.xml"/><Relationship Id="rId19" Type="http://schemas.openxmlformats.org/officeDocument/2006/relationships/tags" Target="../tags/tag14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tags" Target="../tags/tag157.xml"/><Relationship Id="rId30" Type="http://schemas.openxmlformats.org/officeDocument/2006/relationships/tags" Target="../tags/tag160.xml"/><Relationship Id="rId35" Type="http://schemas.openxmlformats.org/officeDocument/2006/relationships/tags" Target="../tags/tag165.xml"/><Relationship Id="rId43" Type="http://schemas.openxmlformats.org/officeDocument/2006/relationships/tags" Target="../tags/tag173.xml"/><Relationship Id="rId48" Type="http://schemas.openxmlformats.org/officeDocument/2006/relationships/tags" Target="../tags/tag178.xml"/><Relationship Id="rId56" Type="http://schemas.openxmlformats.org/officeDocument/2006/relationships/tags" Target="../tags/tag186.xml"/><Relationship Id="rId8" Type="http://schemas.openxmlformats.org/officeDocument/2006/relationships/tags" Target="../tags/tag138.xml"/><Relationship Id="rId51" Type="http://schemas.openxmlformats.org/officeDocument/2006/relationships/tags" Target="../tags/tag181.xml"/><Relationship Id="rId3" Type="http://schemas.openxmlformats.org/officeDocument/2006/relationships/tags" Target="../tags/tag133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tags" Target="../tags/tag155.xml"/><Relationship Id="rId33" Type="http://schemas.openxmlformats.org/officeDocument/2006/relationships/tags" Target="../tags/tag163.xml"/><Relationship Id="rId38" Type="http://schemas.openxmlformats.org/officeDocument/2006/relationships/tags" Target="../tags/tag168.xml"/><Relationship Id="rId46" Type="http://schemas.openxmlformats.org/officeDocument/2006/relationships/tags" Target="../tags/tag176.xml"/><Relationship Id="rId59" Type="http://schemas.openxmlformats.org/officeDocument/2006/relationships/tags" Target="../tags/tag189.xml"/><Relationship Id="rId20" Type="http://schemas.openxmlformats.org/officeDocument/2006/relationships/tags" Target="../tags/tag150.xml"/><Relationship Id="rId41" Type="http://schemas.openxmlformats.org/officeDocument/2006/relationships/tags" Target="../tags/tag171.xml"/><Relationship Id="rId54" Type="http://schemas.openxmlformats.org/officeDocument/2006/relationships/tags" Target="../tags/tag184.xml"/><Relationship Id="rId62" Type="http://schemas.openxmlformats.org/officeDocument/2006/relationships/image" Target="../media/image4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28" Type="http://schemas.openxmlformats.org/officeDocument/2006/relationships/tags" Target="../tags/tag158.xml"/><Relationship Id="rId36" Type="http://schemas.openxmlformats.org/officeDocument/2006/relationships/tags" Target="../tags/tag166.xml"/><Relationship Id="rId49" Type="http://schemas.openxmlformats.org/officeDocument/2006/relationships/tags" Target="../tags/tag179.xml"/><Relationship Id="rId57" Type="http://schemas.openxmlformats.org/officeDocument/2006/relationships/tags" Target="../tags/tag187.xml"/><Relationship Id="rId10" Type="http://schemas.openxmlformats.org/officeDocument/2006/relationships/tags" Target="../tags/tag140.xml"/><Relationship Id="rId31" Type="http://schemas.openxmlformats.org/officeDocument/2006/relationships/tags" Target="../tags/tag161.xml"/><Relationship Id="rId44" Type="http://schemas.openxmlformats.org/officeDocument/2006/relationships/tags" Target="../tags/tag174.xml"/><Relationship Id="rId52" Type="http://schemas.openxmlformats.org/officeDocument/2006/relationships/tags" Target="../tags/tag182.xml"/><Relationship Id="rId60" Type="http://schemas.openxmlformats.org/officeDocument/2006/relationships/tags" Target="../tags/tag190.xml"/><Relationship Id="rId4" Type="http://schemas.openxmlformats.org/officeDocument/2006/relationships/tags" Target="../tags/tag134.xml"/><Relationship Id="rId9" Type="http://schemas.openxmlformats.org/officeDocument/2006/relationships/tags" Target="../tags/tag139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307.xml"/><Relationship Id="rId21" Type="http://schemas.openxmlformats.org/officeDocument/2006/relationships/tags" Target="../tags/tag211.xml"/><Relationship Id="rId42" Type="http://schemas.openxmlformats.org/officeDocument/2006/relationships/tags" Target="../tags/tag232.xml"/><Relationship Id="rId63" Type="http://schemas.openxmlformats.org/officeDocument/2006/relationships/tags" Target="../tags/tag253.xml"/><Relationship Id="rId84" Type="http://schemas.openxmlformats.org/officeDocument/2006/relationships/tags" Target="../tags/tag274.xml"/><Relationship Id="rId138" Type="http://schemas.openxmlformats.org/officeDocument/2006/relationships/tags" Target="../tags/tag328.xml"/><Relationship Id="rId159" Type="http://schemas.openxmlformats.org/officeDocument/2006/relationships/tags" Target="../tags/tag349.xml"/><Relationship Id="rId170" Type="http://schemas.openxmlformats.org/officeDocument/2006/relationships/tags" Target="../tags/tag360.xml"/><Relationship Id="rId191" Type="http://schemas.openxmlformats.org/officeDocument/2006/relationships/tags" Target="../tags/tag381.xml"/><Relationship Id="rId205" Type="http://schemas.openxmlformats.org/officeDocument/2006/relationships/tags" Target="../tags/tag395.xml"/><Relationship Id="rId226" Type="http://schemas.openxmlformats.org/officeDocument/2006/relationships/tags" Target="../tags/tag416.xml"/><Relationship Id="rId107" Type="http://schemas.openxmlformats.org/officeDocument/2006/relationships/tags" Target="../tags/tag297.xml"/><Relationship Id="rId11" Type="http://schemas.openxmlformats.org/officeDocument/2006/relationships/tags" Target="../tags/tag201.xml"/><Relationship Id="rId32" Type="http://schemas.openxmlformats.org/officeDocument/2006/relationships/tags" Target="../tags/tag222.xml"/><Relationship Id="rId53" Type="http://schemas.openxmlformats.org/officeDocument/2006/relationships/tags" Target="../tags/tag243.xml"/><Relationship Id="rId74" Type="http://schemas.openxmlformats.org/officeDocument/2006/relationships/tags" Target="../tags/tag264.xml"/><Relationship Id="rId128" Type="http://schemas.openxmlformats.org/officeDocument/2006/relationships/tags" Target="../tags/tag318.xml"/><Relationship Id="rId149" Type="http://schemas.openxmlformats.org/officeDocument/2006/relationships/tags" Target="../tags/tag339.xml"/><Relationship Id="rId5" Type="http://schemas.openxmlformats.org/officeDocument/2006/relationships/tags" Target="../tags/tag195.xml"/><Relationship Id="rId95" Type="http://schemas.openxmlformats.org/officeDocument/2006/relationships/tags" Target="../tags/tag285.xml"/><Relationship Id="rId160" Type="http://schemas.openxmlformats.org/officeDocument/2006/relationships/tags" Target="../tags/tag350.xml"/><Relationship Id="rId181" Type="http://schemas.openxmlformats.org/officeDocument/2006/relationships/tags" Target="../tags/tag371.xml"/><Relationship Id="rId216" Type="http://schemas.openxmlformats.org/officeDocument/2006/relationships/tags" Target="../tags/tag406.xml"/><Relationship Id="rId22" Type="http://schemas.openxmlformats.org/officeDocument/2006/relationships/tags" Target="../tags/tag212.xml"/><Relationship Id="rId43" Type="http://schemas.openxmlformats.org/officeDocument/2006/relationships/tags" Target="../tags/tag233.xml"/><Relationship Id="rId64" Type="http://schemas.openxmlformats.org/officeDocument/2006/relationships/tags" Target="../tags/tag254.xml"/><Relationship Id="rId118" Type="http://schemas.openxmlformats.org/officeDocument/2006/relationships/tags" Target="../tags/tag308.xml"/><Relationship Id="rId139" Type="http://schemas.openxmlformats.org/officeDocument/2006/relationships/tags" Target="../tags/tag329.xml"/><Relationship Id="rId85" Type="http://schemas.openxmlformats.org/officeDocument/2006/relationships/tags" Target="../tags/tag275.xml"/><Relationship Id="rId150" Type="http://schemas.openxmlformats.org/officeDocument/2006/relationships/tags" Target="../tags/tag340.xml"/><Relationship Id="rId171" Type="http://schemas.openxmlformats.org/officeDocument/2006/relationships/tags" Target="../tags/tag361.xml"/><Relationship Id="rId192" Type="http://schemas.openxmlformats.org/officeDocument/2006/relationships/tags" Target="../tags/tag382.xml"/><Relationship Id="rId206" Type="http://schemas.openxmlformats.org/officeDocument/2006/relationships/tags" Target="../tags/tag396.xml"/><Relationship Id="rId227" Type="http://schemas.openxmlformats.org/officeDocument/2006/relationships/tags" Target="../tags/tag417.xml"/><Relationship Id="rId12" Type="http://schemas.openxmlformats.org/officeDocument/2006/relationships/tags" Target="../tags/tag202.xml"/><Relationship Id="rId33" Type="http://schemas.openxmlformats.org/officeDocument/2006/relationships/tags" Target="../tags/tag223.xml"/><Relationship Id="rId108" Type="http://schemas.openxmlformats.org/officeDocument/2006/relationships/tags" Target="../tags/tag298.xml"/><Relationship Id="rId129" Type="http://schemas.openxmlformats.org/officeDocument/2006/relationships/tags" Target="../tags/tag319.xml"/><Relationship Id="rId54" Type="http://schemas.openxmlformats.org/officeDocument/2006/relationships/tags" Target="../tags/tag244.xml"/><Relationship Id="rId75" Type="http://schemas.openxmlformats.org/officeDocument/2006/relationships/tags" Target="../tags/tag265.xml"/><Relationship Id="rId96" Type="http://schemas.openxmlformats.org/officeDocument/2006/relationships/tags" Target="../tags/tag286.xml"/><Relationship Id="rId140" Type="http://schemas.openxmlformats.org/officeDocument/2006/relationships/tags" Target="../tags/tag330.xml"/><Relationship Id="rId161" Type="http://schemas.openxmlformats.org/officeDocument/2006/relationships/tags" Target="../tags/tag351.xml"/><Relationship Id="rId182" Type="http://schemas.openxmlformats.org/officeDocument/2006/relationships/tags" Target="../tags/tag372.xml"/><Relationship Id="rId217" Type="http://schemas.openxmlformats.org/officeDocument/2006/relationships/tags" Target="../tags/tag407.xml"/><Relationship Id="rId6" Type="http://schemas.openxmlformats.org/officeDocument/2006/relationships/tags" Target="../tags/tag196.xml"/><Relationship Id="rId23" Type="http://schemas.openxmlformats.org/officeDocument/2006/relationships/tags" Target="../tags/tag213.xml"/><Relationship Id="rId119" Type="http://schemas.openxmlformats.org/officeDocument/2006/relationships/tags" Target="../tags/tag309.xml"/><Relationship Id="rId44" Type="http://schemas.openxmlformats.org/officeDocument/2006/relationships/tags" Target="../tags/tag234.xml"/><Relationship Id="rId65" Type="http://schemas.openxmlformats.org/officeDocument/2006/relationships/tags" Target="../tags/tag255.xml"/><Relationship Id="rId86" Type="http://schemas.openxmlformats.org/officeDocument/2006/relationships/tags" Target="../tags/tag276.xml"/><Relationship Id="rId130" Type="http://schemas.openxmlformats.org/officeDocument/2006/relationships/tags" Target="../tags/tag320.xml"/><Relationship Id="rId151" Type="http://schemas.openxmlformats.org/officeDocument/2006/relationships/tags" Target="../tags/tag341.xml"/><Relationship Id="rId172" Type="http://schemas.openxmlformats.org/officeDocument/2006/relationships/tags" Target="../tags/tag362.xml"/><Relationship Id="rId193" Type="http://schemas.openxmlformats.org/officeDocument/2006/relationships/tags" Target="../tags/tag383.xml"/><Relationship Id="rId207" Type="http://schemas.openxmlformats.org/officeDocument/2006/relationships/tags" Target="../tags/tag397.xml"/><Relationship Id="rId228" Type="http://schemas.openxmlformats.org/officeDocument/2006/relationships/tags" Target="../tags/tag418.xml"/><Relationship Id="rId13" Type="http://schemas.openxmlformats.org/officeDocument/2006/relationships/tags" Target="../tags/tag203.xml"/><Relationship Id="rId109" Type="http://schemas.openxmlformats.org/officeDocument/2006/relationships/tags" Target="../tags/tag299.xml"/><Relationship Id="rId34" Type="http://schemas.openxmlformats.org/officeDocument/2006/relationships/tags" Target="../tags/tag224.xml"/><Relationship Id="rId55" Type="http://schemas.openxmlformats.org/officeDocument/2006/relationships/tags" Target="../tags/tag245.xml"/><Relationship Id="rId76" Type="http://schemas.openxmlformats.org/officeDocument/2006/relationships/tags" Target="../tags/tag266.xml"/><Relationship Id="rId97" Type="http://schemas.openxmlformats.org/officeDocument/2006/relationships/tags" Target="../tags/tag287.xml"/><Relationship Id="rId120" Type="http://schemas.openxmlformats.org/officeDocument/2006/relationships/tags" Target="../tags/tag310.xml"/><Relationship Id="rId141" Type="http://schemas.openxmlformats.org/officeDocument/2006/relationships/tags" Target="../tags/tag331.xml"/><Relationship Id="rId7" Type="http://schemas.openxmlformats.org/officeDocument/2006/relationships/tags" Target="../tags/tag197.xml"/><Relationship Id="rId162" Type="http://schemas.openxmlformats.org/officeDocument/2006/relationships/tags" Target="../tags/tag352.xml"/><Relationship Id="rId183" Type="http://schemas.openxmlformats.org/officeDocument/2006/relationships/tags" Target="../tags/tag373.xml"/><Relationship Id="rId218" Type="http://schemas.openxmlformats.org/officeDocument/2006/relationships/tags" Target="../tags/tag408.xml"/><Relationship Id="rId24" Type="http://schemas.openxmlformats.org/officeDocument/2006/relationships/tags" Target="../tags/tag214.xml"/><Relationship Id="rId45" Type="http://schemas.openxmlformats.org/officeDocument/2006/relationships/tags" Target="../tags/tag235.xml"/><Relationship Id="rId66" Type="http://schemas.openxmlformats.org/officeDocument/2006/relationships/tags" Target="../tags/tag256.xml"/><Relationship Id="rId87" Type="http://schemas.openxmlformats.org/officeDocument/2006/relationships/tags" Target="../tags/tag277.xml"/><Relationship Id="rId110" Type="http://schemas.openxmlformats.org/officeDocument/2006/relationships/tags" Target="../tags/tag300.xml"/><Relationship Id="rId131" Type="http://schemas.openxmlformats.org/officeDocument/2006/relationships/tags" Target="../tags/tag321.xml"/><Relationship Id="rId152" Type="http://schemas.openxmlformats.org/officeDocument/2006/relationships/tags" Target="../tags/tag342.xml"/><Relationship Id="rId173" Type="http://schemas.openxmlformats.org/officeDocument/2006/relationships/tags" Target="../tags/tag363.xml"/><Relationship Id="rId194" Type="http://schemas.openxmlformats.org/officeDocument/2006/relationships/tags" Target="../tags/tag384.xml"/><Relationship Id="rId208" Type="http://schemas.openxmlformats.org/officeDocument/2006/relationships/tags" Target="../tags/tag398.xml"/><Relationship Id="rId229" Type="http://schemas.openxmlformats.org/officeDocument/2006/relationships/tags" Target="../tags/tag419.xml"/><Relationship Id="rId14" Type="http://schemas.openxmlformats.org/officeDocument/2006/relationships/tags" Target="../tags/tag204.xml"/><Relationship Id="rId35" Type="http://schemas.openxmlformats.org/officeDocument/2006/relationships/tags" Target="../tags/tag225.xml"/><Relationship Id="rId56" Type="http://schemas.openxmlformats.org/officeDocument/2006/relationships/tags" Target="../tags/tag246.xml"/><Relationship Id="rId77" Type="http://schemas.openxmlformats.org/officeDocument/2006/relationships/tags" Target="../tags/tag267.xml"/><Relationship Id="rId100" Type="http://schemas.openxmlformats.org/officeDocument/2006/relationships/tags" Target="../tags/tag290.xml"/><Relationship Id="rId8" Type="http://schemas.openxmlformats.org/officeDocument/2006/relationships/tags" Target="../tags/tag198.xml"/><Relationship Id="rId98" Type="http://schemas.openxmlformats.org/officeDocument/2006/relationships/tags" Target="../tags/tag288.xml"/><Relationship Id="rId121" Type="http://schemas.openxmlformats.org/officeDocument/2006/relationships/tags" Target="../tags/tag311.xml"/><Relationship Id="rId142" Type="http://schemas.openxmlformats.org/officeDocument/2006/relationships/tags" Target="../tags/tag332.xml"/><Relationship Id="rId163" Type="http://schemas.openxmlformats.org/officeDocument/2006/relationships/tags" Target="../tags/tag353.xml"/><Relationship Id="rId184" Type="http://schemas.openxmlformats.org/officeDocument/2006/relationships/tags" Target="../tags/tag374.xml"/><Relationship Id="rId219" Type="http://schemas.openxmlformats.org/officeDocument/2006/relationships/tags" Target="../tags/tag409.xml"/><Relationship Id="rId230" Type="http://schemas.openxmlformats.org/officeDocument/2006/relationships/tags" Target="../tags/tag420.xml"/><Relationship Id="rId25" Type="http://schemas.openxmlformats.org/officeDocument/2006/relationships/tags" Target="../tags/tag215.xml"/><Relationship Id="rId46" Type="http://schemas.openxmlformats.org/officeDocument/2006/relationships/tags" Target="../tags/tag236.xml"/><Relationship Id="rId67" Type="http://schemas.openxmlformats.org/officeDocument/2006/relationships/tags" Target="../tags/tag257.xml"/><Relationship Id="rId116" Type="http://schemas.openxmlformats.org/officeDocument/2006/relationships/tags" Target="../tags/tag306.xml"/><Relationship Id="rId137" Type="http://schemas.openxmlformats.org/officeDocument/2006/relationships/tags" Target="../tags/tag327.xml"/><Relationship Id="rId158" Type="http://schemas.openxmlformats.org/officeDocument/2006/relationships/tags" Target="../tags/tag348.xml"/><Relationship Id="rId20" Type="http://schemas.openxmlformats.org/officeDocument/2006/relationships/tags" Target="../tags/tag210.xml"/><Relationship Id="rId41" Type="http://schemas.openxmlformats.org/officeDocument/2006/relationships/tags" Target="../tags/tag231.xml"/><Relationship Id="rId62" Type="http://schemas.openxmlformats.org/officeDocument/2006/relationships/tags" Target="../tags/tag252.xml"/><Relationship Id="rId83" Type="http://schemas.openxmlformats.org/officeDocument/2006/relationships/tags" Target="../tags/tag273.xml"/><Relationship Id="rId88" Type="http://schemas.openxmlformats.org/officeDocument/2006/relationships/tags" Target="../tags/tag278.xml"/><Relationship Id="rId111" Type="http://schemas.openxmlformats.org/officeDocument/2006/relationships/tags" Target="../tags/tag301.xml"/><Relationship Id="rId132" Type="http://schemas.openxmlformats.org/officeDocument/2006/relationships/tags" Target="../tags/tag322.xml"/><Relationship Id="rId153" Type="http://schemas.openxmlformats.org/officeDocument/2006/relationships/tags" Target="../tags/tag343.xml"/><Relationship Id="rId174" Type="http://schemas.openxmlformats.org/officeDocument/2006/relationships/tags" Target="../tags/tag364.xml"/><Relationship Id="rId179" Type="http://schemas.openxmlformats.org/officeDocument/2006/relationships/tags" Target="../tags/tag369.xml"/><Relationship Id="rId195" Type="http://schemas.openxmlformats.org/officeDocument/2006/relationships/tags" Target="../tags/tag385.xml"/><Relationship Id="rId209" Type="http://schemas.openxmlformats.org/officeDocument/2006/relationships/tags" Target="../tags/tag399.xml"/><Relationship Id="rId190" Type="http://schemas.openxmlformats.org/officeDocument/2006/relationships/tags" Target="../tags/tag380.xml"/><Relationship Id="rId204" Type="http://schemas.openxmlformats.org/officeDocument/2006/relationships/tags" Target="../tags/tag394.xml"/><Relationship Id="rId220" Type="http://schemas.openxmlformats.org/officeDocument/2006/relationships/tags" Target="../tags/tag410.xml"/><Relationship Id="rId225" Type="http://schemas.openxmlformats.org/officeDocument/2006/relationships/tags" Target="../tags/tag415.xml"/><Relationship Id="rId15" Type="http://schemas.openxmlformats.org/officeDocument/2006/relationships/tags" Target="../tags/tag205.xml"/><Relationship Id="rId36" Type="http://schemas.openxmlformats.org/officeDocument/2006/relationships/tags" Target="../tags/tag226.xml"/><Relationship Id="rId57" Type="http://schemas.openxmlformats.org/officeDocument/2006/relationships/tags" Target="../tags/tag247.xml"/><Relationship Id="rId106" Type="http://schemas.openxmlformats.org/officeDocument/2006/relationships/tags" Target="../tags/tag296.xml"/><Relationship Id="rId127" Type="http://schemas.openxmlformats.org/officeDocument/2006/relationships/tags" Target="../tags/tag317.xml"/><Relationship Id="rId10" Type="http://schemas.openxmlformats.org/officeDocument/2006/relationships/tags" Target="../tags/tag200.xml"/><Relationship Id="rId31" Type="http://schemas.openxmlformats.org/officeDocument/2006/relationships/tags" Target="../tags/tag221.xml"/><Relationship Id="rId52" Type="http://schemas.openxmlformats.org/officeDocument/2006/relationships/tags" Target="../tags/tag242.xml"/><Relationship Id="rId73" Type="http://schemas.openxmlformats.org/officeDocument/2006/relationships/tags" Target="../tags/tag263.xml"/><Relationship Id="rId78" Type="http://schemas.openxmlformats.org/officeDocument/2006/relationships/tags" Target="../tags/tag268.xml"/><Relationship Id="rId94" Type="http://schemas.openxmlformats.org/officeDocument/2006/relationships/tags" Target="../tags/tag284.xml"/><Relationship Id="rId99" Type="http://schemas.openxmlformats.org/officeDocument/2006/relationships/tags" Target="../tags/tag289.xml"/><Relationship Id="rId101" Type="http://schemas.openxmlformats.org/officeDocument/2006/relationships/tags" Target="../tags/tag291.xml"/><Relationship Id="rId122" Type="http://schemas.openxmlformats.org/officeDocument/2006/relationships/tags" Target="../tags/tag312.xml"/><Relationship Id="rId143" Type="http://schemas.openxmlformats.org/officeDocument/2006/relationships/tags" Target="../tags/tag333.xml"/><Relationship Id="rId148" Type="http://schemas.openxmlformats.org/officeDocument/2006/relationships/tags" Target="../tags/tag338.xml"/><Relationship Id="rId164" Type="http://schemas.openxmlformats.org/officeDocument/2006/relationships/tags" Target="../tags/tag354.xml"/><Relationship Id="rId169" Type="http://schemas.openxmlformats.org/officeDocument/2006/relationships/tags" Target="../tags/tag359.xml"/><Relationship Id="rId185" Type="http://schemas.openxmlformats.org/officeDocument/2006/relationships/tags" Target="../tags/tag375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80" Type="http://schemas.openxmlformats.org/officeDocument/2006/relationships/tags" Target="../tags/tag370.xml"/><Relationship Id="rId210" Type="http://schemas.openxmlformats.org/officeDocument/2006/relationships/tags" Target="../tags/tag400.xml"/><Relationship Id="rId215" Type="http://schemas.openxmlformats.org/officeDocument/2006/relationships/tags" Target="../tags/tag405.xml"/><Relationship Id="rId26" Type="http://schemas.openxmlformats.org/officeDocument/2006/relationships/tags" Target="../tags/tag216.xml"/><Relationship Id="rId231" Type="http://schemas.openxmlformats.org/officeDocument/2006/relationships/slideLayout" Target="../slideLayouts/slideLayout2.xml"/><Relationship Id="rId47" Type="http://schemas.openxmlformats.org/officeDocument/2006/relationships/tags" Target="../tags/tag237.xml"/><Relationship Id="rId68" Type="http://schemas.openxmlformats.org/officeDocument/2006/relationships/tags" Target="../tags/tag258.xml"/><Relationship Id="rId89" Type="http://schemas.openxmlformats.org/officeDocument/2006/relationships/tags" Target="../tags/tag279.xml"/><Relationship Id="rId112" Type="http://schemas.openxmlformats.org/officeDocument/2006/relationships/tags" Target="../tags/tag302.xml"/><Relationship Id="rId133" Type="http://schemas.openxmlformats.org/officeDocument/2006/relationships/tags" Target="../tags/tag323.xml"/><Relationship Id="rId154" Type="http://schemas.openxmlformats.org/officeDocument/2006/relationships/tags" Target="../tags/tag344.xml"/><Relationship Id="rId175" Type="http://schemas.openxmlformats.org/officeDocument/2006/relationships/tags" Target="../tags/tag365.xml"/><Relationship Id="rId196" Type="http://schemas.openxmlformats.org/officeDocument/2006/relationships/tags" Target="../tags/tag386.xml"/><Relationship Id="rId200" Type="http://schemas.openxmlformats.org/officeDocument/2006/relationships/tags" Target="../tags/tag390.xml"/><Relationship Id="rId16" Type="http://schemas.openxmlformats.org/officeDocument/2006/relationships/tags" Target="../tags/tag206.xml"/><Relationship Id="rId221" Type="http://schemas.openxmlformats.org/officeDocument/2006/relationships/tags" Target="../tags/tag411.xml"/><Relationship Id="rId37" Type="http://schemas.openxmlformats.org/officeDocument/2006/relationships/tags" Target="../tags/tag227.xml"/><Relationship Id="rId58" Type="http://schemas.openxmlformats.org/officeDocument/2006/relationships/tags" Target="../tags/tag248.xml"/><Relationship Id="rId79" Type="http://schemas.openxmlformats.org/officeDocument/2006/relationships/tags" Target="../tags/tag269.xml"/><Relationship Id="rId102" Type="http://schemas.openxmlformats.org/officeDocument/2006/relationships/tags" Target="../tags/tag292.xml"/><Relationship Id="rId123" Type="http://schemas.openxmlformats.org/officeDocument/2006/relationships/tags" Target="../tags/tag313.xml"/><Relationship Id="rId144" Type="http://schemas.openxmlformats.org/officeDocument/2006/relationships/tags" Target="../tags/tag334.xml"/><Relationship Id="rId90" Type="http://schemas.openxmlformats.org/officeDocument/2006/relationships/tags" Target="../tags/tag280.xml"/><Relationship Id="rId165" Type="http://schemas.openxmlformats.org/officeDocument/2006/relationships/tags" Target="../tags/tag355.xml"/><Relationship Id="rId186" Type="http://schemas.openxmlformats.org/officeDocument/2006/relationships/tags" Target="../tags/tag376.xml"/><Relationship Id="rId211" Type="http://schemas.openxmlformats.org/officeDocument/2006/relationships/tags" Target="../tags/tag401.xml"/><Relationship Id="rId27" Type="http://schemas.openxmlformats.org/officeDocument/2006/relationships/tags" Target="../tags/tag217.xml"/><Relationship Id="rId48" Type="http://schemas.openxmlformats.org/officeDocument/2006/relationships/tags" Target="../tags/tag238.xml"/><Relationship Id="rId69" Type="http://schemas.openxmlformats.org/officeDocument/2006/relationships/tags" Target="../tags/tag259.xml"/><Relationship Id="rId113" Type="http://schemas.openxmlformats.org/officeDocument/2006/relationships/tags" Target="../tags/tag303.xml"/><Relationship Id="rId134" Type="http://schemas.openxmlformats.org/officeDocument/2006/relationships/tags" Target="../tags/tag324.xml"/><Relationship Id="rId80" Type="http://schemas.openxmlformats.org/officeDocument/2006/relationships/tags" Target="../tags/tag270.xml"/><Relationship Id="rId155" Type="http://schemas.openxmlformats.org/officeDocument/2006/relationships/tags" Target="../tags/tag345.xml"/><Relationship Id="rId176" Type="http://schemas.openxmlformats.org/officeDocument/2006/relationships/tags" Target="../tags/tag366.xml"/><Relationship Id="rId197" Type="http://schemas.openxmlformats.org/officeDocument/2006/relationships/tags" Target="../tags/tag387.xml"/><Relationship Id="rId201" Type="http://schemas.openxmlformats.org/officeDocument/2006/relationships/tags" Target="../tags/tag391.xml"/><Relationship Id="rId222" Type="http://schemas.openxmlformats.org/officeDocument/2006/relationships/tags" Target="../tags/tag412.xml"/><Relationship Id="rId17" Type="http://schemas.openxmlformats.org/officeDocument/2006/relationships/tags" Target="../tags/tag207.xml"/><Relationship Id="rId38" Type="http://schemas.openxmlformats.org/officeDocument/2006/relationships/tags" Target="../tags/tag228.xml"/><Relationship Id="rId59" Type="http://schemas.openxmlformats.org/officeDocument/2006/relationships/tags" Target="../tags/tag249.xml"/><Relationship Id="rId103" Type="http://schemas.openxmlformats.org/officeDocument/2006/relationships/tags" Target="../tags/tag293.xml"/><Relationship Id="rId124" Type="http://schemas.openxmlformats.org/officeDocument/2006/relationships/tags" Target="../tags/tag314.xml"/><Relationship Id="rId70" Type="http://schemas.openxmlformats.org/officeDocument/2006/relationships/tags" Target="../tags/tag260.xml"/><Relationship Id="rId91" Type="http://schemas.openxmlformats.org/officeDocument/2006/relationships/tags" Target="../tags/tag281.xml"/><Relationship Id="rId145" Type="http://schemas.openxmlformats.org/officeDocument/2006/relationships/tags" Target="../tags/tag335.xml"/><Relationship Id="rId166" Type="http://schemas.openxmlformats.org/officeDocument/2006/relationships/tags" Target="../tags/tag356.xml"/><Relationship Id="rId187" Type="http://schemas.openxmlformats.org/officeDocument/2006/relationships/tags" Target="../tags/tag377.xml"/><Relationship Id="rId1" Type="http://schemas.openxmlformats.org/officeDocument/2006/relationships/tags" Target="../tags/tag191.xml"/><Relationship Id="rId212" Type="http://schemas.openxmlformats.org/officeDocument/2006/relationships/tags" Target="../tags/tag402.xml"/><Relationship Id="rId28" Type="http://schemas.openxmlformats.org/officeDocument/2006/relationships/tags" Target="../tags/tag218.xml"/><Relationship Id="rId49" Type="http://schemas.openxmlformats.org/officeDocument/2006/relationships/tags" Target="../tags/tag239.xml"/><Relationship Id="rId114" Type="http://schemas.openxmlformats.org/officeDocument/2006/relationships/tags" Target="../tags/tag304.xml"/><Relationship Id="rId60" Type="http://schemas.openxmlformats.org/officeDocument/2006/relationships/tags" Target="../tags/tag250.xml"/><Relationship Id="rId81" Type="http://schemas.openxmlformats.org/officeDocument/2006/relationships/tags" Target="../tags/tag271.xml"/><Relationship Id="rId135" Type="http://schemas.openxmlformats.org/officeDocument/2006/relationships/tags" Target="../tags/tag325.xml"/><Relationship Id="rId156" Type="http://schemas.openxmlformats.org/officeDocument/2006/relationships/tags" Target="../tags/tag346.xml"/><Relationship Id="rId177" Type="http://schemas.openxmlformats.org/officeDocument/2006/relationships/tags" Target="../tags/tag367.xml"/><Relationship Id="rId198" Type="http://schemas.openxmlformats.org/officeDocument/2006/relationships/tags" Target="../tags/tag388.xml"/><Relationship Id="rId202" Type="http://schemas.openxmlformats.org/officeDocument/2006/relationships/tags" Target="../tags/tag392.xml"/><Relationship Id="rId223" Type="http://schemas.openxmlformats.org/officeDocument/2006/relationships/tags" Target="../tags/tag413.xml"/><Relationship Id="rId18" Type="http://schemas.openxmlformats.org/officeDocument/2006/relationships/tags" Target="../tags/tag208.xml"/><Relationship Id="rId39" Type="http://schemas.openxmlformats.org/officeDocument/2006/relationships/tags" Target="../tags/tag229.xml"/><Relationship Id="rId50" Type="http://schemas.openxmlformats.org/officeDocument/2006/relationships/tags" Target="../tags/tag240.xml"/><Relationship Id="rId104" Type="http://schemas.openxmlformats.org/officeDocument/2006/relationships/tags" Target="../tags/tag294.xml"/><Relationship Id="rId125" Type="http://schemas.openxmlformats.org/officeDocument/2006/relationships/tags" Target="../tags/tag315.xml"/><Relationship Id="rId146" Type="http://schemas.openxmlformats.org/officeDocument/2006/relationships/tags" Target="../tags/tag336.xml"/><Relationship Id="rId167" Type="http://schemas.openxmlformats.org/officeDocument/2006/relationships/tags" Target="../tags/tag357.xml"/><Relationship Id="rId188" Type="http://schemas.openxmlformats.org/officeDocument/2006/relationships/tags" Target="../tags/tag378.xml"/><Relationship Id="rId71" Type="http://schemas.openxmlformats.org/officeDocument/2006/relationships/tags" Target="../tags/tag261.xml"/><Relationship Id="rId92" Type="http://schemas.openxmlformats.org/officeDocument/2006/relationships/tags" Target="../tags/tag282.xml"/><Relationship Id="rId213" Type="http://schemas.openxmlformats.org/officeDocument/2006/relationships/tags" Target="../tags/tag403.xml"/><Relationship Id="rId2" Type="http://schemas.openxmlformats.org/officeDocument/2006/relationships/tags" Target="../tags/tag192.xml"/><Relationship Id="rId29" Type="http://schemas.openxmlformats.org/officeDocument/2006/relationships/tags" Target="../tags/tag219.xml"/><Relationship Id="rId40" Type="http://schemas.openxmlformats.org/officeDocument/2006/relationships/tags" Target="../tags/tag230.xml"/><Relationship Id="rId115" Type="http://schemas.openxmlformats.org/officeDocument/2006/relationships/tags" Target="../tags/tag305.xml"/><Relationship Id="rId136" Type="http://schemas.openxmlformats.org/officeDocument/2006/relationships/tags" Target="../tags/tag326.xml"/><Relationship Id="rId157" Type="http://schemas.openxmlformats.org/officeDocument/2006/relationships/tags" Target="../tags/tag347.xml"/><Relationship Id="rId178" Type="http://schemas.openxmlformats.org/officeDocument/2006/relationships/tags" Target="../tags/tag368.xml"/><Relationship Id="rId61" Type="http://schemas.openxmlformats.org/officeDocument/2006/relationships/tags" Target="../tags/tag251.xml"/><Relationship Id="rId82" Type="http://schemas.openxmlformats.org/officeDocument/2006/relationships/tags" Target="../tags/tag272.xml"/><Relationship Id="rId199" Type="http://schemas.openxmlformats.org/officeDocument/2006/relationships/tags" Target="../tags/tag389.xml"/><Relationship Id="rId203" Type="http://schemas.openxmlformats.org/officeDocument/2006/relationships/tags" Target="../tags/tag393.xml"/><Relationship Id="rId19" Type="http://schemas.openxmlformats.org/officeDocument/2006/relationships/tags" Target="../tags/tag209.xml"/><Relationship Id="rId224" Type="http://schemas.openxmlformats.org/officeDocument/2006/relationships/tags" Target="../tags/tag414.xml"/><Relationship Id="rId30" Type="http://schemas.openxmlformats.org/officeDocument/2006/relationships/tags" Target="../tags/tag220.xml"/><Relationship Id="rId105" Type="http://schemas.openxmlformats.org/officeDocument/2006/relationships/tags" Target="../tags/tag295.xml"/><Relationship Id="rId126" Type="http://schemas.openxmlformats.org/officeDocument/2006/relationships/tags" Target="../tags/tag316.xml"/><Relationship Id="rId147" Type="http://schemas.openxmlformats.org/officeDocument/2006/relationships/tags" Target="../tags/tag337.xml"/><Relationship Id="rId168" Type="http://schemas.openxmlformats.org/officeDocument/2006/relationships/tags" Target="../tags/tag358.xml"/><Relationship Id="rId51" Type="http://schemas.openxmlformats.org/officeDocument/2006/relationships/tags" Target="../tags/tag241.xml"/><Relationship Id="rId72" Type="http://schemas.openxmlformats.org/officeDocument/2006/relationships/tags" Target="../tags/tag262.xml"/><Relationship Id="rId93" Type="http://schemas.openxmlformats.org/officeDocument/2006/relationships/tags" Target="../tags/tag283.xml"/><Relationship Id="rId189" Type="http://schemas.openxmlformats.org/officeDocument/2006/relationships/tags" Target="../tags/tag379.xml"/><Relationship Id="rId3" Type="http://schemas.openxmlformats.org/officeDocument/2006/relationships/tags" Target="../tags/tag193.xml"/><Relationship Id="rId214" Type="http://schemas.openxmlformats.org/officeDocument/2006/relationships/tags" Target="../tags/tag4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9.4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>
                <a:solidFill>
                  <a:srgbClr val="1F497D"/>
                </a:solidFill>
              </a:rPr>
              <a:t>The Distribution </a:t>
            </a:r>
            <a:r>
              <a:rPr lang="en-US" b="1" i="1" dirty="0">
                <a:solidFill>
                  <a:srgbClr val="1F497D"/>
                </a:solidFill>
              </a:rPr>
              <a:t>of the Sample Proportion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Proportion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D9EF50D-C79B-4D52-B058-F17EC3CCE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1220588"/>
            <a:ext cx="5120640" cy="41896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DF8C8-1B82-475B-8236-87DCD93246B4}"/>
              </a:ext>
            </a:extLst>
          </p:cNvPr>
          <p:cNvSpPr txBox="1"/>
          <p:nvPr/>
        </p:nvSpPr>
        <p:spPr>
          <a:xfrm>
            <a:off x="457200" y="5498068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https://www.npr.org/2022/02/01/1076943883/teachers-quitting-burnout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Proportion (cont.)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Population proportion: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Sample proportion:</a:t>
            </a:r>
          </a:p>
        </p:txBody>
      </p:sp>
      <p:grpSp>
        <p:nvGrpSpPr>
          <p:cNvPr id="5" name="SMARTInkShape-Group1">
            <a:extLst>
              <a:ext uri="{FF2B5EF4-FFF2-40B4-BE49-F238E27FC236}">
                <a16:creationId xmlns:a16="http://schemas.microsoft.com/office/drawing/2014/main" id="{D1C2CB81-B95A-BAD8-29A9-69CBB27E3F28}"/>
              </a:ext>
            </a:extLst>
          </p:cNvPr>
          <p:cNvGrpSpPr/>
          <p:nvPr/>
        </p:nvGrpSpPr>
        <p:grpSpPr>
          <a:xfrm>
            <a:off x="4210050" y="1356587"/>
            <a:ext cx="149030" cy="414363"/>
            <a:chOff x="4210050" y="1356587"/>
            <a:chExt cx="149030" cy="414363"/>
          </a:xfrm>
        </p:grpSpPr>
        <p:sp>
          <p:nvSpPr>
            <p:cNvPr id="3" name="SMARTInkShape-1">
              <a:extLst>
                <a:ext uri="{FF2B5EF4-FFF2-40B4-BE49-F238E27FC236}">
                  <a16:creationId xmlns:a16="http://schemas.microsoft.com/office/drawing/2014/main" id="{DBCAC63C-3911-C0DA-D087-5AC52E9A261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210142" y="1356587"/>
              <a:ext cx="18959" cy="414363"/>
            </a:xfrm>
            <a:custGeom>
              <a:avLst/>
              <a:gdLst/>
              <a:ahLst/>
              <a:cxnLst/>
              <a:rect l="0" t="0" r="0" b="0"/>
              <a:pathLst>
                <a:path w="18959" h="414363">
                  <a:moveTo>
                    <a:pt x="18958" y="5488"/>
                  </a:moveTo>
                  <a:lnTo>
                    <a:pt x="18958" y="5488"/>
                  </a:lnTo>
                  <a:lnTo>
                    <a:pt x="13470" y="5488"/>
                  </a:lnTo>
                  <a:lnTo>
                    <a:pt x="18026" y="5488"/>
                  </a:lnTo>
                  <a:lnTo>
                    <a:pt x="13286" y="5488"/>
                  </a:lnTo>
                  <a:lnTo>
                    <a:pt x="15749" y="5488"/>
                  </a:lnTo>
                  <a:lnTo>
                    <a:pt x="12833" y="5488"/>
                  </a:lnTo>
                  <a:lnTo>
                    <a:pt x="18658" y="5488"/>
                  </a:lnTo>
                  <a:lnTo>
                    <a:pt x="9817" y="5488"/>
                  </a:lnTo>
                  <a:lnTo>
                    <a:pt x="17668" y="5488"/>
                  </a:lnTo>
                  <a:lnTo>
                    <a:pt x="10643" y="5488"/>
                  </a:lnTo>
                  <a:lnTo>
                    <a:pt x="15159" y="5488"/>
                  </a:lnTo>
                  <a:lnTo>
                    <a:pt x="12658" y="5488"/>
                  </a:lnTo>
                  <a:lnTo>
                    <a:pt x="15562" y="5488"/>
                  </a:lnTo>
                  <a:lnTo>
                    <a:pt x="9460" y="5488"/>
                  </a:lnTo>
                  <a:lnTo>
                    <a:pt x="14926" y="5488"/>
                  </a:lnTo>
                  <a:lnTo>
                    <a:pt x="9709" y="5488"/>
                  </a:lnTo>
                  <a:lnTo>
                    <a:pt x="9487" y="0"/>
                  </a:lnTo>
                  <a:lnTo>
                    <a:pt x="9435" y="10269"/>
                  </a:lnTo>
                  <a:lnTo>
                    <a:pt x="8376" y="11850"/>
                  </a:lnTo>
                  <a:lnTo>
                    <a:pt x="6612" y="12904"/>
                  </a:lnTo>
                  <a:lnTo>
                    <a:pt x="4377" y="13607"/>
                  </a:lnTo>
                  <a:lnTo>
                    <a:pt x="3945" y="15134"/>
                  </a:lnTo>
                  <a:lnTo>
                    <a:pt x="8501" y="28147"/>
                  </a:lnTo>
                  <a:lnTo>
                    <a:pt x="9426" y="70873"/>
                  </a:lnTo>
                  <a:lnTo>
                    <a:pt x="6608" y="79704"/>
                  </a:lnTo>
                  <a:lnTo>
                    <a:pt x="4375" y="83540"/>
                  </a:lnTo>
                  <a:lnTo>
                    <a:pt x="3944" y="88214"/>
                  </a:lnTo>
                  <a:lnTo>
                    <a:pt x="8395" y="104906"/>
                  </a:lnTo>
                  <a:lnTo>
                    <a:pt x="13558" y="117054"/>
                  </a:lnTo>
                  <a:lnTo>
                    <a:pt x="13735" y="129509"/>
                  </a:lnTo>
                  <a:lnTo>
                    <a:pt x="12301" y="135794"/>
                  </a:lnTo>
                  <a:lnTo>
                    <a:pt x="13530" y="145599"/>
                  </a:lnTo>
                  <a:lnTo>
                    <a:pt x="15340" y="149695"/>
                  </a:lnTo>
                  <a:lnTo>
                    <a:pt x="11705" y="162713"/>
                  </a:lnTo>
                  <a:lnTo>
                    <a:pt x="7773" y="170630"/>
                  </a:lnTo>
                  <a:lnTo>
                    <a:pt x="6226" y="185071"/>
                  </a:lnTo>
                  <a:lnTo>
                    <a:pt x="9245" y="230832"/>
                  </a:lnTo>
                  <a:lnTo>
                    <a:pt x="9426" y="272773"/>
                  </a:lnTo>
                  <a:lnTo>
                    <a:pt x="9433" y="317594"/>
                  </a:lnTo>
                  <a:lnTo>
                    <a:pt x="9433" y="356581"/>
                  </a:lnTo>
                  <a:lnTo>
                    <a:pt x="8375" y="360200"/>
                  </a:lnTo>
                  <a:lnTo>
                    <a:pt x="6611" y="362613"/>
                  </a:lnTo>
                  <a:lnTo>
                    <a:pt x="4377" y="364221"/>
                  </a:lnTo>
                  <a:lnTo>
                    <a:pt x="3945" y="367410"/>
                  </a:lnTo>
                  <a:lnTo>
                    <a:pt x="6278" y="382011"/>
                  </a:lnTo>
                  <a:lnTo>
                    <a:pt x="0" y="414362"/>
                  </a:lnTo>
                  <a:lnTo>
                    <a:pt x="9433" y="396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">
              <a:extLst>
                <a:ext uri="{FF2B5EF4-FFF2-40B4-BE49-F238E27FC236}">
                  <a16:creationId xmlns:a16="http://schemas.microsoft.com/office/drawing/2014/main" id="{9C2FF1BB-851C-FA50-4254-3072A531FE4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210050" y="1468195"/>
              <a:ext cx="149030" cy="141531"/>
            </a:xfrm>
            <a:custGeom>
              <a:avLst/>
              <a:gdLst/>
              <a:ahLst/>
              <a:cxnLst/>
              <a:rect l="0" t="0" r="0" b="0"/>
              <a:pathLst>
                <a:path w="149030" h="141531">
                  <a:moveTo>
                    <a:pt x="9525" y="27230"/>
                  </a:moveTo>
                  <a:lnTo>
                    <a:pt x="9525" y="27230"/>
                  </a:lnTo>
                  <a:lnTo>
                    <a:pt x="14581" y="22174"/>
                  </a:lnTo>
                  <a:lnTo>
                    <a:pt x="19886" y="19691"/>
                  </a:lnTo>
                  <a:lnTo>
                    <a:pt x="22782" y="19029"/>
                  </a:lnTo>
                  <a:lnTo>
                    <a:pt x="24713" y="17529"/>
                  </a:lnTo>
                  <a:lnTo>
                    <a:pt x="26858" y="13041"/>
                  </a:lnTo>
                  <a:lnTo>
                    <a:pt x="29547" y="11420"/>
                  </a:lnTo>
                  <a:lnTo>
                    <a:pt x="73311" y="105"/>
                  </a:lnTo>
                  <a:lnTo>
                    <a:pt x="98482" y="0"/>
                  </a:lnTo>
                  <a:lnTo>
                    <a:pt x="116433" y="6344"/>
                  </a:lnTo>
                  <a:lnTo>
                    <a:pt x="125126" y="11950"/>
                  </a:lnTo>
                  <a:lnTo>
                    <a:pt x="141026" y="31169"/>
                  </a:lnTo>
                  <a:lnTo>
                    <a:pt x="147344" y="48031"/>
                  </a:lnTo>
                  <a:lnTo>
                    <a:pt x="149029" y="56972"/>
                  </a:lnTo>
                  <a:lnTo>
                    <a:pt x="148036" y="65050"/>
                  </a:lnTo>
                  <a:lnTo>
                    <a:pt x="137584" y="85473"/>
                  </a:lnTo>
                  <a:lnTo>
                    <a:pt x="126255" y="98697"/>
                  </a:lnTo>
                  <a:lnTo>
                    <a:pt x="88318" y="127106"/>
                  </a:lnTo>
                  <a:lnTo>
                    <a:pt x="56541" y="139114"/>
                  </a:lnTo>
                  <a:lnTo>
                    <a:pt x="0" y="1415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2">
            <a:extLst>
              <a:ext uri="{FF2B5EF4-FFF2-40B4-BE49-F238E27FC236}">
                <a16:creationId xmlns:a16="http://schemas.microsoft.com/office/drawing/2014/main" id="{D0FE5F7E-F0AC-2D5A-375D-936261B2C32F}"/>
              </a:ext>
            </a:extLst>
          </p:cNvPr>
          <p:cNvGrpSpPr/>
          <p:nvPr/>
        </p:nvGrpSpPr>
        <p:grpSpPr>
          <a:xfrm>
            <a:off x="3590925" y="2219885"/>
            <a:ext cx="265863" cy="580466"/>
            <a:chOff x="3590925" y="2219885"/>
            <a:chExt cx="265863" cy="580466"/>
          </a:xfrm>
        </p:grpSpPr>
        <p:sp>
          <p:nvSpPr>
            <p:cNvPr id="7" name="SMARTInkShape-3">
              <a:extLst>
                <a:ext uri="{FF2B5EF4-FFF2-40B4-BE49-F238E27FC236}">
                  <a16:creationId xmlns:a16="http://schemas.microsoft.com/office/drawing/2014/main" id="{D25504D6-FC56-4741-6EBD-1DCB5609EB8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743325" y="2400300"/>
              <a:ext cx="9526" cy="400051"/>
            </a:xfrm>
            <a:custGeom>
              <a:avLst/>
              <a:gdLst/>
              <a:ahLst/>
              <a:cxnLst/>
              <a:rect l="0" t="0" r="0" b="0"/>
              <a:pathLst>
                <a:path w="9526" h="400051">
                  <a:moveTo>
                    <a:pt x="0" y="0"/>
                  </a:moveTo>
                  <a:lnTo>
                    <a:pt x="0" y="0"/>
                  </a:lnTo>
                  <a:lnTo>
                    <a:pt x="1058" y="41777"/>
                  </a:lnTo>
                  <a:lnTo>
                    <a:pt x="6546" y="76114"/>
                  </a:lnTo>
                  <a:lnTo>
                    <a:pt x="8642" y="118272"/>
                  </a:lnTo>
                  <a:lnTo>
                    <a:pt x="9263" y="158045"/>
                  </a:lnTo>
                  <a:lnTo>
                    <a:pt x="9447" y="197700"/>
                  </a:lnTo>
                  <a:lnTo>
                    <a:pt x="9502" y="242492"/>
                  </a:lnTo>
                  <a:lnTo>
                    <a:pt x="9518" y="288220"/>
                  </a:lnTo>
                  <a:lnTo>
                    <a:pt x="9523" y="327992"/>
                  </a:lnTo>
                  <a:lnTo>
                    <a:pt x="6703" y="370412"/>
                  </a:lnTo>
                  <a:lnTo>
                    <a:pt x="4037" y="387935"/>
                  </a:lnTo>
                  <a:lnTo>
                    <a:pt x="9525" y="400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">
              <a:extLst>
                <a:ext uri="{FF2B5EF4-FFF2-40B4-BE49-F238E27FC236}">
                  <a16:creationId xmlns:a16="http://schemas.microsoft.com/office/drawing/2014/main" id="{EE40B4A1-8FA3-BDC8-BAED-251631FF1AE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733800" y="2495945"/>
              <a:ext cx="122988" cy="113906"/>
            </a:xfrm>
            <a:custGeom>
              <a:avLst/>
              <a:gdLst/>
              <a:ahLst/>
              <a:cxnLst/>
              <a:rect l="0" t="0" r="0" b="0"/>
              <a:pathLst>
                <a:path w="122988" h="113906">
                  <a:moveTo>
                    <a:pt x="0" y="47230"/>
                  </a:moveTo>
                  <a:lnTo>
                    <a:pt x="0" y="47230"/>
                  </a:lnTo>
                  <a:lnTo>
                    <a:pt x="33584" y="13646"/>
                  </a:lnTo>
                  <a:lnTo>
                    <a:pt x="38915" y="11137"/>
                  </a:lnTo>
                  <a:lnTo>
                    <a:pt x="85190" y="198"/>
                  </a:lnTo>
                  <a:lnTo>
                    <a:pt x="88543" y="0"/>
                  </a:lnTo>
                  <a:lnTo>
                    <a:pt x="95091" y="2603"/>
                  </a:lnTo>
                  <a:lnTo>
                    <a:pt x="117465" y="22006"/>
                  </a:lnTo>
                  <a:lnTo>
                    <a:pt x="120998" y="28258"/>
                  </a:lnTo>
                  <a:lnTo>
                    <a:pt x="122987" y="40550"/>
                  </a:lnTo>
                  <a:lnTo>
                    <a:pt x="122395" y="51669"/>
                  </a:lnTo>
                  <a:lnTo>
                    <a:pt x="118603" y="63667"/>
                  </a:lnTo>
                  <a:lnTo>
                    <a:pt x="110568" y="73232"/>
                  </a:lnTo>
                  <a:lnTo>
                    <a:pt x="69632" y="97879"/>
                  </a:lnTo>
                  <a:lnTo>
                    <a:pt x="27977" y="111665"/>
                  </a:lnTo>
                  <a:lnTo>
                    <a:pt x="9525" y="1139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">
              <a:extLst>
                <a:ext uri="{FF2B5EF4-FFF2-40B4-BE49-F238E27FC236}">
                  <a16:creationId xmlns:a16="http://schemas.microsoft.com/office/drawing/2014/main" id="{21F6F588-466B-D5FB-8E33-499110C0D22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590925" y="2219885"/>
              <a:ext cx="209551" cy="170891"/>
            </a:xfrm>
            <a:custGeom>
              <a:avLst/>
              <a:gdLst/>
              <a:ahLst/>
              <a:cxnLst/>
              <a:rect l="0" t="0" r="0" b="0"/>
              <a:pathLst>
                <a:path w="209551" h="170891">
                  <a:moveTo>
                    <a:pt x="0" y="170890"/>
                  </a:moveTo>
                  <a:lnTo>
                    <a:pt x="0" y="170890"/>
                  </a:lnTo>
                  <a:lnTo>
                    <a:pt x="0" y="162689"/>
                  </a:lnTo>
                  <a:lnTo>
                    <a:pt x="15078" y="143639"/>
                  </a:lnTo>
                  <a:lnTo>
                    <a:pt x="18343" y="136553"/>
                  </a:lnTo>
                  <a:lnTo>
                    <a:pt x="23322" y="129876"/>
                  </a:lnTo>
                  <a:lnTo>
                    <a:pt x="26240" y="120559"/>
                  </a:lnTo>
                  <a:lnTo>
                    <a:pt x="27019" y="115111"/>
                  </a:lnTo>
                  <a:lnTo>
                    <a:pt x="33527" y="103413"/>
                  </a:lnTo>
                  <a:lnTo>
                    <a:pt x="43448" y="87750"/>
                  </a:lnTo>
                  <a:lnTo>
                    <a:pt x="44840" y="83713"/>
                  </a:lnTo>
                  <a:lnTo>
                    <a:pt x="72649" y="43103"/>
                  </a:lnTo>
                  <a:lnTo>
                    <a:pt x="75733" y="25155"/>
                  </a:lnTo>
                  <a:lnTo>
                    <a:pt x="76196" y="0"/>
                  </a:lnTo>
                  <a:lnTo>
                    <a:pt x="76199" y="4662"/>
                  </a:lnTo>
                  <a:lnTo>
                    <a:pt x="79021" y="9875"/>
                  </a:lnTo>
                  <a:lnTo>
                    <a:pt x="84862" y="15719"/>
                  </a:lnTo>
                  <a:lnTo>
                    <a:pt x="100051" y="27076"/>
                  </a:lnTo>
                  <a:lnTo>
                    <a:pt x="136667" y="68789"/>
                  </a:lnTo>
                  <a:lnTo>
                    <a:pt x="182275" y="106813"/>
                  </a:lnTo>
                  <a:lnTo>
                    <a:pt x="189666" y="110661"/>
                  </a:lnTo>
                  <a:lnTo>
                    <a:pt x="193119" y="111688"/>
                  </a:lnTo>
                  <a:lnTo>
                    <a:pt x="195421" y="113430"/>
                  </a:lnTo>
                  <a:lnTo>
                    <a:pt x="199846" y="122819"/>
                  </a:lnTo>
                  <a:lnTo>
                    <a:pt x="209550" y="113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37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 and Standard Deviation of the Sample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Unbiasedness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</a:t>
                </a:r>
                <a:r>
                  <a:rPr lang="en-US" sz="2800" dirty="0"/>
                  <a:t>tandard deviation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8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SMARTInkShape-Group3">
            <a:extLst>
              <a:ext uri="{FF2B5EF4-FFF2-40B4-BE49-F238E27FC236}">
                <a16:creationId xmlns:a16="http://schemas.microsoft.com/office/drawing/2014/main" id="{85044BB0-7E7C-6F60-0A96-9B10B9DB7C86}"/>
              </a:ext>
            </a:extLst>
          </p:cNvPr>
          <p:cNvGrpSpPr/>
          <p:nvPr/>
        </p:nvGrpSpPr>
        <p:grpSpPr>
          <a:xfrm>
            <a:off x="1209675" y="1953053"/>
            <a:ext cx="729389" cy="425814"/>
            <a:chOff x="1209675" y="1953053"/>
            <a:chExt cx="729389" cy="425814"/>
          </a:xfrm>
        </p:grpSpPr>
        <p:sp>
          <p:nvSpPr>
            <p:cNvPr id="4" name="SMARTInkShape-6">
              <a:extLst>
                <a:ext uri="{FF2B5EF4-FFF2-40B4-BE49-F238E27FC236}">
                  <a16:creationId xmlns:a16="http://schemas.microsoft.com/office/drawing/2014/main" id="{E5BBA812-6C50-E86E-B493-5E43B02EDB1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724733" y="2066961"/>
              <a:ext cx="123118" cy="311906"/>
            </a:xfrm>
            <a:custGeom>
              <a:avLst/>
              <a:gdLst/>
              <a:ahLst/>
              <a:cxnLst/>
              <a:rect l="0" t="0" r="0" b="0"/>
              <a:pathLst>
                <a:path w="123118" h="311906">
                  <a:moveTo>
                    <a:pt x="75492" y="76164"/>
                  </a:moveTo>
                  <a:lnTo>
                    <a:pt x="75492" y="76164"/>
                  </a:lnTo>
                  <a:lnTo>
                    <a:pt x="84625" y="76164"/>
                  </a:lnTo>
                  <a:lnTo>
                    <a:pt x="85017" y="29427"/>
                  </a:lnTo>
                  <a:lnTo>
                    <a:pt x="85017" y="17043"/>
                  </a:lnTo>
                  <a:lnTo>
                    <a:pt x="83959" y="14525"/>
                  </a:lnTo>
                  <a:lnTo>
                    <a:pt x="82195" y="12846"/>
                  </a:lnTo>
                  <a:lnTo>
                    <a:pt x="76816" y="10152"/>
                  </a:lnTo>
                  <a:lnTo>
                    <a:pt x="76081" y="6961"/>
                  </a:lnTo>
                  <a:lnTo>
                    <a:pt x="75608" y="1346"/>
                  </a:lnTo>
                  <a:lnTo>
                    <a:pt x="74511" y="885"/>
                  </a:lnTo>
                  <a:lnTo>
                    <a:pt x="53105" y="0"/>
                  </a:lnTo>
                  <a:lnTo>
                    <a:pt x="44023" y="5624"/>
                  </a:lnTo>
                  <a:lnTo>
                    <a:pt x="27009" y="23514"/>
                  </a:lnTo>
                  <a:lnTo>
                    <a:pt x="11385" y="48922"/>
                  </a:lnTo>
                  <a:lnTo>
                    <a:pt x="4667" y="67232"/>
                  </a:lnTo>
                  <a:lnTo>
                    <a:pt x="0" y="109285"/>
                  </a:lnTo>
                  <a:lnTo>
                    <a:pt x="2429" y="120165"/>
                  </a:lnTo>
                  <a:lnTo>
                    <a:pt x="4558" y="124548"/>
                  </a:lnTo>
                  <a:lnTo>
                    <a:pt x="7036" y="127470"/>
                  </a:lnTo>
                  <a:lnTo>
                    <a:pt x="12612" y="130717"/>
                  </a:lnTo>
                  <a:lnTo>
                    <a:pt x="21439" y="129337"/>
                  </a:lnTo>
                  <a:lnTo>
                    <a:pt x="31360" y="125197"/>
                  </a:lnTo>
                  <a:lnTo>
                    <a:pt x="39297" y="119829"/>
                  </a:lnTo>
                  <a:lnTo>
                    <a:pt x="74000" y="77686"/>
                  </a:lnTo>
                  <a:lnTo>
                    <a:pt x="75555" y="78237"/>
                  </a:lnTo>
                  <a:lnTo>
                    <a:pt x="80106" y="81671"/>
                  </a:lnTo>
                  <a:lnTo>
                    <a:pt x="82835" y="89548"/>
                  </a:lnTo>
                  <a:lnTo>
                    <a:pt x="87192" y="105882"/>
                  </a:lnTo>
                  <a:lnTo>
                    <a:pt x="91276" y="120064"/>
                  </a:lnTo>
                  <a:lnTo>
                    <a:pt x="96719" y="160839"/>
                  </a:lnTo>
                  <a:lnTo>
                    <a:pt x="99743" y="178356"/>
                  </a:lnTo>
                  <a:lnTo>
                    <a:pt x="97612" y="196284"/>
                  </a:lnTo>
                  <a:lnTo>
                    <a:pt x="103361" y="236091"/>
                  </a:lnTo>
                  <a:lnTo>
                    <a:pt x="102947" y="280774"/>
                  </a:lnTo>
                  <a:lnTo>
                    <a:pt x="94361" y="308925"/>
                  </a:lnTo>
                  <a:lnTo>
                    <a:pt x="92305" y="310713"/>
                  </a:lnTo>
                  <a:lnTo>
                    <a:pt x="89875" y="311905"/>
                  </a:lnTo>
                  <a:lnTo>
                    <a:pt x="81532" y="310407"/>
                  </a:lnTo>
                  <a:lnTo>
                    <a:pt x="76344" y="308526"/>
                  </a:lnTo>
                  <a:lnTo>
                    <a:pt x="67756" y="297969"/>
                  </a:lnTo>
                  <a:lnTo>
                    <a:pt x="53620" y="265322"/>
                  </a:lnTo>
                  <a:lnTo>
                    <a:pt x="52718" y="252662"/>
                  </a:lnTo>
                  <a:lnTo>
                    <a:pt x="61280" y="220628"/>
                  </a:lnTo>
                  <a:lnTo>
                    <a:pt x="69634" y="207751"/>
                  </a:lnTo>
                  <a:lnTo>
                    <a:pt x="83869" y="197232"/>
                  </a:lnTo>
                  <a:lnTo>
                    <a:pt x="123117" y="1809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">
              <a:extLst>
                <a:ext uri="{FF2B5EF4-FFF2-40B4-BE49-F238E27FC236}">
                  <a16:creationId xmlns:a16="http://schemas.microsoft.com/office/drawing/2014/main" id="{43E0523C-0695-BD0F-9067-7706ED1F5E8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514475" y="2076450"/>
              <a:ext cx="114301" cy="108382"/>
            </a:xfrm>
            <a:custGeom>
              <a:avLst/>
              <a:gdLst/>
              <a:ahLst/>
              <a:cxnLst/>
              <a:rect l="0" t="0" r="0" b="0"/>
              <a:pathLst>
                <a:path w="114301" h="108382">
                  <a:moveTo>
                    <a:pt x="0" y="19050"/>
                  </a:moveTo>
                  <a:lnTo>
                    <a:pt x="0" y="19050"/>
                  </a:lnTo>
                  <a:lnTo>
                    <a:pt x="8201" y="10849"/>
                  </a:lnTo>
                  <a:lnTo>
                    <a:pt x="18624" y="9559"/>
                  </a:lnTo>
                  <a:lnTo>
                    <a:pt x="23980" y="19648"/>
                  </a:lnTo>
                  <a:lnTo>
                    <a:pt x="36969" y="61604"/>
                  </a:lnTo>
                  <a:lnTo>
                    <a:pt x="59131" y="95249"/>
                  </a:lnTo>
                  <a:lnTo>
                    <a:pt x="74552" y="107009"/>
                  </a:lnTo>
                  <a:lnTo>
                    <a:pt x="79335" y="108381"/>
                  </a:lnTo>
                  <a:lnTo>
                    <a:pt x="83582" y="108237"/>
                  </a:lnTo>
                  <a:lnTo>
                    <a:pt x="87471" y="107083"/>
                  </a:lnTo>
                  <a:lnTo>
                    <a:pt x="90064" y="104197"/>
                  </a:lnTo>
                  <a:lnTo>
                    <a:pt x="99624" y="73406"/>
                  </a:lnTo>
                  <a:lnTo>
                    <a:pt x="104097" y="26313"/>
                  </a:lnTo>
                  <a:lnTo>
                    <a:pt x="105532" y="1592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">
              <a:extLst>
                <a:ext uri="{FF2B5EF4-FFF2-40B4-BE49-F238E27FC236}">
                  <a16:creationId xmlns:a16="http://schemas.microsoft.com/office/drawing/2014/main" id="{276932EC-6872-92DA-394C-D0E5A8CB92B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323975" y="211455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47946" y="7291"/>
                  </a:lnTo>
                  <a:lnTo>
                    <a:pt x="66770" y="216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9">
              <a:extLst>
                <a:ext uri="{FF2B5EF4-FFF2-40B4-BE49-F238E27FC236}">
                  <a16:creationId xmlns:a16="http://schemas.microsoft.com/office/drawing/2014/main" id="{668A3C5D-B1DD-82A7-F87B-F99419B1381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276350" y="1962715"/>
              <a:ext cx="142876" cy="247086"/>
            </a:xfrm>
            <a:custGeom>
              <a:avLst/>
              <a:gdLst/>
              <a:ahLst/>
              <a:cxnLst/>
              <a:rect l="0" t="0" r="0" b="0"/>
              <a:pathLst>
                <a:path w="142876" h="247086">
                  <a:moveTo>
                    <a:pt x="0" y="75635"/>
                  </a:moveTo>
                  <a:lnTo>
                    <a:pt x="0" y="75635"/>
                  </a:lnTo>
                  <a:lnTo>
                    <a:pt x="5057" y="75635"/>
                  </a:lnTo>
                  <a:lnTo>
                    <a:pt x="6546" y="73518"/>
                  </a:lnTo>
                  <a:lnTo>
                    <a:pt x="9701" y="61485"/>
                  </a:lnTo>
                  <a:lnTo>
                    <a:pt x="14189" y="54177"/>
                  </a:lnTo>
                  <a:lnTo>
                    <a:pt x="19712" y="50223"/>
                  </a:lnTo>
                  <a:lnTo>
                    <a:pt x="22666" y="49169"/>
                  </a:lnTo>
                  <a:lnTo>
                    <a:pt x="69737" y="5868"/>
                  </a:lnTo>
                  <a:lnTo>
                    <a:pt x="76150" y="2294"/>
                  </a:lnTo>
                  <a:lnTo>
                    <a:pt x="88890" y="0"/>
                  </a:lnTo>
                  <a:lnTo>
                    <a:pt x="91010" y="1928"/>
                  </a:lnTo>
                  <a:lnTo>
                    <a:pt x="101424" y="40624"/>
                  </a:lnTo>
                  <a:lnTo>
                    <a:pt x="103782" y="75374"/>
                  </a:lnTo>
                  <a:lnTo>
                    <a:pt x="106598" y="116598"/>
                  </a:lnTo>
                  <a:lnTo>
                    <a:pt x="122617" y="162866"/>
                  </a:lnTo>
                  <a:lnTo>
                    <a:pt x="131937" y="209850"/>
                  </a:lnTo>
                  <a:lnTo>
                    <a:pt x="133989" y="229467"/>
                  </a:lnTo>
                  <a:lnTo>
                    <a:pt x="142875" y="247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0">
              <a:extLst>
                <a:ext uri="{FF2B5EF4-FFF2-40B4-BE49-F238E27FC236}">
                  <a16:creationId xmlns:a16="http://schemas.microsoft.com/office/drawing/2014/main" id="{40370DB0-2F30-AAA6-4753-BF9A83D831B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209675" y="1953053"/>
              <a:ext cx="138761" cy="285323"/>
            </a:xfrm>
            <a:custGeom>
              <a:avLst/>
              <a:gdLst/>
              <a:ahLst/>
              <a:cxnLst/>
              <a:rect l="0" t="0" r="0" b="0"/>
              <a:pathLst>
                <a:path w="138761" h="285323">
                  <a:moveTo>
                    <a:pt x="123825" y="28147"/>
                  </a:moveTo>
                  <a:lnTo>
                    <a:pt x="123825" y="28147"/>
                  </a:lnTo>
                  <a:lnTo>
                    <a:pt x="123825" y="19014"/>
                  </a:lnTo>
                  <a:lnTo>
                    <a:pt x="132026" y="10455"/>
                  </a:lnTo>
                  <a:lnTo>
                    <a:pt x="132957" y="4443"/>
                  </a:lnTo>
                  <a:lnTo>
                    <a:pt x="134147" y="2819"/>
                  </a:lnTo>
                  <a:lnTo>
                    <a:pt x="135998" y="1737"/>
                  </a:lnTo>
                  <a:lnTo>
                    <a:pt x="138290" y="1015"/>
                  </a:lnTo>
                  <a:lnTo>
                    <a:pt x="138760" y="534"/>
                  </a:lnTo>
                  <a:lnTo>
                    <a:pt x="138015" y="213"/>
                  </a:lnTo>
                  <a:lnTo>
                    <a:pt x="136460" y="0"/>
                  </a:lnTo>
                  <a:lnTo>
                    <a:pt x="135423" y="915"/>
                  </a:lnTo>
                  <a:lnTo>
                    <a:pt x="115117" y="48488"/>
                  </a:lnTo>
                  <a:lnTo>
                    <a:pt x="92425" y="94347"/>
                  </a:lnTo>
                  <a:lnTo>
                    <a:pt x="76246" y="134114"/>
                  </a:lnTo>
                  <a:lnTo>
                    <a:pt x="68812" y="151443"/>
                  </a:lnTo>
                  <a:lnTo>
                    <a:pt x="52437" y="176993"/>
                  </a:lnTo>
                  <a:lnTo>
                    <a:pt x="31505" y="218966"/>
                  </a:lnTo>
                  <a:lnTo>
                    <a:pt x="20491" y="248108"/>
                  </a:lnTo>
                  <a:lnTo>
                    <a:pt x="4675" y="272523"/>
                  </a:lnTo>
                  <a:lnTo>
                    <a:pt x="0" y="2853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">
              <a:extLst>
                <a:ext uri="{FF2B5EF4-FFF2-40B4-BE49-F238E27FC236}">
                  <a16:creationId xmlns:a16="http://schemas.microsoft.com/office/drawing/2014/main" id="{F6CEA459-F65C-EE21-7E90-674F84240CE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933575" y="2238375"/>
              <a:ext cx="5489" cy="1"/>
            </a:xfrm>
            <a:custGeom>
              <a:avLst/>
              <a:gdLst/>
              <a:ahLst/>
              <a:cxnLst/>
              <a:rect l="0" t="0" r="0" b="0"/>
              <a:pathLst>
                <a:path w="5489" h="1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4">
            <a:extLst>
              <a:ext uri="{FF2B5EF4-FFF2-40B4-BE49-F238E27FC236}">
                <a16:creationId xmlns:a16="http://schemas.microsoft.com/office/drawing/2014/main" id="{7A70C482-6550-7F05-83A0-75C0162EA341}"/>
              </a:ext>
            </a:extLst>
          </p:cNvPr>
          <p:cNvGrpSpPr/>
          <p:nvPr/>
        </p:nvGrpSpPr>
        <p:grpSpPr>
          <a:xfrm>
            <a:off x="2222718" y="2109140"/>
            <a:ext cx="272833" cy="110085"/>
            <a:chOff x="2222718" y="2109140"/>
            <a:chExt cx="272833" cy="110085"/>
          </a:xfrm>
        </p:grpSpPr>
        <p:sp>
          <p:nvSpPr>
            <p:cNvPr id="11" name="SMARTInkShape-12">
              <a:extLst>
                <a:ext uri="{FF2B5EF4-FFF2-40B4-BE49-F238E27FC236}">
                  <a16:creationId xmlns:a16="http://schemas.microsoft.com/office/drawing/2014/main" id="{538A2291-405B-9567-D3C7-D822C5E54BE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222718" y="2109140"/>
              <a:ext cx="61959" cy="110085"/>
            </a:xfrm>
            <a:custGeom>
              <a:avLst/>
              <a:gdLst/>
              <a:ahLst/>
              <a:cxnLst/>
              <a:rect l="0" t="0" r="0" b="0"/>
              <a:pathLst>
                <a:path w="61959" h="110085">
                  <a:moveTo>
                    <a:pt x="53757" y="14935"/>
                  </a:moveTo>
                  <a:lnTo>
                    <a:pt x="53757" y="14935"/>
                  </a:lnTo>
                  <a:lnTo>
                    <a:pt x="58813" y="14935"/>
                  </a:lnTo>
                  <a:lnTo>
                    <a:pt x="60303" y="13877"/>
                  </a:lnTo>
                  <a:lnTo>
                    <a:pt x="61296" y="12113"/>
                  </a:lnTo>
                  <a:lnTo>
                    <a:pt x="61958" y="9879"/>
                  </a:lnTo>
                  <a:lnTo>
                    <a:pt x="61341" y="8389"/>
                  </a:lnTo>
                  <a:lnTo>
                    <a:pt x="59871" y="7396"/>
                  </a:lnTo>
                  <a:lnTo>
                    <a:pt x="54965" y="5802"/>
                  </a:lnTo>
                  <a:lnTo>
                    <a:pt x="54294" y="2762"/>
                  </a:lnTo>
                  <a:lnTo>
                    <a:pt x="54115" y="470"/>
                  </a:lnTo>
                  <a:lnTo>
                    <a:pt x="51879" y="0"/>
                  </a:lnTo>
                  <a:lnTo>
                    <a:pt x="37386" y="4488"/>
                  </a:lnTo>
                  <a:lnTo>
                    <a:pt x="8427" y="31844"/>
                  </a:lnTo>
                  <a:lnTo>
                    <a:pt x="1860" y="46792"/>
                  </a:lnTo>
                  <a:lnTo>
                    <a:pt x="0" y="62960"/>
                  </a:lnTo>
                  <a:lnTo>
                    <a:pt x="4903" y="83963"/>
                  </a:lnTo>
                  <a:lnTo>
                    <a:pt x="14032" y="106314"/>
                  </a:lnTo>
                  <a:lnTo>
                    <a:pt x="15632" y="107604"/>
                  </a:lnTo>
                  <a:lnTo>
                    <a:pt x="23715" y="109845"/>
                  </a:lnTo>
                  <a:lnTo>
                    <a:pt x="29804" y="110084"/>
                  </a:lnTo>
                  <a:lnTo>
                    <a:pt x="43367" y="105099"/>
                  </a:lnTo>
                  <a:lnTo>
                    <a:pt x="46830" y="102561"/>
                  </a:lnTo>
                  <a:lnTo>
                    <a:pt x="50678" y="96919"/>
                  </a:lnTo>
                  <a:lnTo>
                    <a:pt x="53352" y="56096"/>
                  </a:lnTo>
                  <a:lnTo>
                    <a:pt x="53487" y="48726"/>
                  </a:lnTo>
                  <a:lnTo>
                    <a:pt x="47992" y="34892"/>
                  </a:lnTo>
                  <a:lnTo>
                    <a:pt x="39553" y="23805"/>
                  </a:lnTo>
                  <a:lnTo>
                    <a:pt x="29910" y="16505"/>
                  </a:lnTo>
                  <a:lnTo>
                    <a:pt x="25525" y="9168"/>
                  </a:lnTo>
                  <a:lnTo>
                    <a:pt x="15657" y="54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3">
              <a:extLst>
                <a:ext uri="{FF2B5EF4-FFF2-40B4-BE49-F238E27FC236}">
                  <a16:creationId xmlns:a16="http://schemas.microsoft.com/office/drawing/2014/main" id="{C278821B-53AA-3BE8-1F13-A9BAB5E094A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324100" y="2114550"/>
              <a:ext cx="171451" cy="102227"/>
            </a:xfrm>
            <a:custGeom>
              <a:avLst/>
              <a:gdLst/>
              <a:ahLst/>
              <a:cxnLst/>
              <a:rect l="0" t="0" r="0" b="0"/>
              <a:pathLst>
                <a:path w="171451" h="102227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1058" y="41079"/>
                  </a:lnTo>
                  <a:lnTo>
                    <a:pt x="2822" y="40086"/>
                  </a:lnTo>
                  <a:lnTo>
                    <a:pt x="5056" y="39424"/>
                  </a:lnTo>
                  <a:lnTo>
                    <a:pt x="6546" y="37924"/>
                  </a:lnTo>
                  <a:lnTo>
                    <a:pt x="11758" y="27913"/>
                  </a:lnTo>
                  <a:lnTo>
                    <a:pt x="22666" y="15744"/>
                  </a:lnTo>
                  <a:lnTo>
                    <a:pt x="28771" y="12289"/>
                  </a:lnTo>
                  <a:lnTo>
                    <a:pt x="35012" y="9695"/>
                  </a:lnTo>
                  <a:lnTo>
                    <a:pt x="41314" y="5015"/>
                  </a:lnTo>
                  <a:lnTo>
                    <a:pt x="44476" y="4401"/>
                  </a:lnTo>
                  <a:lnTo>
                    <a:pt x="47642" y="5051"/>
                  </a:lnTo>
                  <a:lnTo>
                    <a:pt x="50811" y="6542"/>
                  </a:lnTo>
                  <a:lnTo>
                    <a:pt x="60329" y="18754"/>
                  </a:lnTo>
                  <a:lnTo>
                    <a:pt x="69851" y="35778"/>
                  </a:lnTo>
                  <a:lnTo>
                    <a:pt x="74946" y="67040"/>
                  </a:lnTo>
                  <a:lnTo>
                    <a:pt x="74770" y="87009"/>
                  </a:lnTo>
                  <a:lnTo>
                    <a:pt x="70979" y="96173"/>
                  </a:lnTo>
                  <a:lnTo>
                    <a:pt x="68486" y="99040"/>
                  </a:lnTo>
                  <a:lnTo>
                    <a:pt x="62894" y="102226"/>
                  </a:lnTo>
                  <a:lnTo>
                    <a:pt x="60979" y="102018"/>
                  </a:lnTo>
                  <a:lnTo>
                    <a:pt x="59703" y="100820"/>
                  </a:lnTo>
                  <a:lnTo>
                    <a:pt x="52598" y="86237"/>
                  </a:lnTo>
                  <a:lnTo>
                    <a:pt x="51999" y="81833"/>
                  </a:lnTo>
                  <a:lnTo>
                    <a:pt x="54155" y="74117"/>
                  </a:lnTo>
                  <a:lnTo>
                    <a:pt x="65221" y="52936"/>
                  </a:lnTo>
                  <a:lnTo>
                    <a:pt x="75201" y="40813"/>
                  </a:lnTo>
                  <a:lnTo>
                    <a:pt x="119517" y="1639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5">
            <a:extLst>
              <a:ext uri="{FF2B5EF4-FFF2-40B4-BE49-F238E27FC236}">
                <a16:creationId xmlns:a16="http://schemas.microsoft.com/office/drawing/2014/main" id="{41D89B84-E672-CA79-AEBE-FD77DA55153D}"/>
              </a:ext>
            </a:extLst>
          </p:cNvPr>
          <p:cNvGrpSpPr/>
          <p:nvPr/>
        </p:nvGrpSpPr>
        <p:grpSpPr>
          <a:xfrm>
            <a:off x="2810737" y="1914525"/>
            <a:ext cx="1223801" cy="476251"/>
            <a:chOff x="2810737" y="1914525"/>
            <a:chExt cx="1223801" cy="476251"/>
          </a:xfrm>
        </p:grpSpPr>
        <p:sp>
          <p:nvSpPr>
            <p:cNvPr id="14" name="SMARTInkShape-14">
              <a:extLst>
                <a:ext uri="{FF2B5EF4-FFF2-40B4-BE49-F238E27FC236}">
                  <a16:creationId xmlns:a16="http://schemas.microsoft.com/office/drawing/2014/main" id="{BF56FEA7-136E-1217-8ABB-6B2CED3EF09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810737" y="2078410"/>
              <a:ext cx="237264" cy="159759"/>
            </a:xfrm>
            <a:custGeom>
              <a:avLst/>
              <a:gdLst/>
              <a:ahLst/>
              <a:cxnLst/>
              <a:rect l="0" t="0" r="0" b="0"/>
              <a:pathLst>
                <a:path w="237264" h="159759">
                  <a:moveTo>
                    <a:pt x="46763" y="55190"/>
                  </a:moveTo>
                  <a:lnTo>
                    <a:pt x="46763" y="55190"/>
                  </a:lnTo>
                  <a:lnTo>
                    <a:pt x="54963" y="63391"/>
                  </a:lnTo>
                  <a:lnTo>
                    <a:pt x="86844" y="72882"/>
                  </a:lnTo>
                  <a:lnTo>
                    <a:pt x="120241" y="65920"/>
                  </a:lnTo>
                  <a:lnTo>
                    <a:pt x="132689" y="59606"/>
                  </a:lnTo>
                  <a:lnTo>
                    <a:pt x="147815" y="48419"/>
                  </a:lnTo>
                  <a:lnTo>
                    <a:pt x="152705" y="46889"/>
                  </a:lnTo>
                  <a:lnTo>
                    <a:pt x="155491" y="46481"/>
                  </a:lnTo>
                  <a:lnTo>
                    <a:pt x="156290" y="45150"/>
                  </a:lnTo>
                  <a:lnTo>
                    <a:pt x="155765" y="43205"/>
                  </a:lnTo>
                  <a:lnTo>
                    <a:pt x="152373" y="37535"/>
                  </a:lnTo>
                  <a:lnTo>
                    <a:pt x="150644" y="22265"/>
                  </a:lnTo>
                  <a:lnTo>
                    <a:pt x="146555" y="14804"/>
                  </a:lnTo>
                  <a:lnTo>
                    <a:pt x="133246" y="4654"/>
                  </a:lnTo>
                  <a:lnTo>
                    <a:pt x="110840" y="0"/>
                  </a:lnTo>
                  <a:lnTo>
                    <a:pt x="79037" y="3677"/>
                  </a:lnTo>
                  <a:lnTo>
                    <a:pt x="60754" y="11482"/>
                  </a:lnTo>
                  <a:lnTo>
                    <a:pt x="19638" y="40889"/>
                  </a:lnTo>
                  <a:lnTo>
                    <a:pt x="8955" y="57301"/>
                  </a:lnTo>
                  <a:lnTo>
                    <a:pt x="2047" y="84390"/>
                  </a:lnTo>
                  <a:lnTo>
                    <a:pt x="0" y="112525"/>
                  </a:lnTo>
                  <a:lnTo>
                    <a:pt x="1829" y="119872"/>
                  </a:lnTo>
                  <a:lnTo>
                    <a:pt x="9506" y="130857"/>
                  </a:lnTo>
                  <a:lnTo>
                    <a:pt x="30623" y="152020"/>
                  </a:lnTo>
                  <a:lnTo>
                    <a:pt x="38884" y="156434"/>
                  </a:lnTo>
                  <a:lnTo>
                    <a:pt x="75624" y="159268"/>
                  </a:lnTo>
                  <a:lnTo>
                    <a:pt x="112347" y="159758"/>
                  </a:lnTo>
                  <a:lnTo>
                    <a:pt x="154154" y="158846"/>
                  </a:lnTo>
                  <a:lnTo>
                    <a:pt x="194976" y="152414"/>
                  </a:lnTo>
                  <a:lnTo>
                    <a:pt x="237263" y="150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5">
              <a:extLst>
                <a:ext uri="{FF2B5EF4-FFF2-40B4-BE49-F238E27FC236}">
                  <a16:creationId xmlns:a16="http://schemas.microsoft.com/office/drawing/2014/main" id="{7AEE82F0-7E71-C690-D91D-0EBD05C130D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048000" y="2162175"/>
              <a:ext cx="114301" cy="104776"/>
            </a:xfrm>
            <a:custGeom>
              <a:avLst/>
              <a:gdLst/>
              <a:ahLst/>
              <a:cxnLst/>
              <a:rect l="0" t="0" r="0" b="0"/>
              <a:pathLst>
                <a:path w="114301" h="104776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19246" y="5056"/>
                  </a:lnTo>
                  <a:lnTo>
                    <a:pt x="27251" y="13183"/>
                  </a:lnTo>
                  <a:lnTo>
                    <a:pt x="63624" y="60468"/>
                  </a:lnTo>
                  <a:lnTo>
                    <a:pt x="80352" y="78359"/>
                  </a:lnTo>
                  <a:lnTo>
                    <a:pt x="11430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6">
              <a:extLst>
                <a:ext uri="{FF2B5EF4-FFF2-40B4-BE49-F238E27FC236}">
                  <a16:creationId xmlns:a16="http://schemas.microsoft.com/office/drawing/2014/main" id="{948E956F-15C7-D326-9A43-D1A46C68547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057525" y="2144449"/>
              <a:ext cx="123826" cy="160602"/>
            </a:xfrm>
            <a:custGeom>
              <a:avLst/>
              <a:gdLst/>
              <a:ahLst/>
              <a:cxnLst/>
              <a:rect l="0" t="0" r="0" b="0"/>
              <a:pathLst>
                <a:path w="123826" h="160602">
                  <a:moveTo>
                    <a:pt x="123825" y="8201"/>
                  </a:moveTo>
                  <a:lnTo>
                    <a:pt x="123825" y="8201"/>
                  </a:lnTo>
                  <a:lnTo>
                    <a:pt x="123825" y="0"/>
                  </a:lnTo>
                  <a:lnTo>
                    <a:pt x="118769" y="4125"/>
                  </a:lnTo>
                  <a:lnTo>
                    <a:pt x="77837" y="49731"/>
                  </a:lnTo>
                  <a:lnTo>
                    <a:pt x="45594" y="93775"/>
                  </a:lnTo>
                  <a:lnTo>
                    <a:pt x="33936" y="114514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7">
              <a:extLst>
                <a:ext uri="{FF2B5EF4-FFF2-40B4-BE49-F238E27FC236}">
                  <a16:creationId xmlns:a16="http://schemas.microsoft.com/office/drawing/2014/main" id="{0EAB6DAB-DB3B-30AC-8DE6-19736F5A5D3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181350" y="2200275"/>
              <a:ext cx="28460" cy="190501"/>
            </a:xfrm>
            <a:custGeom>
              <a:avLst/>
              <a:gdLst/>
              <a:ahLst/>
              <a:cxnLst/>
              <a:rect l="0" t="0" r="0" b="0"/>
              <a:pathLst>
                <a:path w="28460" h="190501">
                  <a:moveTo>
                    <a:pt x="19050" y="0"/>
                  </a:moveTo>
                  <a:lnTo>
                    <a:pt x="19050" y="0"/>
                  </a:lnTo>
                  <a:lnTo>
                    <a:pt x="28459" y="0"/>
                  </a:lnTo>
                  <a:lnTo>
                    <a:pt x="27510" y="40098"/>
                  </a:lnTo>
                  <a:lnTo>
                    <a:pt x="15316" y="85988"/>
                  </a:lnTo>
                  <a:lnTo>
                    <a:pt x="10669" y="13042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8">
              <a:extLst>
                <a:ext uri="{FF2B5EF4-FFF2-40B4-BE49-F238E27FC236}">
                  <a16:creationId xmlns:a16="http://schemas.microsoft.com/office/drawing/2014/main" id="{512B6294-5860-64D6-4A51-26E641D13E6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209925" y="2129481"/>
              <a:ext cx="85127" cy="94332"/>
            </a:xfrm>
            <a:custGeom>
              <a:avLst/>
              <a:gdLst/>
              <a:ahLst/>
              <a:cxnLst/>
              <a:rect l="0" t="0" r="0" b="0"/>
              <a:pathLst>
                <a:path w="85127" h="94332">
                  <a:moveTo>
                    <a:pt x="9525" y="70794"/>
                  </a:moveTo>
                  <a:lnTo>
                    <a:pt x="9525" y="70794"/>
                  </a:lnTo>
                  <a:lnTo>
                    <a:pt x="26001" y="26084"/>
                  </a:lnTo>
                  <a:lnTo>
                    <a:pt x="26859" y="21937"/>
                  </a:lnTo>
                  <a:lnTo>
                    <a:pt x="33457" y="14508"/>
                  </a:lnTo>
                  <a:lnTo>
                    <a:pt x="54939" y="1115"/>
                  </a:lnTo>
                  <a:lnTo>
                    <a:pt x="59910" y="0"/>
                  </a:lnTo>
                  <a:lnTo>
                    <a:pt x="64281" y="314"/>
                  </a:lnTo>
                  <a:lnTo>
                    <a:pt x="68254" y="1583"/>
                  </a:lnTo>
                  <a:lnTo>
                    <a:pt x="75491" y="8636"/>
                  </a:lnTo>
                  <a:lnTo>
                    <a:pt x="81176" y="18826"/>
                  </a:lnTo>
                  <a:lnTo>
                    <a:pt x="85126" y="48833"/>
                  </a:lnTo>
                  <a:lnTo>
                    <a:pt x="84548" y="78451"/>
                  </a:lnTo>
                  <a:lnTo>
                    <a:pt x="82824" y="82248"/>
                  </a:lnTo>
                  <a:lnTo>
                    <a:pt x="77027" y="87527"/>
                  </a:lnTo>
                  <a:lnTo>
                    <a:pt x="67395" y="93400"/>
                  </a:lnTo>
                  <a:lnTo>
                    <a:pt x="61864" y="94331"/>
                  </a:lnTo>
                  <a:lnTo>
                    <a:pt x="0" y="898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9">
              <a:extLst>
                <a:ext uri="{FF2B5EF4-FFF2-40B4-BE49-F238E27FC236}">
                  <a16:creationId xmlns:a16="http://schemas.microsoft.com/office/drawing/2014/main" id="{FEDFC9DA-2E47-4BB3-996C-EFF41E2F52D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328927" y="2134007"/>
              <a:ext cx="99506" cy="122648"/>
            </a:xfrm>
            <a:custGeom>
              <a:avLst/>
              <a:gdLst/>
              <a:ahLst/>
              <a:cxnLst/>
              <a:rect l="0" t="0" r="0" b="0"/>
              <a:pathLst>
                <a:path w="99506" h="122648">
                  <a:moveTo>
                    <a:pt x="4823" y="56743"/>
                  </a:moveTo>
                  <a:lnTo>
                    <a:pt x="4823" y="56743"/>
                  </a:lnTo>
                  <a:lnTo>
                    <a:pt x="35414" y="56743"/>
                  </a:lnTo>
                  <a:lnTo>
                    <a:pt x="42408" y="53921"/>
                  </a:lnTo>
                  <a:lnTo>
                    <a:pt x="45755" y="51687"/>
                  </a:lnTo>
                  <a:lnTo>
                    <a:pt x="69467" y="44984"/>
                  </a:lnTo>
                  <a:lnTo>
                    <a:pt x="93604" y="24862"/>
                  </a:lnTo>
                  <a:lnTo>
                    <a:pt x="97198" y="18585"/>
                  </a:lnTo>
                  <a:lnTo>
                    <a:pt x="99505" y="10988"/>
                  </a:lnTo>
                  <a:lnTo>
                    <a:pt x="98636" y="10365"/>
                  </a:lnTo>
                  <a:lnTo>
                    <a:pt x="94848" y="9672"/>
                  </a:lnTo>
                  <a:lnTo>
                    <a:pt x="93415" y="8429"/>
                  </a:lnTo>
                  <a:lnTo>
                    <a:pt x="90925" y="966"/>
                  </a:lnTo>
                  <a:lnTo>
                    <a:pt x="80547" y="0"/>
                  </a:lnTo>
                  <a:lnTo>
                    <a:pt x="64066" y="4770"/>
                  </a:lnTo>
                  <a:lnTo>
                    <a:pt x="32010" y="25138"/>
                  </a:lnTo>
                  <a:lnTo>
                    <a:pt x="16171" y="47496"/>
                  </a:lnTo>
                  <a:lnTo>
                    <a:pt x="3496" y="92058"/>
                  </a:lnTo>
                  <a:lnTo>
                    <a:pt x="763" y="99336"/>
                  </a:lnTo>
                  <a:lnTo>
                    <a:pt x="0" y="105247"/>
                  </a:lnTo>
                  <a:lnTo>
                    <a:pt x="4573" y="122647"/>
                  </a:lnTo>
                  <a:lnTo>
                    <a:pt x="27586" y="122207"/>
                  </a:lnTo>
                  <a:lnTo>
                    <a:pt x="53548" y="114710"/>
                  </a:lnTo>
                  <a:lnTo>
                    <a:pt x="90548" y="948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0">
              <a:extLst>
                <a:ext uri="{FF2B5EF4-FFF2-40B4-BE49-F238E27FC236}">
                  <a16:creationId xmlns:a16="http://schemas.microsoft.com/office/drawing/2014/main" id="{A85CB5E4-3F06-6929-7DF1-BB1AD713952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504459" y="2133634"/>
              <a:ext cx="134092" cy="115905"/>
            </a:xfrm>
            <a:custGeom>
              <a:avLst/>
              <a:gdLst/>
              <a:ahLst/>
              <a:cxnLst/>
              <a:rect l="0" t="0" r="0" b="0"/>
              <a:pathLst>
                <a:path w="134092" h="115905">
                  <a:moveTo>
                    <a:pt x="57891" y="9491"/>
                  </a:moveTo>
                  <a:lnTo>
                    <a:pt x="57891" y="9491"/>
                  </a:lnTo>
                  <a:lnTo>
                    <a:pt x="62947" y="9491"/>
                  </a:lnTo>
                  <a:lnTo>
                    <a:pt x="64437" y="8433"/>
                  </a:lnTo>
                  <a:lnTo>
                    <a:pt x="65430" y="6669"/>
                  </a:lnTo>
                  <a:lnTo>
                    <a:pt x="67406" y="0"/>
                  </a:lnTo>
                  <a:lnTo>
                    <a:pt x="54158" y="13227"/>
                  </a:lnTo>
                  <a:lnTo>
                    <a:pt x="28814" y="27593"/>
                  </a:lnTo>
                  <a:lnTo>
                    <a:pt x="2805" y="62714"/>
                  </a:lnTo>
                  <a:lnTo>
                    <a:pt x="0" y="69315"/>
                  </a:lnTo>
                  <a:lnTo>
                    <a:pt x="434" y="96444"/>
                  </a:lnTo>
                  <a:lnTo>
                    <a:pt x="5707" y="112396"/>
                  </a:lnTo>
                  <a:lnTo>
                    <a:pt x="9343" y="115136"/>
                  </a:lnTo>
                  <a:lnTo>
                    <a:pt x="13884" y="115904"/>
                  </a:lnTo>
                  <a:lnTo>
                    <a:pt x="59984" y="109305"/>
                  </a:lnTo>
                  <a:lnTo>
                    <a:pt x="100147" y="94981"/>
                  </a:lnTo>
                  <a:lnTo>
                    <a:pt x="134091" y="761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1">
              <a:extLst>
                <a:ext uri="{FF2B5EF4-FFF2-40B4-BE49-F238E27FC236}">
                  <a16:creationId xmlns:a16="http://schemas.microsoft.com/office/drawing/2014/main" id="{00B2C984-ABFD-29EE-6511-7B232E0D1FD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649437" y="2009775"/>
              <a:ext cx="103414" cy="216512"/>
            </a:xfrm>
            <a:custGeom>
              <a:avLst/>
              <a:gdLst/>
              <a:ahLst/>
              <a:cxnLst/>
              <a:rect l="0" t="0" r="0" b="0"/>
              <a:pathLst>
                <a:path w="103414" h="216512">
                  <a:moveTo>
                    <a:pt x="36738" y="0"/>
                  </a:moveTo>
                  <a:lnTo>
                    <a:pt x="36738" y="0"/>
                  </a:lnTo>
                  <a:lnTo>
                    <a:pt x="35680" y="9721"/>
                  </a:lnTo>
                  <a:lnTo>
                    <a:pt x="21550" y="55887"/>
                  </a:lnTo>
                  <a:lnTo>
                    <a:pt x="13140" y="98598"/>
                  </a:lnTo>
                  <a:lnTo>
                    <a:pt x="8818" y="141225"/>
                  </a:lnTo>
                  <a:lnTo>
                    <a:pt x="5535" y="164258"/>
                  </a:lnTo>
                  <a:lnTo>
                    <a:pt x="0" y="195429"/>
                  </a:lnTo>
                  <a:lnTo>
                    <a:pt x="2065" y="206096"/>
                  </a:lnTo>
                  <a:lnTo>
                    <a:pt x="6958" y="216511"/>
                  </a:lnTo>
                  <a:lnTo>
                    <a:pt x="8418" y="216308"/>
                  </a:lnTo>
                  <a:lnTo>
                    <a:pt x="31943" y="203737"/>
                  </a:lnTo>
                  <a:lnTo>
                    <a:pt x="48841" y="200066"/>
                  </a:lnTo>
                  <a:lnTo>
                    <a:pt x="74721" y="185879"/>
                  </a:lnTo>
                  <a:lnTo>
                    <a:pt x="103413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2">
              <a:extLst>
                <a:ext uri="{FF2B5EF4-FFF2-40B4-BE49-F238E27FC236}">
                  <a16:creationId xmlns:a16="http://schemas.microsoft.com/office/drawing/2014/main" id="{550F15D1-8547-E843-7AF6-6C32F3245D1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667125" y="2105025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45760" y="1531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3">
              <a:extLst>
                <a:ext uri="{FF2B5EF4-FFF2-40B4-BE49-F238E27FC236}">
                  <a16:creationId xmlns:a16="http://schemas.microsoft.com/office/drawing/2014/main" id="{B13BE7A5-582F-6C8A-A78D-EB84F2A7772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773888" y="2097376"/>
              <a:ext cx="111568" cy="106788"/>
            </a:xfrm>
            <a:custGeom>
              <a:avLst/>
              <a:gdLst/>
              <a:ahLst/>
              <a:cxnLst/>
              <a:rect l="0" t="0" r="0" b="0"/>
              <a:pathLst>
                <a:path w="111568" h="106788">
                  <a:moveTo>
                    <a:pt x="26587" y="36224"/>
                  </a:moveTo>
                  <a:lnTo>
                    <a:pt x="26587" y="36224"/>
                  </a:lnTo>
                  <a:lnTo>
                    <a:pt x="44487" y="43763"/>
                  </a:lnTo>
                  <a:lnTo>
                    <a:pt x="48046" y="44425"/>
                  </a:lnTo>
                  <a:lnTo>
                    <a:pt x="75511" y="37883"/>
                  </a:lnTo>
                  <a:lnTo>
                    <a:pt x="99594" y="26400"/>
                  </a:lnTo>
                  <a:lnTo>
                    <a:pt x="106660" y="20216"/>
                  </a:lnTo>
                  <a:lnTo>
                    <a:pt x="109800" y="13940"/>
                  </a:lnTo>
                  <a:lnTo>
                    <a:pt x="111567" y="4456"/>
                  </a:lnTo>
                  <a:lnTo>
                    <a:pt x="108641" y="2346"/>
                  </a:lnTo>
                  <a:lnTo>
                    <a:pt x="96922" y="0"/>
                  </a:lnTo>
                  <a:lnTo>
                    <a:pt x="83953" y="1780"/>
                  </a:lnTo>
                  <a:lnTo>
                    <a:pt x="47586" y="14480"/>
                  </a:lnTo>
                  <a:lnTo>
                    <a:pt x="15102" y="47619"/>
                  </a:lnTo>
                  <a:lnTo>
                    <a:pt x="4721" y="63119"/>
                  </a:lnTo>
                  <a:lnTo>
                    <a:pt x="0" y="81117"/>
                  </a:lnTo>
                  <a:lnTo>
                    <a:pt x="1718" y="90749"/>
                  </a:lnTo>
                  <a:lnTo>
                    <a:pt x="5813" y="102121"/>
                  </a:lnTo>
                  <a:lnTo>
                    <a:pt x="6388" y="105555"/>
                  </a:lnTo>
                  <a:lnTo>
                    <a:pt x="8888" y="106787"/>
                  </a:lnTo>
                  <a:lnTo>
                    <a:pt x="17309" y="105332"/>
                  </a:lnTo>
                  <a:lnTo>
                    <a:pt x="55162" y="933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4">
              <a:extLst>
                <a:ext uri="{FF2B5EF4-FFF2-40B4-BE49-F238E27FC236}">
                  <a16:creationId xmlns:a16="http://schemas.microsoft.com/office/drawing/2014/main" id="{1964059E-1404-36BE-1106-D50FA0465C9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940247" y="1914525"/>
              <a:ext cx="94291" cy="346321"/>
            </a:xfrm>
            <a:custGeom>
              <a:avLst/>
              <a:gdLst/>
              <a:ahLst/>
              <a:cxnLst/>
              <a:rect l="0" t="0" r="0" b="0"/>
              <a:pathLst>
                <a:path w="94291" h="346321">
                  <a:moveTo>
                    <a:pt x="69778" y="209550"/>
                  </a:moveTo>
                  <a:lnTo>
                    <a:pt x="69778" y="209550"/>
                  </a:lnTo>
                  <a:lnTo>
                    <a:pt x="79891" y="204494"/>
                  </a:lnTo>
                  <a:lnTo>
                    <a:pt x="82870" y="201946"/>
                  </a:lnTo>
                  <a:lnTo>
                    <a:pt x="88043" y="192216"/>
                  </a:lnTo>
                  <a:lnTo>
                    <a:pt x="87247" y="191644"/>
                  </a:lnTo>
                  <a:lnTo>
                    <a:pt x="75501" y="190651"/>
                  </a:lnTo>
                  <a:lnTo>
                    <a:pt x="48822" y="206915"/>
                  </a:lnTo>
                  <a:lnTo>
                    <a:pt x="27499" y="231843"/>
                  </a:lnTo>
                  <a:lnTo>
                    <a:pt x="10214" y="259194"/>
                  </a:lnTo>
                  <a:lnTo>
                    <a:pt x="1677" y="281708"/>
                  </a:lnTo>
                  <a:lnTo>
                    <a:pt x="0" y="303004"/>
                  </a:lnTo>
                  <a:lnTo>
                    <a:pt x="3752" y="336980"/>
                  </a:lnTo>
                  <a:lnTo>
                    <a:pt x="7978" y="344855"/>
                  </a:lnTo>
                  <a:lnTo>
                    <a:pt x="11644" y="346320"/>
                  </a:lnTo>
                  <a:lnTo>
                    <a:pt x="21364" y="345126"/>
                  </a:lnTo>
                  <a:lnTo>
                    <a:pt x="29916" y="338245"/>
                  </a:lnTo>
                  <a:lnTo>
                    <a:pt x="44030" y="321637"/>
                  </a:lnTo>
                  <a:lnTo>
                    <a:pt x="47751" y="306286"/>
                  </a:lnTo>
                  <a:lnTo>
                    <a:pt x="50140" y="266994"/>
                  </a:lnTo>
                  <a:lnTo>
                    <a:pt x="60667" y="228099"/>
                  </a:lnTo>
                  <a:lnTo>
                    <a:pt x="62906" y="204036"/>
                  </a:lnTo>
                  <a:lnTo>
                    <a:pt x="63862" y="169816"/>
                  </a:lnTo>
                  <a:lnTo>
                    <a:pt x="73666" y="125384"/>
                  </a:lnTo>
                  <a:lnTo>
                    <a:pt x="81383" y="81122"/>
                  </a:lnTo>
                  <a:lnTo>
                    <a:pt x="87848" y="36828"/>
                  </a:lnTo>
                  <a:lnTo>
                    <a:pt x="88699" y="8482"/>
                  </a:lnTo>
                  <a:lnTo>
                    <a:pt x="89800" y="5654"/>
                  </a:lnTo>
                  <a:lnTo>
                    <a:pt x="91593" y="3770"/>
                  </a:lnTo>
                  <a:lnTo>
                    <a:pt x="93846" y="2513"/>
                  </a:lnTo>
                  <a:lnTo>
                    <a:pt x="94290" y="1675"/>
                  </a:lnTo>
                  <a:lnTo>
                    <a:pt x="8882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6">
            <a:extLst>
              <a:ext uri="{FF2B5EF4-FFF2-40B4-BE49-F238E27FC236}">
                <a16:creationId xmlns:a16="http://schemas.microsoft.com/office/drawing/2014/main" id="{005C1F4F-C8BD-A912-27C9-3CBE23577B1A}"/>
              </a:ext>
            </a:extLst>
          </p:cNvPr>
          <p:cNvGrpSpPr/>
          <p:nvPr/>
        </p:nvGrpSpPr>
        <p:grpSpPr>
          <a:xfrm>
            <a:off x="4324350" y="1982524"/>
            <a:ext cx="819151" cy="284210"/>
            <a:chOff x="4324350" y="1982524"/>
            <a:chExt cx="819151" cy="284210"/>
          </a:xfrm>
        </p:grpSpPr>
        <p:sp>
          <p:nvSpPr>
            <p:cNvPr id="26" name="SMARTInkShape-25">
              <a:extLst>
                <a:ext uri="{FF2B5EF4-FFF2-40B4-BE49-F238E27FC236}">
                  <a16:creationId xmlns:a16="http://schemas.microsoft.com/office/drawing/2014/main" id="{0EFF0048-2338-526E-53C1-5D145F5B7F6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324350" y="2095500"/>
              <a:ext cx="152401" cy="159331"/>
            </a:xfrm>
            <a:custGeom>
              <a:avLst/>
              <a:gdLst/>
              <a:ahLst/>
              <a:cxnLst/>
              <a:rect l="0" t="0" r="0" b="0"/>
              <a:pathLst>
                <a:path w="152401" h="159331">
                  <a:moveTo>
                    <a:pt x="0" y="28575"/>
                  </a:moveTo>
                  <a:lnTo>
                    <a:pt x="0" y="28575"/>
                  </a:lnTo>
                  <a:lnTo>
                    <a:pt x="14571" y="28575"/>
                  </a:lnTo>
                  <a:lnTo>
                    <a:pt x="16064" y="29633"/>
                  </a:lnTo>
                  <a:lnTo>
                    <a:pt x="17059" y="31397"/>
                  </a:lnTo>
                  <a:lnTo>
                    <a:pt x="17723" y="33631"/>
                  </a:lnTo>
                  <a:lnTo>
                    <a:pt x="45835" y="77946"/>
                  </a:lnTo>
                  <a:lnTo>
                    <a:pt x="70869" y="122997"/>
                  </a:lnTo>
                  <a:lnTo>
                    <a:pt x="96678" y="153166"/>
                  </a:lnTo>
                  <a:lnTo>
                    <a:pt x="103998" y="158032"/>
                  </a:lnTo>
                  <a:lnTo>
                    <a:pt x="107432" y="159330"/>
                  </a:lnTo>
                  <a:lnTo>
                    <a:pt x="110779" y="157020"/>
                  </a:lnTo>
                  <a:lnTo>
                    <a:pt x="117322" y="145987"/>
                  </a:lnTo>
                  <a:lnTo>
                    <a:pt x="125791" y="103930"/>
                  </a:lnTo>
                  <a:lnTo>
                    <a:pt x="132355" y="69072"/>
                  </a:lnTo>
                  <a:lnTo>
                    <a:pt x="135172" y="4033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6">
              <a:extLst>
                <a:ext uri="{FF2B5EF4-FFF2-40B4-BE49-F238E27FC236}">
                  <a16:creationId xmlns:a16="http://schemas.microsoft.com/office/drawing/2014/main" id="{E016D527-DC5C-D3FB-2991-46079FC8CD6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572087" y="2135052"/>
              <a:ext cx="152314" cy="131682"/>
            </a:xfrm>
            <a:custGeom>
              <a:avLst/>
              <a:gdLst/>
              <a:ahLst/>
              <a:cxnLst/>
              <a:rect l="0" t="0" r="0" b="0"/>
              <a:pathLst>
                <a:path w="152314" h="131682">
                  <a:moveTo>
                    <a:pt x="57063" y="46173"/>
                  </a:moveTo>
                  <a:lnTo>
                    <a:pt x="57063" y="46173"/>
                  </a:lnTo>
                  <a:lnTo>
                    <a:pt x="62119" y="41117"/>
                  </a:lnTo>
                  <a:lnTo>
                    <a:pt x="64602" y="35812"/>
                  </a:lnTo>
                  <a:lnTo>
                    <a:pt x="66195" y="28839"/>
                  </a:lnTo>
                  <a:lnTo>
                    <a:pt x="74755" y="19073"/>
                  </a:lnTo>
                  <a:lnTo>
                    <a:pt x="75711" y="12979"/>
                  </a:lnTo>
                  <a:lnTo>
                    <a:pt x="74786" y="11343"/>
                  </a:lnTo>
                  <a:lnTo>
                    <a:pt x="73112" y="10253"/>
                  </a:lnTo>
                  <a:lnTo>
                    <a:pt x="70937" y="9527"/>
                  </a:lnTo>
                  <a:lnTo>
                    <a:pt x="56799" y="726"/>
                  </a:lnTo>
                  <a:lnTo>
                    <a:pt x="53712" y="0"/>
                  </a:lnTo>
                  <a:lnTo>
                    <a:pt x="39255" y="4035"/>
                  </a:lnTo>
                  <a:lnTo>
                    <a:pt x="26623" y="11933"/>
                  </a:lnTo>
                  <a:lnTo>
                    <a:pt x="11120" y="26032"/>
                  </a:lnTo>
                  <a:lnTo>
                    <a:pt x="4894" y="37574"/>
                  </a:lnTo>
                  <a:lnTo>
                    <a:pt x="897" y="67287"/>
                  </a:lnTo>
                  <a:lnTo>
                    <a:pt x="0" y="109297"/>
                  </a:lnTo>
                  <a:lnTo>
                    <a:pt x="2088" y="114714"/>
                  </a:lnTo>
                  <a:lnTo>
                    <a:pt x="18180" y="131166"/>
                  </a:lnTo>
                  <a:lnTo>
                    <a:pt x="23788" y="131681"/>
                  </a:lnTo>
                  <a:lnTo>
                    <a:pt x="26413" y="129637"/>
                  </a:lnTo>
                  <a:lnTo>
                    <a:pt x="50756" y="87112"/>
                  </a:lnTo>
                  <a:lnTo>
                    <a:pt x="71882" y="44037"/>
                  </a:lnTo>
                  <a:lnTo>
                    <a:pt x="75948" y="27845"/>
                  </a:lnTo>
                  <a:lnTo>
                    <a:pt x="76065" y="37450"/>
                  </a:lnTo>
                  <a:lnTo>
                    <a:pt x="73269" y="45118"/>
                  </a:lnTo>
                  <a:lnTo>
                    <a:pt x="71042" y="48645"/>
                  </a:lnTo>
                  <a:lnTo>
                    <a:pt x="67908" y="63721"/>
                  </a:lnTo>
                  <a:lnTo>
                    <a:pt x="74904" y="103439"/>
                  </a:lnTo>
                  <a:lnTo>
                    <a:pt x="77424" y="106576"/>
                  </a:lnTo>
                  <a:lnTo>
                    <a:pt x="85869" y="110060"/>
                  </a:lnTo>
                  <a:lnTo>
                    <a:pt x="97466" y="112022"/>
                  </a:lnTo>
                  <a:lnTo>
                    <a:pt x="112661" y="107547"/>
                  </a:lnTo>
                  <a:lnTo>
                    <a:pt x="130569" y="94462"/>
                  </a:lnTo>
                  <a:lnTo>
                    <a:pt x="152313" y="556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7">
              <a:extLst>
                <a:ext uri="{FF2B5EF4-FFF2-40B4-BE49-F238E27FC236}">
                  <a16:creationId xmlns:a16="http://schemas.microsoft.com/office/drawing/2014/main" id="{E7530B8D-AB74-5BA4-B7CB-A5957F9838E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791075" y="1982524"/>
              <a:ext cx="18651" cy="246327"/>
            </a:xfrm>
            <a:custGeom>
              <a:avLst/>
              <a:gdLst/>
              <a:ahLst/>
              <a:cxnLst/>
              <a:rect l="0" t="0" r="0" b="0"/>
              <a:pathLst>
                <a:path w="18651" h="246327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6545" y="1675"/>
                  </a:lnTo>
                  <a:lnTo>
                    <a:pt x="8201" y="9181"/>
                  </a:lnTo>
                  <a:lnTo>
                    <a:pt x="9350" y="50507"/>
                  </a:lnTo>
                  <a:lnTo>
                    <a:pt x="8389" y="70395"/>
                  </a:lnTo>
                  <a:lnTo>
                    <a:pt x="4015" y="90717"/>
                  </a:lnTo>
                  <a:lnTo>
                    <a:pt x="8591" y="130807"/>
                  </a:lnTo>
                  <a:lnTo>
                    <a:pt x="10399" y="168788"/>
                  </a:lnTo>
                  <a:lnTo>
                    <a:pt x="18451" y="216000"/>
                  </a:lnTo>
                  <a:lnTo>
                    <a:pt x="18650" y="219759"/>
                  </a:lnTo>
                  <a:lnTo>
                    <a:pt x="9525" y="24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8">
              <a:extLst>
                <a:ext uri="{FF2B5EF4-FFF2-40B4-BE49-F238E27FC236}">
                  <a16:creationId xmlns:a16="http://schemas.microsoft.com/office/drawing/2014/main" id="{F26F547B-F3C1-D93C-C066-7EFC1D00721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886325" y="2105025"/>
              <a:ext cx="95251" cy="111360"/>
            </a:xfrm>
            <a:custGeom>
              <a:avLst/>
              <a:gdLst/>
              <a:ahLst/>
              <a:cxnLst/>
              <a:rect l="0" t="0" r="0" b="0"/>
              <a:pathLst>
                <a:path w="95251" h="111360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0361" y="11511"/>
                  </a:lnTo>
                  <a:lnTo>
                    <a:pt x="13257" y="10849"/>
                  </a:lnTo>
                  <a:lnTo>
                    <a:pt x="15188" y="9349"/>
                  </a:lnTo>
                  <a:lnTo>
                    <a:pt x="18542" y="1440"/>
                  </a:lnTo>
                  <a:lnTo>
                    <a:pt x="18825" y="3462"/>
                  </a:lnTo>
                  <a:lnTo>
                    <a:pt x="19044" y="50785"/>
                  </a:lnTo>
                  <a:lnTo>
                    <a:pt x="21870" y="77136"/>
                  </a:lnTo>
                  <a:lnTo>
                    <a:pt x="28751" y="107681"/>
                  </a:lnTo>
                  <a:lnTo>
                    <a:pt x="30809" y="109888"/>
                  </a:lnTo>
                  <a:lnTo>
                    <a:pt x="33239" y="111359"/>
                  </a:lnTo>
                  <a:lnTo>
                    <a:pt x="35918" y="111281"/>
                  </a:lnTo>
                  <a:lnTo>
                    <a:pt x="41716" y="108372"/>
                  </a:lnTo>
                  <a:lnTo>
                    <a:pt x="54062" y="90277"/>
                  </a:lnTo>
                  <a:lnTo>
                    <a:pt x="69861" y="49975"/>
                  </a:lnTo>
                  <a:lnTo>
                    <a:pt x="77065" y="1865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9">
              <a:extLst>
                <a:ext uri="{FF2B5EF4-FFF2-40B4-BE49-F238E27FC236}">
                  <a16:creationId xmlns:a16="http://schemas.microsoft.com/office/drawing/2014/main" id="{951E2E0B-C8BA-10E5-D95A-C208D90F129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021398" y="2082073"/>
              <a:ext cx="122103" cy="146146"/>
            </a:xfrm>
            <a:custGeom>
              <a:avLst/>
              <a:gdLst/>
              <a:ahLst/>
              <a:cxnLst/>
              <a:rect l="0" t="0" r="0" b="0"/>
              <a:pathLst>
                <a:path w="122103" h="146146">
                  <a:moveTo>
                    <a:pt x="17327" y="61052"/>
                  </a:moveTo>
                  <a:lnTo>
                    <a:pt x="17327" y="61052"/>
                  </a:lnTo>
                  <a:lnTo>
                    <a:pt x="25528" y="69253"/>
                  </a:lnTo>
                  <a:lnTo>
                    <a:pt x="31516" y="70185"/>
                  </a:lnTo>
                  <a:lnTo>
                    <a:pt x="60981" y="60853"/>
                  </a:lnTo>
                  <a:lnTo>
                    <a:pt x="67774" y="56378"/>
                  </a:lnTo>
                  <a:lnTo>
                    <a:pt x="83955" y="31443"/>
                  </a:lnTo>
                  <a:lnTo>
                    <a:pt x="90692" y="15943"/>
                  </a:lnTo>
                  <a:lnTo>
                    <a:pt x="91637" y="11929"/>
                  </a:lnTo>
                  <a:lnTo>
                    <a:pt x="91208" y="8195"/>
                  </a:lnTo>
                  <a:lnTo>
                    <a:pt x="87910" y="1224"/>
                  </a:lnTo>
                  <a:lnTo>
                    <a:pt x="84491" y="0"/>
                  </a:lnTo>
                  <a:lnTo>
                    <a:pt x="75048" y="1462"/>
                  </a:lnTo>
                  <a:lnTo>
                    <a:pt x="57830" y="8236"/>
                  </a:lnTo>
                  <a:lnTo>
                    <a:pt x="39324" y="27058"/>
                  </a:lnTo>
                  <a:lnTo>
                    <a:pt x="15310" y="68296"/>
                  </a:lnTo>
                  <a:lnTo>
                    <a:pt x="3324" y="86129"/>
                  </a:lnTo>
                  <a:lnTo>
                    <a:pt x="520" y="96539"/>
                  </a:lnTo>
                  <a:lnTo>
                    <a:pt x="0" y="118133"/>
                  </a:lnTo>
                  <a:lnTo>
                    <a:pt x="3630" y="128049"/>
                  </a:lnTo>
                  <a:lnTo>
                    <a:pt x="11622" y="139582"/>
                  </a:lnTo>
                  <a:lnTo>
                    <a:pt x="17614" y="143579"/>
                  </a:lnTo>
                  <a:lnTo>
                    <a:pt x="25028" y="146145"/>
                  </a:lnTo>
                  <a:lnTo>
                    <a:pt x="67881" y="138098"/>
                  </a:lnTo>
                  <a:lnTo>
                    <a:pt x="122102" y="1277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7">
            <a:extLst>
              <a:ext uri="{FF2B5EF4-FFF2-40B4-BE49-F238E27FC236}">
                <a16:creationId xmlns:a16="http://schemas.microsoft.com/office/drawing/2014/main" id="{85D0C3E6-CB56-FBAA-92A1-98817F3B4A9C}"/>
              </a:ext>
            </a:extLst>
          </p:cNvPr>
          <p:cNvGrpSpPr/>
          <p:nvPr/>
        </p:nvGrpSpPr>
        <p:grpSpPr>
          <a:xfrm>
            <a:off x="5469702" y="1967489"/>
            <a:ext cx="245299" cy="413762"/>
            <a:chOff x="5469702" y="1967489"/>
            <a:chExt cx="245299" cy="413762"/>
          </a:xfrm>
        </p:grpSpPr>
        <p:sp>
          <p:nvSpPr>
            <p:cNvPr id="32" name="SMARTInkShape-30">
              <a:extLst>
                <a:ext uri="{FF2B5EF4-FFF2-40B4-BE49-F238E27FC236}">
                  <a16:creationId xmlns:a16="http://schemas.microsoft.com/office/drawing/2014/main" id="{C1B3B0C9-0A22-BF0D-1ECD-F0A94144320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469702" y="2105025"/>
              <a:ext cx="64324" cy="111475"/>
            </a:xfrm>
            <a:custGeom>
              <a:avLst/>
              <a:gdLst/>
              <a:ahLst/>
              <a:cxnLst/>
              <a:rect l="0" t="0" r="0" b="0"/>
              <a:pathLst>
                <a:path w="64324" h="111475">
                  <a:moveTo>
                    <a:pt x="64323" y="19050"/>
                  </a:moveTo>
                  <a:lnTo>
                    <a:pt x="64323" y="19050"/>
                  </a:lnTo>
                  <a:lnTo>
                    <a:pt x="55191" y="9917"/>
                  </a:lnTo>
                  <a:lnTo>
                    <a:pt x="46631" y="9559"/>
                  </a:lnTo>
                  <a:lnTo>
                    <a:pt x="30333" y="18194"/>
                  </a:lnTo>
                  <a:lnTo>
                    <a:pt x="13918" y="33378"/>
                  </a:lnTo>
                  <a:lnTo>
                    <a:pt x="5584" y="45173"/>
                  </a:lnTo>
                  <a:lnTo>
                    <a:pt x="0" y="63714"/>
                  </a:lnTo>
                  <a:lnTo>
                    <a:pt x="3401" y="87670"/>
                  </a:lnTo>
                  <a:lnTo>
                    <a:pt x="11141" y="99995"/>
                  </a:lnTo>
                  <a:lnTo>
                    <a:pt x="20578" y="107942"/>
                  </a:lnTo>
                  <a:lnTo>
                    <a:pt x="28300" y="111474"/>
                  </a:lnTo>
                  <a:lnTo>
                    <a:pt x="32900" y="110299"/>
                  </a:lnTo>
                  <a:lnTo>
                    <a:pt x="43654" y="103350"/>
                  </a:lnTo>
                  <a:lnTo>
                    <a:pt x="56553" y="87537"/>
                  </a:lnTo>
                  <a:lnTo>
                    <a:pt x="62021" y="64390"/>
                  </a:lnTo>
                  <a:lnTo>
                    <a:pt x="64120" y="19437"/>
                  </a:lnTo>
                  <a:lnTo>
                    <a:pt x="61410" y="11108"/>
                  </a:lnTo>
                  <a:lnTo>
                    <a:pt x="5479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1">
              <a:extLst>
                <a:ext uri="{FF2B5EF4-FFF2-40B4-BE49-F238E27FC236}">
                  <a16:creationId xmlns:a16="http://schemas.microsoft.com/office/drawing/2014/main" id="{6F76EE4F-7CBB-1BE2-7F9D-C1D9780C267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562600" y="1967489"/>
              <a:ext cx="142862" cy="413762"/>
            </a:xfrm>
            <a:custGeom>
              <a:avLst/>
              <a:gdLst/>
              <a:ahLst/>
              <a:cxnLst/>
              <a:rect l="0" t="0" r="0" b="0"/>
              <a:pathLst>
                <a:path w="142862" h="413762">
                  <a:moveTo>
                    <a:pt x="123825" y="108961"/>
                  </a:moveTo>
                  <a:lnTo>
                    <a:pt x="123825" y="108961"/>
                  </a:lnTo>
                  <a:lnTo>
                    <a:pt x="131429" y="100299"/>
                  </a:lnTo>
                  <a:lnTo>
                    <a:pt x="139013" y="86168"/>
                  </a:lnTo>
                  <a:lnTo>
                    <a:pt x="142112" y="71376"/>
                  </a:lnTo>
                  <a:lnTo>
                    <a:pt x="142861" y="48252"/>
                  </a:lnTo>
                  <a:lnTo>
                    <a:pt x="141808" y="46264"/>
                  </a:lnTo>
                  <a:lnTo>
                    <a:pt x="140047" y="44938"/>
                  </a:lnTo>
                  <a:lnTo>
                    <a:pt x="134673" y="42810"/>
                  </a:lnTo>
                  <a:lnTo>
                    <a:pt x="133466" y="20874"/>
                  </a:lnTo>
                  <a:lnTo>
                    <a:pt x="131311" y="17428"/>
                  </a:lnTo>
                  <a:lnTo>
                    <a:pt x="120281" y="7522"/>
                  </a:lnTo>
                  <a:lnTo>
                    <a:pt x="116958" y="1082"/>
                  </a:lnTo>
                  <a:lnTo>
                    <a:pt x="115014" y="0"/>
                  </a:lnTo>
                  <a:lnTo>
                    <a:pt x="112659" y="337"/>
                  </a:lnTo>
                  <a:lnTo>
                    <a:pt x="106333" y="3426"/>
                  </a:lnTo>
                  <a:lnTo>
                    <a:pt x="87482" y="21500"/>
                  </a:lnTo>
                  <a:lnTo>
                    <a:pt x="79526" y="37043"/>
                  </a:lnTo>
                  <a:lnTo>
                    <a:pt x="66033" y="80043"/>
                  </a:lnTo>
                  <a:lnTo>
                    <a:pt x="59782" y="118384"/>
                  </a:lnTo>
                  <a:lnTo>
                    <a:pt x="55108" y="150911"/>
                  </a:lnTo>
                  <a:lnTo>
                    <a:pt x="44046" y="190978"/>
                  </a:lnTo>
                  <a:lnTo>
                    <a:pt x="36061" y="237106"/>
                  </a:lnTo>
                  <a:lnTo>
                    <a:pt x="30054" y="279383"/>
                  </a:lnTo>
                  <a:lnTo>
                    <a:pt x="21230" y="322256"/>
                  </a:lnTo>
                  <a:lnTo>
                    <a:pt x="10976" y="366325"/>
                  </a:lnTo>
                  <a:lnTo>
                    <a:pt x="0" y="4137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2">
              <a:extLst>
                <a:ext uri="{FF2B5EF4-FFF2-40B4-BE49-F238E27FC236}">
                  <a16:creationId xmlns:a16="http://schemas.microsoft.com/office/drawing/2014/main" id="{815B5813-CF64-B016-4B17-F84AD45CF07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572125" y="2162175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15209" y="31554"/>
                  </a:lnTo>
                  <a:lnTo>
                    <a:pt x="58624" y="22291"/>
                  </a:lnTo>
                  <a:lnTo>
                    <a:pt x="99913" y="1442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8">
            <a:extLst>
              <a:ext uri="{FF2B5EF4-FFF2-40B4-BE49-F238E27FC236}">
                <a16:creationId xmlns:a16="http://schemas.microsoft.com/office/drawing/2014/main" id="{2BBF08D1-81B8-DBEA-6721-C3CD4AFA341B}"/>
              </a:ext>
            </a:extLst>
          </p:cNvPr>
          <p:cNvGrpSpPr/>
          <p:nvPr/>
        </p:nvGrpSpPr>
        <p:grpSpPr>
          <a:xfrm>
            <a:off x="6010668" y="1752792"/>
            <a:ext cx="218683" cy="630739"/>
            <a:chOff x="6010668" y="1752792"/>
            <a:chExt cx="218683" cy="630739"/>
          </a:xfrm>
        </p:grpSpPr>
        <p:sp>
          <p:nvSpPr>
            <p:cNvPr id="36" name="SMARTInkShape-33">
              <a:extLst>
                <a:ext uri="{FF2B5EF4-FFF2-40B4-BE49-F238E27FC236}">
                  <a16:creationId xmlns:a16="http://schemas.microsoft.com/office/drawing/2014/main" id="{0375D8B0-1369-34CB-E96F-E3AEA464CBF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086475" y="1924050"/>
              <a:ext cx="38049" cy="459481"/>
            </a:xfrm>
            <a:custGeom>
              <a:avLst/>
              <a:gdLst/>
              <a:ahLst/>
              <a:cxnLst/>
              <a:rect l="0" t="0" r="0" b="0"/>
              <a:pathLst>
                <a:path w="38049" h="459481">
                  <a:moveTo>
                    <a:pt x="28575" y="0"/>
                  </a:moveTo>
                  <a:lnTo>
                    <a:pt x="28575" y="0"/>
                  </a:lnTo>
                  <a:lnTo>
                    <a:pt x="33631" y="5056"/>
                  </a:lnTo>
                  <a:lnTo>
                    <a:pt x="36114" y="10361"/>
                  </a:lnTo>
                  <a:lnTo>
                    <a:pt x="37838" y="48323"/>
                  </a:lnTo>
                  <a:lnTo>
                    <a:pt x="38048" y="90371"/>
                  </a:lnTo>
                  <a:lnTo>
                    <a:pt x="33032" y="129799"/>
                  </a:lnTo>
                  <a:lnTo>
                    <a:pt x="29456" y="171807"/>
                  </a:lnTo>
                  <a:lnTo>
                    <a:pt x="28750" y="216950"/>
                  </a:lnTo>
                  <a:lnTo>
                    <a:pt x="28609" y="261812"/>
                  </a:lnTo>
                  <a:lnTo>
                    <a:pt x="22036" y="302776"/>
                  </a:lnTo>
                  <a:lnTo>
                    <a:pt x="19312" y="345618"/>
                  </a:lnTo>
                  <a:lnTo>
                    <a:pt x="18014" y="385193"/>
                  </a:lnTo>
                  <a:lnTo>
                    <a:pt x="9351" y="425426"/>
                  </a:lnTo>
                  <a:lnTo>
                    <a:pt x="960" y="459480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4">
              <a:extLst>
                <a:ext uri="{FF2B5EF4-FFF2-40B4-BE49-F238E27FC236}">
                  <a16:creationId xmlns:a16="http://schemas.microsoft.com/office/drawing/2014/main" id="{BD89FC7D-A706-F252-904B-C6EC3F1C4F6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096000" y="2057565"/>
              <a:ext cx="127528" cy="123477"/>
            </a:xfrm>
            <a:custGeom>
              <a:avLst/>
              <a:gdLst/>
              <a:ahLst/>
              <a:cxnLst/>
              <a:rect l="0" t="0" r="0" b="0"/>
              <a:pathLst>
                <a:path w="127528" h="123477">
                  <a:moveTo>
                    <a:pt x="19050" y="56985"/>
                  </a:moveTo>
                  <a:lnTo>
                    <a:pt x="19050" y="56985"/>
                  </a:lnTo>
                  <a:lnTo>
                    <a:pt x="19050" y="51929"/>
                  </a:lnTo>
                  <a:lnTo>
                    <a:pt x="20108" y="50439"/>
                  </a:lnTo>
                  <a:lnTo>
                    <a:pt x="21872" y="49446"/>
                  </a:lnTo>
                  <a:lnTo>
                    <a:pt x="24106" y="48784"/>
                  </a:lnTo>
                  <a:lnTo>
                    <a:pt x="25595" y="47284"/>
                  </a:lnTo>
                  <a:lnTo>
                    <a:pt x="27251" y="42796"/>
                  </a:lnTo>
                  <a:lnTo>
                    <a:pt x="33631" y="37273"/>
                  </a:lnTo>
                  <a:lnTo>
                    <a:pt x="41406" y="31291"/>
                  </a:lnTo>
                  <a:lnTo>
                    <a:pt x="51862" y="15671"/>
                  </a:lnTo>
                  <a:lnTo>
                    <a:pt x="65697" y="6174"/>
                  </a:lnTo>
                  <a:lnTo>
                    <a:pt x="78144" y="1713"/>
                  </a:lnTo>
                  <a:lnTo>
                    <a:pt x="103374" y="0"/>
                  </a:lnTo>
                  <a:lnTo>
                    <a:pt x="108074" y="3120"/>
                  </a:lnTo>
                  <a:lnTo>
                    <a:pt x="116119" y="15053"/>
                  </a:lnTo>
                  <a:lnTo>
                    <a:pt x="126598" y="39622"/>
                  </a:lnTo>
                  <a:lnTo>
                    <a:pt x="127527" y="57735"/>
                  </a:lnTo>
                  <a:lnTo>
                    <a:pt x="123354" y="75310"/>
                  </a:lnTo>
                  <a:lnTo>
                    <a:pt x="114444" y="90177"/>
                  </a:lnTo>
                  <a:lnTo>
                    <a:pt x="100606" y="101017"/>
                  </a:lnTo>
                  <a:lnTo>
                    <a:pt x="65851" y="116600"/>
                  </a:lnTo>
                  <a:lnTo>
                    <a:pt x="19566" y="123040"/>
                  </a:lnTo>
                  <a:lnTo>
                    <a:pt x="7443" y="123476"/>
                  </a:lnTo>
                  <a:lnTo>
                    <a:pt x="4962" y="122479"/>
                  </a:lnTo>
                  <a:lnTo>
                    <a:pt x="3308" y="120756"/>
                  </a:lnTo>
                  <a:lnTo>
                    <a:pt x="0" y="1141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5">
              <a:extLst>
                <a:ext uri="{FF2B5EF4-FFF2-40B4-BE49-F238E27FC236}">
                  <a16:creationId xmlns:a16="http://schemas.microsoft.com/office/drawing/2014/main" id="{858CC002-099D-F8B3-143A-9F31C498F05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010668" y="1752792"/>
              <a:ext cx="218683" cy="161734"/>
            </a:xfrm>
            <a:custGeom>
              <a:avLst/>
              <a:gdLst/>
              <a:ahLst/>
              <a:cxnLst/>
              <a:rect l="0" t="0" r="0" b="0"/>
              <a:pathLst>
                <a:path w="218683" h="161734">
                  <a:moveTo>
                    <a:pt x="9132" y="161733"/>
                  </a:moveTo>
                  <a:lnTo>
                    <a:pt x="9132" y="161733"/>
                  </a:lnTo>
                  <a:lnTo>
                    <a:pt x="931" y="161733"/>
                  </a:lnTo>
                  <a:lnTo>
                    <a:pt x="490" y="160675"/>
                  </a:lnTo>
                  <a:lnTo>
                    <a:pt x="0" y="156677"/>
                  </a:lnTo>
                  <a:lnTo>
                    <a:pt x="4780" y="143419"/>
                  </a:lnTo>
                  <a:lnTo>
                    <a:pt x="39541" y="99994"/>
                  </a:lnTo>
                  <a:lnTo>
                    <a:pt x="42106" y="95174"/>
                  </a:lnTo>
                  <a:lnTo>
                    <a:pt x="50598" y="86996"/>
                  </a:lnTo>
                  <a:lnTo>
                    <a:pt x="61428" y="77716"/>
                  </a:lnTo>
                  <a:lnTo>
                    <a:pt x="91879" y="36879"/>
                  </a:lnTo>
                  <a:lnTo>
                    <a:pt x="100678" y="19141"/>
                  </a:lnTo>
                  <a:lnTo>
                    <a:pt x="103284" y="7183"/>
                  </a:lnTo>
                  <a:lnTo>
                    <a:pt x="104709" y="4724"/>
                  </a:lnTo>
                  <a:lnTo>
                    <a:pt x="106717" y="3086"/>
                  </a:lnTo>
                  <a:lnTo>
                    <a:pt x="113487" y="0"/>
                  </a:lnTo>
                  <a:lnTo>
                    <a:pt x="123895" y="9978"/>
                  </a:lnTo>
                  <a:lnTo>
                    <a:pt x="128929" y="20556"/>
                  </a:lnTo>
                  <a:lnTo>
                    <a:pt x="133284" y="33371"/>
                  </a:lnTo>
                  <a:lnTo>
                    <a:pt x="157689" y="78367"/>
                  </a:lnTo>
                  <a:lnTo>
                    <a:pt x="173747" y="104422"/>
                  </a:lnTo>
                  <a:lnTo>
                    <a:pt x="195557" y="127649"/>
                  </a:lnTo>
                  <a:lnTo>
                    <a:pt x="218682" y="142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9">
            <a:extLst>
              <a:ext uri="{FF2B5EF4-FFF2-40B4-BE49-F238E27FC236}">
                <a16:creationId xmlns:a16="http://schemas.microsoft.com/office/drawing/2014/main" id="{262A718A-183D-BBBE-1352-DAF8D86485CF}"/>
              </a:ext>
            </a:extLst>
          </p:cNvPr>
          <p:cNvGrpSpPr/>
          <p:nvPr/>
        </p:nvGrpSpPr>
        <p:grpSpPr>
          <a:xfrm>
            <a:off x="6919619" y="2076450"/>
            <a:ext cx="205082" cy="85726"/>
            <a:chOff x="6919619" y="2076450"/>
            <a:chExt cx="205082" cy="85726"/>
          </a:xfrm>
        </p:grpSpPr>
        <p:sp>
          <p:nvSpPr>
            <p:cNvPr id="40" name="SMARTInkShape-36">
              <a:extLst>
                <a:ext uri="{FF2B5EF4-FFF2-40B4-BE49-F238E27FC236}">
                  <a16:creationId xmlns:a16="http://schemas.microsoft.com/office/drawing/2014/main" id="{6E5F8961-1CB9-2777-7D32-65464D4B025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943725" y="207645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21754" y="8467"/>
                  </a:lnTo>
                  <a:lnTo>
                    <a:pt x="61342" y="88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7">
              <a:extLst>
                <a:ext uri="{FF2B5EF4-FFF2-40B4-BE49-F238E27FC236}">
                  <a16:creationId xmlns:a16="http://schemas.microsoft.com/office/drawing/2014/main" id="{06CBC185-B7AB-2C2B-8176-40DE82E3807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919619" y="2152650"/>
              <a:ext cx="205082" cy="9526"/>
            </a:xfrm>
            <a:custGeom>
              <a:avLst/>
              <a:gdLst/>
              <a:ahLst/>
              <a:cxnLst/>
              <a:rect l="0" t="0" r="0" b="0"/>
              <a:pathLst>
                <a:path w="205082" h="9526">
                  <a:moveTo>
                    <a:pt x="5056" y="9525"/>
                  </a:moveTo>
                  <a:lnTo>
                    <a:pt x="5056" y="9525"/>
                  </a:lnTo>
                  <a:lnTo>
                    <a:pt x="0" y="9525"/>
                  </a:lnTo>
                  <a:lnTo>
                    <a:pt x="12681" y="8467"/>
                  </a:lnTo>
                  <a:lnTo>
                    <a:pt x="35891" y="4037"/>
                  </a:lnTo>
                  <a:lnTo>
                    <a:pt x="77887" y="7846"/>
                  </a:lnTo>
                  <a:lnTo>
                    <a:pt x="125224" y="1242"/>
                  </a:lnTo>
                  <a:lnTo>
                    <a:pt x="170453" y="72"/>
                  </a:lnTo>
                  <a:lnTo>
                    <a:pt x="2050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0">
            <a:extLst>
              <a:ext uri="{FF2B5EF4-FFF2-40B4-BE49-F238E27FC236}">
                <a16:creationId xmlns:a16="http://schemas.microsoft.com/office/drawing/2014/main" id="{BB1093CA-73F1-BB89-AC33-C2B677566CA4}"/>
              </a:ext>
            </a:extLst>
          </p:cNvPr>
          <p:cNvGrpSpPr/>
          <p:nvPr/>
        </p:nvGrpSpPr>
        <p:grpSpPr>
          <a:xfrm>
            <a:off x="7496175" y="1858815"/>
            <a:ext cx="161604" cy="503386"/>
            <a:chOff x="7496175" y="1858815"/>
            <a:chExt cx="161604" cy="503386"/>
          </a:xfrm>
        </p:grpSpPr>
        <p:sp>
          <p:nvSpPr>
            <p:cNvPr id="43" name="SMARTInkShape-38">
              <a:extLst>
                <a:ext uri="{FF2B5EF4-FFF2-40B4-BE49-F238E27FC236}">
                  <a16:creationId xmlns:a16="http://schemas.microsoft.com/office/drawing/2014/main" id="{A3002618-EEAC-A46E-F91C-9CD2FE20A0F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507024" y="1858815"/>
              <a:ext cx="17727" cy="503386"/>
            </a:xfrm>
            <a:custGeom>
              <a:avLst/>
              <a:gdLst/>
              <a:ahLst/>
              <a:cxnLst/>
              <a:rect l="0" t="0" r="0" b="0"/>
              <a:pathLst>
                <a:path w="17727" h="503386">
                  <a:moveTo>
                    <a:pt x="8201" y="17610"/>
                  </a:moveTo>
                  <a:lnTo>
                    <a:pt x="8201" y="17610"/>
                  </a:lnTo>
                  <a:lnTo>
                    <a:pt x="0" y="9409"/>
                  </a:lnTo>
                  <a:lnTo>
                    <a:pt x="616" y="7909"/>
                  </a:lnTo>
                  <a:lnTo>
                    <a:pt x="6993" y="0"/>
                  </a:lnTo>
                  <a:lnTo>
                    <a:pt x="7844" y="9100"/>
                  </a:lnTo>
                  <a:lnTo>
                    <a:pt x="8130" y="48463"/>
                  </a:lnTo>
                  <a:lnTo>
                    <a:pt x="7121" y="94132"/>
                  </a:lnTo>
                  <a:lnTo>
                    <a:pt x="658" y="139617"/>
                  </a:lnTo>
                  <a:lnTo>
                    <a:pt x="2086" y="172294"/>
                  </a:lnTo>
                  <a:lnTo>
                    <a:pt x="6993" y="216205"/>
                  </a:lnTo>
                  <a:lnTo>
                    <a:pt x="2475" y="255452"/>
                  </a:lnTo>
                  <a:lnTo>
                    <a:pt x="6756" y="296601"/>
                  </a:lnTo>
                  <a:lnTo>
                    <a:pt x="7773" y="335577"/>
                  </a:lnTo>
                  <a:lnTo>
                    <a:pt x="8074" y="380639"/>
                  </a:lnTo>
                  <a:lnTo>
                    <a:pt x="8175" y="428104"/>
                  </a:lnTo>
                  <a:lnTo>
                    <a:pt x="9254" y="464408"/>
                  </a:lnTo>
                  <a:lnTo>
                    <a:pt x="17726" y="5033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9">
              <a:extLst>
                <a:ext uri="{FF2B5EF4-FFF2-40B4-BE49-F238E27FC236}">
                  <a16:creationId xmlns:a16="http://schemas.microsoft.com/office/drawing/2014/main" id="{D000B186-7356-C6D5-A42E-6837A8462C6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496175" y="1985585"/>
              <a:ext cx="161604" cy="146237"/>
            </a:xfrm>
            <a:custGeom>
              <a:avLst/>
              <a:gdLst/>
              <a:ahLst/>
              <a:cxnLst/>
              <a:rect l="0" t="0" r="0" b="0"/>
              <a:pathLst>
                <a:path w="161604" h="146237">
                  <a:moveTo>
                    <a:pt x="19050" y="52765"/>
                  </a:moveTo>
                  <a:lnTo>
                    <a:pt x="19050" y="52765"/>
                  </a:lnTo>
                  <a:lnTo>
                    <a:pt x="9640" y="43356"/>
                  </a:lnTo>
                  <a:lnTo>
                    <a:pt x="9559" y="38218"/>
                  </a:lnTo>
                  <a:lnTo>
                    <a:pt x="12362" y="32894"/>
                  </a:lnTo>
                  <a:lnTo>
                    <a:pt x="14591" y="29993"/>
                  </a:lnTo>
                  <a:lnTo>
                    <a:pt x="19890" y="26769"/>
                  </a:lnTo>
                  <a:lnTo>
                    <a:pt x="66218" y="9102"/>
                  </a:lnTo>
                  <a:lnTo>
                    <a:pt x="104570" y="0"/>
                  </a:lnTo>
                  <a:lnTo>
                    <a:pt x="114561" y="2150"/>
                  </a:lnTo>
                  <a:lnTo>
                    <a:pt x="131193" y="9311"/>
                  </a:lnTo>
                  <a:lnTo>
                    <a:pt x="149527" y="28248"/>
                  </a:lnTo>
                  <a:lnTo>
                    <a:pt x="160836" y="50125"/>
                  </a:lnTo>
                  <a:lnTo>
                    <a:pt x="161603" y="62096"/>
                  </a:lnTo>
                  <a:lnTo>
                    <a:pt x="159593" y="66394"/>
                  </a:lnTo>
                  <a:lnTo>
                    <a:pt x="112079" y="107210"/>
                  </a:lnTo>
                  <a:lnTo>
                    <a:pt x="77878" y="123570"/>
                  </a:lnTo>
                  <a:lnTo>
                    <a:pt x="37354" y="136096"/>
                  </a:lnTo>
                  <a:lnTo>
                    <a:pt x="8551" y="146236"/>
                  </a:lnTo>
                  <a:lnTo>
                    <a:pt x="5701" y="145771"/>
                  </a:lnTo>
                  <a:lnTo>
                    <a:pt x="3801" y="144402"/>
                  </a:lnTo>
                  <a:lnTo>
                    <a:pt x="2534" y="142431"/>
                  </a:lnTo>
                  <a:lnTo>
                    <a:pt x="0" y="1289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11">
            <a:extLst>
              <a:ext uri="{FF2B5EF4-FFF2-40B4-BE49-F238E27FC236}">
                <a16:creationId xmlns:a16="http://schemas.microsoft.com/office/drawing/2014/main" id="{55B731BB-18DF-1AD0-A2B4-47EF96ABDFCB}"/>
              </a:ext>
            </a:extLst>
          </p:cNvPr>
          <p:cNvGrpSpPr/>
          <p:nvPr/>
        </p:nvGrpSpPr>
        <p:grpSpPr>
          <a:xfrm>
            <a:off x="4524375" y="3486434"/>
            <a:ext cx="342901" cy="675992"/>
            <a:chOff x="4524375" y="3486434"/>
            <a:chExt cx="342901" cy="675992"/>
          </a:xfrm>
        </p:grpSpPr>
        <p:sp>
          <p:nvSpPr>
            <p:cNvPr id="46" name="SMARTInkShape-40">
              <a:extLst>
                <a:ext uri="{FF2B5EF4-FFF2-40B4-BE49-F238E27FC236}">
                  <a16:creationId xmlns:a16="http://schemas.microsoft.com/office/drawing/2014/main" id="{1187CDCD-3799-9B8A-9DAB-1AEF14D6116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524375" y="3486434"/>
              <a:ext cx="342901" cy="333092"/>
            </a:xfrm>
            <a:custGeom>
              <a:avLst/>
              <a:gdLst/>
              <a:ahLst/>
              <a:cxnLst/>
              <a:rect l="0" t="0" r="0" b="0"/>
              <a:pathLst>
                <a:path w="342901" h="333092">
                  <a:moveTo>
                    <a:pt x="66675" y="123541"/>
                  </a:moveTo>
                  <a:lnTo>
                    <a:pt x="66675" y="123541"/>
                  </a:lnTo>
                  <a:lnTo>
                    <a:pt x="103102" y="123541"/>
                  </a:lnTo>
                  <a:lnTo>
                    <a:pt x="128762" y="147528"/>
                  </a:lnTo>
                  <a:lnTo>
                    <a:pt x="131311" y="152899"/>
                  </a:lnTo>
                  <a:lnTo>
                    <a:pt x="131990" y="155813"/>
                  </a:lnTo>
                  <a:lnTo>
                    <a:pt x="133502" y="157756"/>
                  </a:lnTo>
                  <a:lnTo>
                    <a:pt x="138004" y="159914"/>
                  </a:lnTo>
                  <a:lnTo>
                    <a:pt x="139628" y="161548"/>
                  </a:lnTo>
                  <a:lnTo>
                    <a:pt x="141432" y="166186"/>
                  </a:lnTo>
                  <a:lnTo>
                    <a:pt x="140855" y="168904"/>
                  </a:lnTo>
                  <a:lnTo>
                    <a:pt x="137390" y="174747"/>
                  </a:lnTo>
                  <a:lnTo>
                    <a:pt x="137102" y="177787"/>
                  </a:lnTo>
                  <a:lnTo>
                    <a:pt x="142588" y="194725"/>
                  </a:lnTo>
                  <a:lnTo>
                    <a:pt x="142850" y="212558"/>
                  </a:lnTo>
                  <a:lnTo>
                    <a:pt x="140041" y="218843"/>
                  </a:lnTo>
                  <a:lnTo>
                    <a:pt x="136323" y="225164"/>
                  </a:lnTo>
                  <a:lnTo>
                    <a:pt x="133938" y="237846"/>
                  </a:lnTo>
                  <a:lnTo>
                    <a:pt x="133741" y="241019"/>
                  </a:lnTo>
                  <a:lnTo>
                    <a:pt x="130701" y="247367"/>
                  </a:lnTo>
                  <a:lnTo>
                    <a:pt x="126881" y="253716"/>
                  </a:lnTo>
                  <a:lnTo>
                    <a:pt x="123673" y="263241"/>
                  </a:lnTo>
                  <a:lnTo>
                    <a:pt x="117547" y="272766"/>
                  </a:lnTo>
                  <a:lnTo>
                    <a:pt x="114728" y="283584"/>
                  </a:lnTo>
                  <a:lnTo>
                    <a:pt x="97841" y="304691"/>
                  </a:lnTo>
                  <a:lnTo>
                    <a:pt x="96977" y="307807"/>
                  </a:lnTo>
                  <a:lnTo>
                    <a:pt x="95343" y="309885"/>
                  </a:lnTo>
                  <a:lnTo>
                    <a:pt x="89045" y="313868"/>
                  </a:lnTo>
                  <a:lnTo>
                    <a:pt x="87201" y="318550"/>
                  </a:lnTo>
                  <a:lnTo>
                    <a:pt x="85651" y="320222"/>
                  </a:lnTo>
                  <a:lnTo>
                    <a:pt x="81106" y="322080"/>
                  </a:lnTo>
                  <a:lnTo>
                    <a:pt x="79471" y="323633"/>
                  </a:lnTo>
                  <a:lnTo>
                    <a:pt x="77654" y="328182"/>
                  </a:lnTo>
                  <a:lnTo>
                    <a:pt x="76111" y="329819"/>
                  </a:lnTo>
                  <a:lnTo>
                    <a:pt x="68126" y="332660"/>
                  </a:lnTo>
                  <a:lnTo>
                    <a:pt x="42695" y="333091"/>
                  </a:lnTo>
                  <a:lnTo>
                    <a:pt x="37320" y="330269"/>
                  </a:lnTo>
                  <a:lnTo>
                    <a:pt x="20419" y="315399"/>
                  </a:lnTo>
                  <a:lnTo>
                    <a:pt x="14399" y="314443"/>
                  </a:lnTo>
                  <a:lnTo>
                    <a:pt x="12774" y="313251"/>
                  </a:lnTo>
                  <a:lnTo>
                    <a:pt x="6893" y="302298"/>
                  </a:lnTo>
                  <a:lnTo>
                    <a:pt x="1362" y="296435"/>
                  </a:lnTo>
                  <a:lnTo>
                    <a:pt x="8" y="249972"/>
                  </a:lnTo>
                  <a:lnTo>
                    <a:pt x="0" y="205705"/>
                  </a:lnTo>
                  <a:lnTo>
                    <a:pt x="1058" y="186926"/>
                  </a:lnTo>
                  <a:lnTo>
                    <a:pt x="11759" y="145407"/>
                  </a:lnTo>
                  <a:lnTo>
                    <a:pt x="30123" y="120541"/>
                  </a:lnTo>
                  <a:lnTo>
                    <a:pt x="30666" y="116249"/>
                  </a:lnTo>
                  <a:lnTo>
                    <a:pt x="29968" y="112330"/>
                  </a:lnTo>
                  <a:lnTo>
                    <a:pt x="34839" y="102330"/>
                  </a:lnTo>
                  <a:lnTo>
                    <a:pt x="41942" y="91889"/>
                  </a:lnTo>
                  <a:lnTo>
                    <a:pt x="45099" y="83721"/>
                  </a:lnTo>
                  <a:lnTo>
                    <a:pt x="54969" y="76562"/>
                  </a:lnTo>
                  <a:lnTo>
                    <a:pt x="75554" y="63761"/>
                  </a:lnTo>
                  <a:lnTo>
                    <a:pt x="86497" y="53580"/>
                  </a:lnTo>
                  <a:lnTo>
                    <a:pt x="91360" y="45528"/>
                  </a:lnTo>
                  <a:lnTo>
                    <a:pt x="101988" y="38421"/>
                  </a:lnTo>
                  <a:lnTo>
                    <a:pt x="140736" y="23536"/>
                  </a:lnTo>
                  <a:lnTo>
                    <a:pt x="180552" y="7008"/>
                  </a:lnTo>
                  <a:lnTo>
                    <a:pt x="225537" y="1157"/>
                  </a:lnTo>
                  <a:lnTo>
                    <a:pt x="266095" y="0"/>
                  </a:lnTo>
                  <a:lnTo>
                    <a:pt x="304524" y="812"/>
                  </a:lnTo>
                  <a:lnTo>
                    <a:pt x="307791" y="2564"/>
                  </a:lnTo>
                  <a:lnTo>
                    <a:pt x="309969" y="4789"/>
                  </a:lnTo>
                  <a:lnTo>
                    <a:pt x="315211" y="7262"/>
                  </a:lnTo>
                  <a:lnTo>
                    <a:pt x="332832" y="9207"/>
                  </a:lnTo>
                  <a:lnTo>
                    <a:pt x="342900" y="187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1">
              <a:extLst>
                <a:ext uri="{FF2B5EF4-FFF2-40B4-BE49-F238E27FC236}">
                  <a16:creationId xmlns:a16="http://schemas.microsoft.com/office/drawing/2014/main" id="{F4FF9147-91C7-4CF1-68D0-0A1C643DD66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781550" y="3914809"/>
              <a:ext cx="19051" cy="247617"/>
            </a:xfrm>
            <a:custGeom>
              <a:avLst/>
              <a:gdLst/>
              <a:ahLst/>
              <a:cxnLst/>
              <a:rect l="0" t="0" r="0" b="0"/>
              <a:pathLst>
                <a:path w="19051" h="247617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1058" y="24877"/>
                  </a:lnTo>
                  <a:lnTo>
                    <a:pt x="5488" y="50386"/>
                  </a:lnTo>
                  <a:lnTo>
                    <a:pt x="4220" y="96395"/>
                  </a:lnTo>
                  <a:lnTo>
                    <a:pt x="8827" y="139233"/>
                  </a:lnTo>
                  <a:lnTo>
                    <a:pt x="9387" y="182737"/>
                  </a:lnTo>
                  <a:lnTo>
                    <a:pt x="10565" y="229469"/>
                  </a:lnTo>
                  <a:lnTo>
                    <a:pt x="16066" y="246942"/>
                  </a:lnTo>
                  <a:lnTo>
                    <a:pt x="19050" y="2476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2">
              <a:extLst>
                <a:ext uri="{FF2B5EF4-FFF2-40B4-BE49-F238E27FC236}">
                  <a16:creationId xmlns:a16="http://schemas.microsoft.com/office/drawing/2014/main" id="{529476F5-A303-AA5B-C6EE-A16567D0C32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781550" y="3966729"/>
              <a:ext cx="81396" cy="80945"/>
            </a:xfrm>
            <a:custGeom>
              <a:avLst/>
              <a:gdLst/>
              <a:ahLst/>
              <a:cxnLst/>
              <a:rect l="0" t="0" r="0" b="0"/>
              <a:pathLst>
                <a:path w="81396" h="80945">
                  <a:moveTo>
                    <a:pt x="0" y="43296"/>
                  </a:moveTo>
                  <a:lnTo>
                    <a:pt x="0" y="43296"/>
                  </a:lnTo>
                  <a:lnTo>
                    <a:pt x="5056" y="43296"/>
                  </a:lnTo>
                  <a:lnTo>
                    <a:pt x="6545" y="42238"/>
                  </a:lnTo>
                  <a:lnTo>
                    <a:pt x="7539" y="40474"/>
                  </a:lnTo>
                  <a:lnTo>
                    <a:pt x="9132" y="35095"/>
                  </a:lnTo>
                  <a:lnTo>
                    <a:pt x="12173" y="34360"/>
                  </a:lnTo>
                  <a:lnTo>
                    <a:pt x="14465" y="34164"/>
                  </a:lnTo>
                  <a:lnTo>
                    <a:pt x="15994" y="32975"/>
                  </a:lnTo>
                  <a:lnTo>
                    <a:pt x="27613" y="14814"/>
                  </a:lnTo>
                  <a:lnTo>
                    <a:pt x="28147" y="10176"/>
                  </a:lnTo>
                  <a:lnTo>
                    <a:pt x="29348" y="8516"/>
                  </a:lnTo>
                  <a:lnTo>
                    <a:pt x="31207" y="7409"/>
                  </a:lnTo>
                  <a:lnTo>
                    <a:pt x="33505" y="6672"/>
                  </a:lnTo>
                  <a:lnTo>
                    <a:pt x="41795" y="577"/>
                  </a:lnTo>
                  <a:lnTo>
                    <a:pt x="43738" y="0"/>
                  </a:lnTo>
                  <a:lnTo>
                    <a:pt x="45034" y="673"/>
                  </a:lnTo>
                  <a:lnTo>
                    <a:pt x="45898" y="2181"/>
                  </a:lnTo>
                  <a:lnTo>
                    <a:pt x="47532" y="3186"/>
                  </a:lnTo>
                  <a:lnTo>
                    <a:pt x="54888" y="4601"/>
                  </a:lnTo>
                  <a:lnTo>
                    <a:pt x="60731" y="4931"/>
                  </a:lnTo>
                  <a:lnTo>
                    <a:pt x="62712" y="6078"/>
                  </a:lnTo>
                  <a:lnTo>
                    <a:pt x="64033" y="7901"/>
                  </a:lnTo>
                  <a:lnTo>
                    <a:pt x="64914" y="10174"/>
                  </a:lnTo>
                  <a:lnTo>
                    <a:pt x="66559" y="11690"/>
                  </a:lnTo>
                  <a:lnTo>
                    <a:pt x="71210" y="13374"/>
                  </a:lnTo>
                  <a:lnTo>
                    <a:pt x="72873" y="15940"/>
                  </a:lnTo>
                  <a:lnTo>
                    <a:pt x="78365" y="32444"/>
                  </a:lnTo>
                  <a:lnTo>
                    <a:pt x="80818" y="36061"/>
                  </a:lnTo>
                  <a:lnTo>
                    <a:pt x="81395" y="40590"/>
                  </a:lnTo>
                  <a:lnTo>
                    <a:pt x="79215" y="51265"/>
                  </a:lnTo>
                  <a:lnTo>
                    <a:pt x="71895" y="60243"/>
                  </a:lnTo>
                  <a:lnTo>
                    <a:pt x="62646" y="66703"/>
                  </a:lnTo>
                  <a:lnTo>
                    <a:pt x="48083" y="73672"/>
                  </a:lnTo>
                  <a:lnTo>
                    <a:pt x="41478" y="77963"/>
                  </a:lnTo>
                  <a:lnTo>
                    <a:pt x="31811" y="80379"/>
                  </a:lnTo>
                  <a:lnTo>
                    <a:pt x="25427" y="80944"/>
                  </a:lnTo>
                  <a:lnTo>
                    <a:pt x="19062" y="78373"/>
                  </a:lnTo>
                  <a:lnTo>
                    <a:pt x="9525" y="623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3">
              <a:extLst>
                <a:ext uri="{FF2B5EF4-FFF2-40B4-BE49-F238E27FC236}">
                  <a16:creationId xmlns:a16="http://schemas.microsoft.com/office/drawing/2014/main" id="{97DA5CBE-EF79-E5D9-B587-D806A1F39DF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661762" y="3753376"/>
              <a:ext cx="186464" cy="142350"/>
            </a:xfrm>
            <a:custGeom>
              <a:avLst/>
              <a:gdLst/>
              <a:ahLst/>
              <a:cxnLst/>
              <a:rect l="0" t="0" r="0" b="0"/>
              <a:pathLst>
                <a:path w="186464" h="142350">
                  <a:moveTo>
                    <a:pt x="5488" y="142349"/>
                  </a:moveTo>
                  <a:lnTo>
                    <a:pt x="5488" y="142349"/>
                  </a:lnTo>
                  <a:lnTo>
                    <a:pt x="432" y="137292"/>
                  </a:lnTo>
                  <a:lnTo>
                    <a:pt x="0" y="135803"/>
                  </a:lnTo>
                  <a:lnTo>
                    <a:pt x="772" y="134810"/>
                  </a:lnTo>
                  <a:lnTo>
                    <a:pt x="4557" y="133217"/>
                  </a:lnTo>
                  <a:lnTo>
                    <a:pt x="10269" y="127884"/>
                  </a:lnTo>
                  <a:lnTo>
                    <a:pt x="22738" y="110054"/>
                  </a:lnTo>
                  <a:lnTo>
                    <a:pt x="41664" y="92421"/>
                  </a:lnTo>
                  <a:lnTo>
                    <a:pt x="72113" y="45053"/>
                  </a:lnTo>
                  <a:lnTo>
                    <a:pt x="78851" y="30265"/>
                  </a:lnTo>
                  <a:lnTo>
                    <a:pt x="81128" y="20843"/>
                  </a:lnTo>
                  <a:lnTo>
                    <a:pt x="88124" y="11378"/>
                  </a:lnTo>
                  <a:lnTo>
                    <a:pt x="91092" y="0"/>
                  </a:lnTo>
                  <a:lnTo>
                    <a:pt x="96233" y="4686"/>
                  </a:lnTo>
                  <a:lnTo>
                    <a:pt x="127228" y="50243"/>
                  </a:lnTo>
                  <a:lnTo>
                    <a:pt x="141160" y="63083"/>
                  </a:lnTo>
                  <a:lnTo>
                    <a:pt x="147287" y="77705"/>
                  </a:lnTo>
                  <a:lnTo>
                    <a:pt x="149763" y="80203"/>
                  </a:lnTo>
                  <a:lnTo>
                    <a:pt x="161339" y="89268"/>
                  </a:lnTo>
                  <a:lnTo>
                    <a:pt x="164714" y="95121"/>
                  </a:lnTo>
                  <a:lnTo>
                    <a:pt x="166880" y="102446"/>
                  </a:lnTo>
                  <a:lnTo>
                    <a:pt x="186463" y="113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2">
            <a:extLst>
              <a:ext uri="{FF2B5EF4-FFF2-40B4-BE49-F238E27FC236}">
                <a16:creationId xmlns:a16="http://schemas.microsoft.com/office/drawing/2014/main" id="{5CBDCC0C-1289-01D9-12A6-3C8F59DB8312}"/>
              </a:ext>
            </a:extLst>
          </p:cNvPr>
          <p:cNvGrpSpPr/>
          <p:nvPr/>
        </p:nvGrpSpPr>
        <p:grpSpPr>
          <a:xfrm>
            <a:off x="5438812" y="3629025"/>
            <a:ext cx="190464" cy="95251"/>
            <a:chOff x="5438812" y="3629025"/>
            <a:chExt cx="190464" cy="95251"/>
          </a:xfrm>
        </p:grpSpPr>
        <p:sp>
          <p:nvSpPr>
            <p:cNvPr id="51" name="SMARTInkShape-44">
              <a:extLst>
                <a:ext uri="{FF2B5EF4-FFF2-40B4-BE49-F238E27FC236}">
                  <a16:creationId xmlns:a16="http://schemas.microsoft.com/office/drawing/2014/main" id="{208723E6-F5E0-5FE5-9E38-852A3A8FA9E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438812" y="3629025"/>
              <a:ext cx="123789" cy="19051"/>
            </a:xfrm>
            <a:custGeom>
              <a:avLst/>
              <a:gdLst/>
              <a:ahLst/>
              <a:cxnLst/>
              <a:rect l="0" t="0" r="0" b="0"/>
              <a:pathLst>
                <a:path w="123789" h="19051">
                  <a:moveTo>
                    <a:pt x="19013" y="0"/>
                  </a:moveTo>
                  <a:lnTo>
                    <a:pt x="19013" y="0"/>
                  </a:lnTo>
                  <a:lnTo>
                    <a:pt x="10812" y="8201"/>
                  </a:lnTo>
                  <a:lnTo>
                    <a:pt x="0" y="9522"/>
                  </a:lnTo>
                  <a:lnTo>
                    <a:pt x="9097" y="18657"/>
                  </a:lnTo>
                  <a:lnTo>
                    <a:pt x="42576" y="19050"/>
                  </a:lnTo>
                  <a:lnTo>
                    <a:pt x="48183" y="16227"/>
                  </a:lnTo>
                  <a:lnTo>
                    <a:pt x="51160" y="13993"/>
                  </a:lnTo>
                  <a:lnTo>
                    <a:pt x="77692" y="10408"/>
                  </a:lnTo>
                  <a:lnTo>
                    <a:pt x="123788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5">
              <a:extLst>
                <a:ext uri="{FF2B5EF4-FFF2-40B4-BE49-F238E27FC236}">
                  <a16:creationId xmlns:a16="http://schemas.microsoft.com/office/drawing/2014/main" id="{CFCBAEC0-715D-F0D9-B8D9-CDA91D94422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457825" y="370522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27006" y="17992"/>
                  </a:lnTo>
                  <a:lnTo>
                    <a:pt x="71113" y="10114"/>
                  </a:lnTo>
                  <a:lnTo>
                    <a:pt x="114884" y="305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3">
            <a:extLst>
              <a:ext uri="{FF2B5EF4-FFF2-40B4-BE49-F238E27FC236}">
                <a16:creationId xmlns:a16="http://schemas.microsoft.com/office/drawing/2014/main" id="{322CB3D7-1BD3-4814-CE59-C63D0F75B6D8}"/>
              </a:ext>
            </a:extLst>
          </p:cNvPr>
          <p:cNvGrpSpPr/>
          <p:nvPr/>
        </p:nvGrpSpPr>
        <p:grpSpPr>
          <a:xfrm>
            <a:off x="5772150" y="3000375"/>
            <a:ext cx="2266951" cy="1232479"/>
            <a:chOff x="5772150" y="3000375"/>
            <a:chExt cx="2266951" cy="1232479"/>
          </a:xfrm>
        </p:grpSpPr>
        <p:sp>
          <p:nvSpPr>
            <p:cNvPr id="54" name="SMARTInkShape-46">
              <a:extLst>
                <a:ext uri="{FF2B5EF4-FFF2-40B4-BE49-F238E27FC236}">
                  <a16:creationId xmlns:a16="http://schemas.microsoft.com/office/drawing/2014/main" id="{CC415076-D866-01FE-FB03-EE85630BF21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772150" y="3000375"/>
              <a:ext cx="2266951" cy="1232479"/>
            </a:xfrm>
            <a:custGeom>
              <a:avLst/>
              <a:gdLst/>
              <a:ahLst/>
              <a:cxnLst/>
              <a:rect l="0" t="0" r="0" b="0"/>
              <a:pathLst>
                <a:path w="2266951" h="1232479">
                  <a:moveTo>
                    <a:pt x="0" y="1181100"/>
                  </a:moveTo>
                  <a:lnTo>
                    <a:pt x="0" y="1181100"/>
                  </a:lnTo>
                  <a:lnTo>
                    <a:pt x="0" y="1167843"/>
                  </a:lnTo>
                  <a:lnTo>
                    <a:pt x="5056" y="1153654"/>
                  </a:lnTo>
                  <a:lnTo>
                    <a:pt x="35648" y="1109220"/>
                  </a:lnTo>
                  <a:lnTo>
                    <a:pt x="52863" y="1085018"/>
                  </a:lnTo>
                  <a:lnTo>
                    <a:pt x="72927" y="1070542"/>
                  </a:lnTo>
                  <a:lnTo>
                    <a:pt x="83831" y="1067293"/>
                  </a:lnTo>
                  <a:lnTo>
                    <a:pt x="90220" y="1077059"/>
                  </a:lnTo>
                  <a:lnTo>
                    <a:pt x="104950" y="1115776"/>
                  </a:lnTo>
                  <a:lnTo>
                    <a:pt x="119615" y="1162228"/>
                  </a:lnTo>
                  <a:lnTo>
                    <a:pt x="128327" y="1204642"/>
                  </a:lnTo>
                  <a:lnTo>
                    <a:pt x="133416" y="1223928"/>
                  </a:lnTo>
                  <a:lnTo>
                    <a:pt x="137965" y="1231179"/>
                  </a:lnTo>
                  <a:lnTo>
                    <a:pt x="139602" y="1232478"/>
                  </a:lnTo>
                  <a:lnTo>
                    <a:pt x="140693" y="1232285"/>
                  </a:lnTo>
                  <a:lnTo>
                    <a:pt x="141420" y="1231099"/>
                  </a:lnTo>
                  <a:lnTo>
                    <a:pt x="142587" y="1220531"/>
                  </a:lnTo>
                  <a:lnTo>
                    <a:pt x="147894" y="1177970"/>
                  </a:lnTo>
                  <a:lnTo>
                    <a:pt x="153220" y="1146901"/>
                  </a:lnTo>
                  <a:lnTo>
                    <a:pt x="162167" y="1099353"/>
                  </a:lnTo>
                  <a:lnTo>
                    <a:pt x="169616" y="1055474"/>
                  </a:lnTo>
                  <a:lnTo>
                    <a:pt x="175963" y="1018053"/>
                  </a:lnTo>
                  <a:lnTo>
                    <a:pt x="179984" y="977639"/>
                  </a:lnTo>
                  <a:lnTo>
                    <a:pt x="181740" y="939017"/>
                  </a:lnTo>
                  <a:lnTo>
                    <a:pt x="188492" y="904408"/>
                  </a:lnTo>
                  <a:lnTo>
                    <a:pt x="196137" y="863697"/>
                  </a:lnTo>
                  <a:lnTo>
                    <a:pt x="199932" y="828468"/>
                  </a:lnTo>
                  <a:lnTo>
                    <a:pt x="207288" y="788632"/>
                  </a:lnTo>
                  <a:lnTo>
                    <a:pt x="219255" y="746133"/>
                  </a:lnTo>
                  <a:lnTo>
                    <a:pt x="226754" y="702892"/>
                  </a:lnTo>
                  <a:lnTo>
                    <a:pt x="233109" y="665582"/>
                  </a:lnTo>
                  <a:lnTo>
                    <a:pt x="244739" y="619718"/>
                  </a:lnTo>
                  <a:lnTo>
                    <a:pt x="254405" y="576634"/>
                  </a:lnTo>
                  <a:lnTo>
                    <a:pt x="264414" y="531763"/>
                  </a:lnTo>
                  <a:lnTo>
                    <a:pt x="273579" y="484824"/>
                  </a:lnTo>
                  <a:lnTo>
                    <a:pt x="278263" y="453038"/>
                  </a:lnTo>
                  <a:lnTo>
                    <a:pt x="283532" y="424570"/>
                  </a:lnTo>
                  <a:lnTo>
                    <a:pt x="287915" y="394968"/>
                  </a:lnTo>
                  <a:lnTo>
                    <a:pt x="298878" y="355890"/>
                  </a:lnTo>
                  <a:lnTo>
                    <a:pt x="303045" y="314764"/>
                  </a:lnTo>
                  <a:lnTo>
                    <a:pt x="311000" y="270785"/>
                  </a:lnTo>
                  <a:lnTo>
                    <a:pt x="318944" y="230680"/>
                  </a:lnTo>
                  <a:lnTo>
                    <a:pt x="322881" y="190911"/>
                  </a:lnTo>
                  <a:lnTo>
                    <a:pt x="326481" y="155303"/>
                  </a:lnTo>
                  <a:lnTo>
                    <a:pt x="332468" y="122090"/>
                  </a:lnTo>
                  <a:lnTo>
                    <a:pt x="332971" y="113176"/>
                  </a:lnTo>
                  <a:lnTo>
                    <a:pt x="336018" y="105687"/>
                  </a:lnTo>
                  <a:lnTo>
                    <a:pt x="341540" y="97311"/>
                  </a:lnTo>
                  <a:lnTo>
                    <a:pt x="345118" y="96166"/>
                  </a:lnTo>
                  <a:lnTo>
                    <a:pt x="383568" y="90247"/>
                  </a:lnTo>
                  <a:lnTo>
                    <a:pt x="420449" y="87065"/>
                  </a:lnTo>
                  <a:lnTo>
                    <a:pt x="459834" y="86122"/>
                  </a:lnTo>
                  <a:lnTo>
                    <a:pt x="499035" y="79257"/>
                  </a:lnTo>
                  <a:lnTo>
                    <a:pt x="537446" y="77106"/>
                  </a:lnTo>
                  <a:lnTo>
                    <a:pt x="574110" y="76468"/>
                  </a:lnTo>
                  <a:lnTo>
                    <a:pt x="610055" y="76319"/>
                  </a:lnTo>
                  <a:lnTo>
                    <a:pt x="651715" y="76235"/>
                  </a:lnTo>
                  <a:lnTo>
                    <a:pt x="695296" y="69661"/>
                  </a:lnTo>
                  <a:lnTo>
                    <a:pt x="740749" y="67265"/>
                  </a:lnTo>
                  <a:lnTo>
                    <a:pt x="785672" y="66791"/>
                  </a:lnTo>
                  <a:lnTo>
                    <a:pt x="822754" y="66710"/>
                  </a:lnTo>
                  <a:lnTo>
                    <a:pt x="860551" y="61629"/>
                  </a:lnTo>
                  <a:lnTo>
                    <a:pt x="898562" y="58477"/>
                  </a:lnTo>
                  <a:lnTo>
                    <a:pt x="936636" y="57543"/>
                  </a:lnTo>
                  <a:lnTo>
                    <a:pt x="974727" y="52210"/>
                  </a:lnTo>
                  <a:lnTo>
                    <a:pt x="1012826" y="48983"/>
                  </a:lnTo>
                  <a:lnTo>
                    <a:pt x="1055981" y="48027"/>
                  </a:lnTo>
                  <a:lnTo>
                    <a:pt x="1097225" y="47744"/>
                  </a:lnTo>
                  <a:lnTo>
                    <a:pt x="1136257" y="42604"/>
                  </a:lnTo>
                  <a:lnTo>
                    <a:pt x="1174634" y="39434"/>
                  </a:lnTo>
                  <a:lnTo>
                    <a:pt x="1212815" y="38496"/>
                  </a:lnTo>
                  <a:lnTo>
                    <a:pt x="1250940" y="33161"/>
                  </a:lnTo>
                  <a:lnTo>
                    <a:pt x="1294103" y="29934"/>
                  </a:lnTo>
                  <a:lnTo>
                    <a:pt x="1335350" y="28977"/>
                  </a:lnTo>
                  <a:lnTo>
                    <a:pt x="1379438" y="28694"/>
                  </a:lnTo>
                  <a:lnTo>
                    <a:pt x="1420959" y="28610"/>
                  </a:lnTo>
                  <a:lnTo>
                    <a:pt x="1465130" y="23529"/>
                  </a:lnTo>
                  <a:lnTo>
                    <a:pt x="1506675" y="20377"/>
                  </a:lnTo>
                  <a:lnTo>
                    <a:pt x="1545796" y="19443"/>
                  </a:lnTo>
                  <a:lnTo>
                    <a:pt x="1589254" y="19166"/>
                  </a:lnTo>
                  <a:lnTo>
                    <a:pt x="1630588" y="19085"/>
                  </a:lnTo>
                  <a:lnTo>
                    <a:pt x="1674703" y="19060"/>
                  </a:lnTo>
                  <a:lnTo>
                    <a:pt x="1711175" y="13997"/>
                  </a:lnTo>
                  <a:lnTo>
                    <a:pt x="1752202" y="10850"/>
                  </a:lnTo>
                  <a:lnTo>
                    <a:pt x="1792817" y="9918"/>
                  </a:lnTo>
                  <a:lnTo>
                    <a:pt x="1830094" y="9700"/>
                  </a:lnTo>
                  <a:lnTo>
                    <a:pt x="1869592" y="9603"/>
                  </a:lnTo>
                  <a:lnTo>
                    <a:pt x="1910736" y="9548"/>
                  </a:lnTo>
                  <a:lnTo>
                    <a:pt x="1948210" y="9532"/>
                  </a:lnTo>
                  <a:lnTo>
                    <a:pt x="1983067" y="9527"/>
                  </a:lnTo>
                  <a:lnTo>
                    <a:pt x="2029025" y="8467"/>
                  </a:lnTo>
                  <a:lnTo>
                    <a:pt x="2066279" y="4038"/>
                  </a:lnTo>
                  <a:lnTo>
                    <a:pt x="2107774" y="6371"/>
                  </a:lnTo>
                  <a:lnTo>
                    <a:pt x="2144292" y="2358"/>
                  </a:lnTo>
                  <a:lnTo>
                    <a:pt x="2190742" y="1757"/>
                  </a:lnTo>
                  <a:lnTo>
                    <a:pt x="2223909" y="5694"/>
                  </a:lnTo>
                  <a:lnTo>
                    <a:pt x="2266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7">
              <a:extLst>
                <a:ext uri="{FF2B5EF4-FFF2-40B4-BE49-F238E27FC236}">
                  <a16:creationId xmlns:a16="http://schemas.microsoft.com/office/drawing/2014/main" id="{3CD3B258-F6F3-ECB5-D29C-1BBF4995A33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343650" y="3414326"/>
              <a:ext cx="28236" cy="376625"/>
            </a:xfrm>
            <a:custGeom>
              <a:avLst/>
              <a:gdLst/>
              <a:ahLst/>
              <a:cxnLst/>
              <a:rect l="0" t="0" r="0" b="0"/>
              <a:pathLst>
                <a:path w="28236" h="376625">
                  <a:moveTo>
                    <a:pt x="0" y="24199"/>
                  </a:moveTo>
                  <a:lnTo>
                    <a:pt x="0" y="24199"/>
                  </a:lnTo>
                  <a:lnTo>
                    <a:pt x="5056" y="19142"/>
                  </a:lnTo>
                  <a:lnTo>
                    <a:pt x="7539" y="13838"/>
                  </a:lnTo>
                  <a:lnTo>
                    <a:pt x="9409" y="601"/>
                  </a:lnTo>
                  <a:lnTo>
                    <a:pt x="10506" y="0"/>
                  </a:lnTo>
                  <a:lnTo>
                    <a:pt x="12296" y="658"/>
                  </a:lnTo>
                  <a:lnTo>
                    <a:pt x="22772" y="9318"/>
                  </a:lnTo>
                  <a:lnTo>
                    <a:pt x="26855" y="33313"/>
                  </a:lnTo>
                  <a:lnTo>
                    <a:pt x="28235" y="78289"/>
                  </a:lnTo>
                  <a:lnTo>
                    <a:pt x="25685" y="124489"/>
                  </a:lnTo>
                  <a:lnTo>
                    <a:pt x="20360" y="168775"/>
                  </a:lnTo>
                  <a:lnTo>
                    <a:pt x="19439" y="206266"/>
                  </a:lnTo>
                  <a:lnTo>
                    <a:pt x="11522" y="245646"/>
                  </a:lnTo>
                  <a:lnTo>
                    <a:pt x="4943" y="276668"/>
                  </a:lnTo>
                  <a:lnTo>
                    <a:pt x="5484" y="306707"/>
                  </a:lnTo>
                  <a:lnTo>
                    <a:pt x="482" y="351736"/>
                  </a:lnTo>
                  <a:lnTo>
                    <a:pt x="0" y="3766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8">
              <a:extLst>
                <a:ext uri="{FF2B5EF4-FFF2-40B4-BE49-F238E27FC236}">
                  <a16:creationId xmlns:a16="http://schemas.microsoft.com/office/drawing/2014/main" id="{982278E7-F113-92E1-C7A4-64D954F6ADE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362700" y="3481985"/>
              <a:ext cx="137277" cy="143414"/>
            </a:xfrm>
            <a:custGeom>
              <a:avLst/>
              <a:gdLst/>
              <a:ahLst/>
              <a:cxnLst/>
              <a:rect l="0" t="0" r="0" b="0"/>
              <a:pathLst>
                <a:path w="137277" h="143414">
                  <a:moveTo>
                    <a:pt x="19050" y="51790"/>
                  </a:moveTo>
                  <a:lnTo>
                    <a:pt x="19050" y="51790"/>
                  </a:lnTo>
                  <a:lnTo>
                    <a:pt x="19050" y="46733"/>
                  </a:lnTo>
                  <a:lnTo>
                    <a:pt x="36950" y="24953"/>
                  </a:lnTo>
                  <a:lnTo>
                    <a:pt x="50107" y="14205"/>
                  </a:lnTo>
                  <a:lnTo>
                    <a:pt x="73515" y="1092"/>
                  </a:lnTo>
                  <a:lnTo>
                    <a:pt x="79702" y="0"/>
                  </a:lnTo>
                  <a:lnTo>
                    <a:pt x="106111" y="3407"/>
                  </a:lnTo>
                  <a:lnTo>
                    <a:pt x="108841" y="4718"/>
                  </a:lnTo>
                  <a:lnTo>
                    <a:pt x="110661" y="6651"/>
                  </a:lnTo>
                  <a:lnTo>
                    <a:pt x="116044" y="14426"/>
                  </a:lnTo>
                  <a:lnTo>
                    <a:pt x="127345" y="31592"/>
                  </a:lnTo>
                  <a:lnTo>
                    <a:pt x="136627" y="54272"/>
                  </a:lnTo>
                  <a:lnTo>
                    <a:pt x="137276" y="66299"/>
                  </a:lnTo>
                  <a:lnTo>
                    <a:pt x="129068" y="92756"/>
                  </a:lnTo>
                  <a:lnTo>
                    <a:pt x="117689" y="107392"/>
                  </a:lnTo>
                  <a:lnTo>
                    <a:pt x="84513" y="134034"/>
                  </a:lnTo>
                  <a:lnTo>
                    <a:pt x="66136" y="141259"/>
                  </a:lnTo>
                  <a:lnTo>
                    <a:pt x="49502" y="143413"/>
                  </a:lnTo>
                  <a:lnTo>
                    <a:pt x="12914" y="136651"/>
                  </a:lnTo>
                  <a:lnTo>
                    <a:pt x="0" y="1279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9">
              <a:extLst>
                <a:ext uri="{FF2B5EF4-FFF2-40B4-BE49-F238E27FC236}">
                  <a16:creationId xmlns:a16="http://schemas.microsoft.com/office/drawing/2014/main" id="{A2D3699D-14AF-03BB-3AB4-3F7424A2D7C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601663" y="3381375"/>
              <a:ext cx="113070" cy="390526"/>
            </a:xfrm>
            <a:custGeom>
              <a:avLst/>
              <a:gdLst/>
              <a:ahLst/>
              <a:cxnLst/>
              <a:rect l="0" t="0" r="0" b="0"/>
              <a:pathLst>
                <a:path w="113070" h="390526">
                  <a:moveTo>
                    <a:pt x="103937" y="0"/>
                  </a:moveTo>
                  <a:lnTo>
                    <a:pt x="103937" y="0"/>
                  </a:lnTo>
                  <a:lnTo>
                    <a:pt x="113069" y="0"/>
                  </a:lnTo>
                  <a:lnTo>
                    <a:pt x="81399" y="41757"/>
                  </a:lnTo>
                  <a:lnTo>
                    <a:pt x="53192" y="87022"/>
                  </a:lnTo>
                  <a:lnTo>
                    <a:pt x="37900" y="126903"/>
                  </a:lnTo>
                  <a:lnTo>
                    <a:pt x="21471" y="173580"/>
                  </a:lnTo>
                  <a:lnTo>
                    <a:pt x="8703" y="212793"/>
                  </a:lnTo>
                  <a:lnTo>
                    <a:pt x="1989" y="248611"/>
                  </a:lnTo>
                  <a:lnTo>
                    <a:pt x="0" y="288857"/>
                  </a:lnTo>
                  <a:lnTo>
                    <a:pt x="1651" y="315706"/>
                  </a:lnTo>
                  <a:lnTo>
                    <a:pt x="15613" y="352228"/>
                  </a:lnTo>
                  <a:lnTo>
                    <a:pt x="19655" y="356527"/>
                  </a:lnTo>
                  <a:lnTo>
                    <a:pt x="60926" y="380868"/>
                  </a:lnTo>
                  <a:lnTo>
                    <a:pt x="103937" y="390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0">
              <a:extLst>
                <a:ext uri="{FF2B5EF4-FFF2-40B4-BE49-F238E27FC236}">
                  <a16:creationId xmlns:a16="http://schemas.microsoft.com/office/drawing/2014/main" id="{4DE9328D-DEEA-9E05-2333-F17DE70DA1A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810375" y="3486150"/>
              <a:ext cx="27988" cy="228601"/>
            </a:xfrm>
            <a:custGeom>
              <a:avLst/>
              <a:gdLst/>
              <a:ahLst/>
              <a:cxnLst/>
              <a:rect l="0" t="0" r="0" b="0"/>
              <a:pathLst>
                <a:path w="27988" h="228601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25595" y="1058"/>
                  </a:lnTo>
                  <a:lnTo>
                    <a:pt x="26588" y="2822"/>
                  </a:lnTo>
                  <a:lnTo>
                    <a:pt x="27987" y="13183"/>
                  </a:lnTo>
                  <a:lnTo>
                    <a:pt x="25578" y="35304"/>
                  </a:lnTo>
                  <a:lnTo>
                    <a:pt x="18162" y="71491"/>
                  </a:lnTo>
                  <a:lnTo>
                    <a:pt x="9261" y="110083"/>
                  </a:lnTo>
                  <a:lnTo>
                    <a:pt x="1220" y="15588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1">
              <a:extLst>
                <a:ext uri="{FF2B5EF4-FFF2-40B4-BE49-F238E27FC236}">
                  <a16:creationId xmlns:a16="http://schemas.microsoft.com/office/drawing/2014/main" id="{D2EE97EE-78B5-6180-B9AE-46AF6909E98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953250" y="357187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17900" y="11511"/>
                  </a:lnTo>
                  <a:lnTo>
                    <a:pt x="59521" y="964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2">
              <a:extLst>
                <a:ext uri="{FF2B5EF4-FFF2-40B4-BE49-F238E27FC236}">
                  <a16:creationId xmlns:a16="http://schemas.microsoft.com/office/drawing/2014/main" id="{85FFE42D-AF36-20CA-B9F2-1E39BF7503D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215010" y="3423774"/>
              <a:ext cx="42533" cy="376702"/>
            </a:xfrm>
            <a:custGeom>
              <a:avLst/>
              <a:gdLst/>
              <a:ahLst/>
              <a:cxnLst/>
              <a:rect l="0" t="0" r="0" b="0"/>
              <a:pathLst>
                <a:path w="42533" h="376702">
                  <a:moveTo>
                    <a:pt x="23990" y="14751"/>
                  </a:moveTo>
                  <a:lnTo>
                    <a:pt x="23990" y="14751"/>
                  </a:lnTo>
                  <a:lnTo>
                    <a:pt x="29046" y="9694"/>
                  </a:lnTo>
                  <a:lnTo>
                    <a:pt x="34351" y="7212"/>
                  </a:lnTo>
                  <a:lnTo>
                    <a:pt x="37247" y="6550"/>
                  </a:lnTo>
                  <a:lnTo>
                    <a:pt x="39178" y="5050"/>
                  </a:lnTo>
                  <a:lnTo>
                    <a:pt x="41324" y="562"/>
                  </a:lnTo>
                  <a:lnTo>
                    <a:pt x="41895" y="0"/>
                  </a:lnTo>
                  <a:lnTo>
                    <a:pt x="42277" y="684"/>
                  </a:lnTo>
                  <a:lnTo>
                    <a:pt x="42532" y="2198"/>
                  </a:lnTo>
                  <a:lnTo>
                    <a:pt x="33310" y="48301"/>
                  </a:lnTo>
                  <a:lnTo>
                    <a:pt x="25426" y="94611"/>
                  </a:lnTo>
                  <a:lnTo>
                    <a:pt x="11181" y="136320"/>
                  </a:lnTo>
                  <a:lnTo>
                    <a:pt x="3350" y="179052"/>
                  </a:lnTo>
                  <a:lnTo>
                    <a:pt x="0" y="201016"/>
                  </a:lnTo>
                  <a:lnTo>
                    <a:pt x="3651" y="238007"/>
                  </a:lnTo>
                  <a:lnTo>
                    <a:pt x="4558" y="275987"/>
                  </a:lnTo>
                  <a:lnTo>
                    <a:pt x="7649" y="315110"/>
                  </a:lnTo>
                  <a:lnTo>
                    <a:pt x="23990" y="376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3">
              <a:extLst>
                <a:ext uri="{FF2B5EF4-FFF2-40B4-BE49-F238E27FC236}">
                  <a16:creationId xmlns:a16="http://schemas.microsoft.com/office/drawing/2014/main" id="{8F267487-2C3C-7F58-E937-FB03F668585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248525" y="3524681"/>
              <a:ext cx="104208" cy="83280"/>
            </a:xfrm>
            <a:custGeom>
              <a:avLst/>
              <a:gdLst/>
              <a:ahLst/>
              <a:cxnLst/>
              <a:rect l="0" t="0" r="0" b="0"/>
              <a:pathLst>
                <a:path w="104208" h="83280">
                  <a:moveTo>
                    <a:pt x="9525" y="47194"/>
                  </a:moveTo>
                  <a:lnTo>
                    <a:pt x="9525" y="47194"/>
                  </a:lnTo>
                  <a:lnTo>
                    <a:pt x="9525" y="42137"/>
                  </a:lnTo>
                  <a:lnTo>
                    <a:pt x="12347" y="36833"/>
                  </a:lnTo>
                  <a:lnTo>
                    <a:pt x="16072" y="30947"/>
                  </a:lnTo>
                  <a:lnTo>
                    <a:pt x="17726" y="24804"/>
                  </a:lnTo>
                  <a:lnTo>
                    <a:pt x="19226" y="22742"/>
                  </a:lnTo>
                  <a:lnTo>
                    <a:pt x="21285" y="21368"/>
                  </a:lnTo>
                  <a:lnTo>
                    <a:pt x="26393" y="18782"/>
                  </a:lnTo>
                  <a:lnTo>
                    <a:pt x="35219" y="12435"/>
                  </a:lnTo>
                  <a:lnTo>
                    <a:pt x="44538" y="9026"/>
                  </a:lnTo>
                  <a:lnTo>
                    <a:pt x="55059" y="2841"/>
                  </a:lnTo>
                  <a:lnTo>
                    <a:pt x="78055" y="0"/>
                  </a:lnTo>
                  <a:lnTo>
                    <a:pt x="85138" y="2583"/>
                  </a:lnTo>
                  <a:lnTo>
                    <a:pt x="91814" y="6200"/>
                  </a:lnTo>
                  <a:lnTo>
                    <a:pt x="98310" y="7808"/>
                  </a:lnTo>
                  <a:lnTo>
                    <a:pt x="100464" y="11411"/>
                  </a:lnTo>
                  <a:lnTo>
                    <a:pt x="104207" y="38641"/>
                  </a:lnTo>
                  <a:lnTo>
                    <a:pt x="99551" y="54773"/>
                  </a:lnTo>
                  <a:lnTo>
                    <a:pt x="91517" y="63968"/>
                  </a:lnTo>
                  <a:lnTo>
                    <a:pt x="72272" y="75095"/>
                  </a:lnTo>
                  <a:lnTo>
                    <a:pt x="47437" y="83279"/>
                  </a:lnTo>
                  <a:lnTo>
                    <a:pt x="43266" y="82892"/>
                  </a:lnTo>
                  <a:lnTo>
                    <a:pt x="22399" y="76534"/>
                  </a:lnTo>
                  <a:lnTo>
                    <a:pt x="11430" y="75869"/>
                  </a:lnTo>
                  <a:lnTo>
                    <a:pt x="0" y="662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4">
              <a:extLst>
                <a:ext uri="{FF2B5EF4-FFF2-40B4-BE49-F238E27FC236}">
                  <a16:creationId xmlns:a16="http://schemas.microsoft.com/office/drawing/2014/main" id="{016C8769-AC3E-2474-6D02-0CF548679A0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343775" y="3333750"/>
              <a:ext cx="114121" cy="419101"/>
            </a:xfrm>
            <a:custGeom>
              <a:avLst/>
              <a:gdLst/>
              <a:ahLst/>
              <a:cxnLst/>
              <a:rect l="0" t="0" r="0" b="0"/>
              <a:pathLst>
                <a:path w="114121" h="419101">
                  <a:moveTo>
                    <a:pt x="19050" y="0"/>
                  </a:moveTo>
                  <a:lnTo>
                    <a:pt x="19050" y="0"/>
                  </a:lnTo>
                  <a:lnTo>
                    <a:pt x="29163" y="0"/>
                  </a:lnTo>
                  <a:lnTo>
                    <a:pt x="39772" y="5644"/>
                  </a:lnTo>
                  <a:lnTo>
                    <a:pt x="51543" y="17325"/>
                  </a:lnTo>
                  <a:lnTo>
                    <a:pt x="76347" y="56496"/>
                  </a:lnTo>
                  <a:lnTo>
                    <a:pt x="87907" y="78026"/>
                  </a:lnTo>
                  <a:lnTo>
                    <a:pt x="100365" y="116723"/>
                  </a:lnTo>
                  <a:lnTo>
                    <a:pt x="109701" y="146180"/>
                  </a:lnTo>
                  <a:lnTo>
                    <a:pt x="113392" y="193465"/>
                  </a:lnTo>
                  <a:lnTo>
                    <a:pt x="114120" y="234242"/>
                  </a:lnTo>
                  <a:lnTo>
                    <a:pt x="103915" y="277700"/>
                  </a:lnTo>
                  <a:lnTo>
                    <a:pt x="94274" y="322986"/>
                  </a:lnTo>
                  <a:lnTo>
                    <a:pt x="73942" y="353187"/>
                  </a:lnTo>
                  <a:lnTo>
                    <a:pt x="30286" y="398301"/>
                  </a:lnTo>
                  <a:lnTo>
                    <a:pt x="21221" y="404564"/>
                  </a:lnTo>
                  <a:lnTo>
                    <a:pt x="10168" y="410913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5">
              <a:extLst>
                <a:ext uri="{FF2B5EF4-FFF2-40B4-BE49-F238E27FC236}">
                  <a16:creationId xmlns:a16="http://schemas.microsoft.com/office/drawing/2014/main" id="{415C2F9B-F6B5-6F6D-4FF2-0CC76952234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181725" y="3752850"/>
              <a:ext cx="1009651" cy="114301"/>
            </a:xfrm>
            <a:custGeom>
              <a:avLst/>
              <a:gdLst/>
              <a:ahLst/>
              <a:cxnLst/>
              <a:rect l="0" t="0" r="0" b="0"/>
              <a:pathLst>
                <a:path w="1009651" h="114301">
                  <a:moveTo>
                    <a:pt x="0" y="114300"/>
                  </a:moveTo>
                  <a:lnTo>
                    <a:pt x="0" y="114300"/>
                  </a:lnTo>
                  <a:lnTo>
                    <a:pt x="5056" y="114300"/>
                  </a:lnTo>
                  <a:lnTo>
                    <a:pt x="6545" y="113242"/>
                  </a:lnTo>
                  <a:lnTo>
                    <a:pt x="7539" y="111478"/>
                  </a:lnTo>
                  <a:lnTo>
                    <a:pt x="8201" y="109243"/>
                  </a:lnTo>
                  <a:lnTo>
                    <a:pt x="17403" y="106761"/>
                  </a:lnTo>
                  <a:lnTo>
                    <a:pt x="63675" y="97432"/>
                  </a:lnTo>
                  <a:lnTo>
                    <a:pt x="91303" y="89664"/>
                  </a:lnTo>
                  <a:lnTo>
                    <a:pt x="135708" y="85834"/>
                  </a:lnTo>
                  <a:lnTo>
                    <a:pt x="176617" y="79525"/>
                  </a:lnTo>
                  <a:lnTo>
                    <a:pt x="216607" y="76127"/>
                  </a:lnTo>
                  <a:lnTo>
                    <a:pt x="261500" y="69946"/>
                  </a:lnTo>
                  <a:lnTo>
                    <a:pt x="308316" y="66586"/>
                  </a:lnTo>
                  <a:lnTo>
                    <a:pt x="355701" y="60416"/>
                  </a:lnTo>
                  <a:lnTo>
                    <a:pt x="403254" y="58118"/>
                  </a:lnTo>
                  <a:lnTo>
                    <a:pt x="434988" y="57580"/>
                  </a:lnTo>
                  <a:lnTo>
                    <a:pt x="469554" y="54519"/>
                  </a:lnTo>
                  <a:lnTo>
                    <a:pt x="505023" y="50689"/>
                  </a:lnTo>
                  <a:lnTo>
                    <a:pt x="538427" y="48987"/>
                  </a:lnTo>
                  <a:lnTo>
                    <a:pt x="573735" y="48230"/>
                  </a:lnTo>
                  <a:lnTo>
                    <a:pt x="608476" y="46836"/>
                  </a:lnTo>
                  <a:lnTo>
                    <a:pt x="653952" y="41159"/>
                  </a:lnTo>
                  <a:lnTo>
                    <a:pt x="688579" y="39460"/>
                  </a:lnTo>
                  <a:lnTo>
                    <a:pt x="733661" y="33446"/>
                  </a:lnTo>
                  <a:lnTo>
                    <a:pt x="778885" y="30019"/>
                  </a:lnTo>
                  <a:lnTo>
                    <a:pt x="815686" y="29003"/>
                  </a:lnTo>
                  <a:lnTo>
                    <a:pt x="847949" y="25943"/>
                  </a:lnTo>
                  <a:lnTo>
                    <a:pt x="893652" y="21092"/>
                  </a:lnTo>
                  <a:lnTo>
                    <a:pt x="938171" y="14397"/>
                  </a:lnTo>
                  <a:lnTo>
                    <a:pt x="979606" y="7344"/>
                  </a:lnTo>
                  <a:lnTo>
                    <a:pt x="1009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6">
              <a:extLst>
                <a:ext uri="{FF2B5EF4-FFF2-40B4-BE49-F238E27FC236}">
                  <a16:creationId xmlns:a16="http://schemas.microsoft.com/office/drawing/2014/main" id="{40E4DD29-202F-42AC-6198-D4DB9E15B32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686550" y="3995638"/>
              <a:ext cx="247651" cy="223938"/>
            </a:xfrm>
            <a:custGeom>
              <a:avLst/>
              <a:gdLst/>
              <a:ahLst/>
              <a:cxnLst/>
              <a:rect l="0" t="0" r="0" b="0"/>
              <a:pathLst>
                <a:path w="247651" h="223938">
                  <a:moveTo>
                    <a:pt x="0" y="52487"/>
                  </a:moveTo>
                  <a:lnTo>
                    <a:pt x="0" y="52487"/>
                  </a:lnTo>
                  <a:lnTo>
                    <a:pt x="0" y="44286"/>
                  </a:lnTo>
                  <a:lnTo>
                    <a:pt x="27446" y="15550"/>
                  </a:lnTo>
                  <a:lnTo>
                    <a:pt x="36188" y="9612"/>
                  </a:lnTo>
                  <a:lnTo>
                    <a:pt x="43600" y="5915"/>
                  </a:lnTo>
                  <a:lnTo>
                    <a:pt x="50423" y="744"/>
                  </a:lnTo>
                  <a:lnTo>
                    <a:pt x="53723" y="0"/>
                  </a:lnTo>
                  <a:lnTo>
                    <a:pt x="56982" y="562"/>
                  </a:lnTo>
                  <a:lnTo>
                    <a:pt x="60213" y="1996"/>
                  </a:lnTo>
                  <a:lnTo>
                    <a:pt x="66625" y="9233"/>
                  </a:lnTo>
                  <a:lnTo>
                    <a:pt x="69817" y="14126"/>
                  </a:lnTo>
                  <a:lnTo>
                    <a:pt x="74940" y="52396"/>
                  </a:lnTo>
                  <a:lnTo>
                    <a:pt x="75827" y="88326"/>
                  </a:lnTo>
                  <a:lnTo>
                    <a:pt x="76126" y="135570"/>
                  </a:lnTo>
                  <a:lnTo>
                    <a:pt x="75131" y="175768"/>
                  </a:lnTo>
                  <a:lnTo>
                    <a:pt x="73371" y="179125"/>
                  </a:lnTo>
                  <a:lnTo>
                    <a:pt x="71139" y="181362"/>
                  </a:lnTo>
                  <a:lnTo>
                    <a:pt x="69652" y="181795"/>
                  </a:lnTo>
                  <a:lnTo>
                    <a:pt x="68659" y="181026"/>
                  </a:lnTo>
                  <a:lnTo>
                    <a:pt x="67998" y="179454"/>
                  </a:lnTo>
                  <a:lnTo>
                    <a:pt x="72124" y="167130"/>
                  </a:lnTo>
                  <a:lnTo>
                    <a:pt x="95362" y="122192"/>
                  </a:lnTo>
                  <a:lnTo>
                    <a:pt x="121021" y="85117"/>
                  </a:lnTo>
                  <a:lnTo>
                    <a:pt x="164561" y="40348"/>
                  </a:lnTo>
                  <a:lnTo>
                    <a:pt x="175796" y="31217"/>
                  </a:lnTo>
                  <a:lnTo>
                    <a:pt x="187846" y="27159"/>
                  </a:lnTo>
                  <a:lnTo>
                    <a:pt x="192964" y="28193"/>
                  </a:lnTo>
                  <a:lnTo>
                    <a:pt x="201473" y="34987"/>
                  </a:lnTo>
                  <a:lnTo>
                    <a:pt x="212214" y="55769"/>
                  </a:lnTo>
                  <a:lnTo>
                    <a:pt x="218778" y="98840"/>
                  </a:lnTo>
                  <a:lnTo>
                    <a:pt x="226347" y="145291"/>
                  </a:lnTo>
                  <a:lnTo>
                    <a:pt x="228467" y="192810"/>
                  </a:lnTo>
                  <a:lnTo>
                    <a:pt x="231363" y="202342"/>
                  </a:lnTo>
                  <a:lnTo>
                    <a:pt x="247650" y="2239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14">
            <a:extLst>
              <a:ext uri="{FF2B5EF4-FFF2-40B4-BE49-F238E27FC236}">
                <a16:creationId xmlns:a16="http://schemas.microsoft.com/office/drawing/2014/main" id="{114C71D4-CABD-1FD4-BD5E-FA6B21AD343C}"/>
              </a:ext>
            </a:extLst>
          </p:cNvPr>
          <p:cNvGrpSpPr/>
          <p:nvPr/>
        </p:nvGrpSpPr>
        <p:grpSpPr>
          <a:xfrm>
            <a:off x="2905125" y="4964361"/>
            <a:ext cx="342901" cy="187448"/>
            <a:chOff x="2905125" y="4964361"/>
            <a:chExt cx="342901" cy="187448"/>
          </a:xfrm>
        </p:grpSpPr>
        <p:sp>
          <p:nvSpPr>
            <p:cNvPr id="66" name="SMARTInkShape-57">
              <a:extLst>
                <a:ext uri="{FF2B5EF4-FFF2-40B4-BE49-F238E27FC236}">
                  <a16:creationId xmlns:a16="http://schemas.microsoft.com/office/drawing/2014/main" id="{D6150CCE-6959-A3C5-7F54-2A70CC993A3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905125" y="4964361"/>
              <a:ext cx="190501" cy="187448"/>
            </a:xfrm>
            <a:custGeom>
              <a:avLst/>
              <a:gdLst/>
              <a:ahLst/>
              <a:cxnLst/>
              <a:rect l="0" t="0" r="0" b="0"/>
              <a:pathLst>
                <a:path w="190501" h="187448">
                  <a:moveTo>
                    <a:pt x="0" y="26739"/>
                  </a:moveTo>
                  <a:lnTo>
                    <a:pt x="0" y="26739"/>
                  </a:lnTo>
                  <a:lnTo>
                    <a:pt x="0" y="36148"/>
                  </a:lnTo>
                  <a:lnTo>
                    <a:pt x="0" y="31173"/>
                  </a:lnTo>
                  <a:lnTo>
                    <a:pt x="1058" y="29695"/>
                  </a:lnTo>
                  <a:lnTo>
                    <a:pt x="7538" y="27323"/>
                  </a:lnTo>
                  <a:lnTo>
                    <a:pt x="8200" y="27129"/>
                  </a:lnTo>
                  <a:lnTo>
                    <a:pt x="43654" y="2294"/>
                  </a:lnTo>
                  <a:lnTo>
                    <a:pt x="50447" y="0"/>
                  </a:lnTo>
                  <a:lnTo>
                    <a:pt x="53739" y="446"/>
                  </a:lnTo>
                  <a:lnTo>
                    <a:pt x="60220" y="3764"/>
                  </a:lnTo>
                  <a:lnTo>
                    <a:pt x="69819" y="26753"/>
                  </a:lnTo>
                  <a:lnTo>
                    <a:pt x="74940" y="69271"/>
                  </a:lnTo>
                  <a:lnTo>
                    <a:pt x="76034" y="110251"/>
                  </a:lnTo>
                  <a:lnTo>
                    <a:pt x="73304" y="124886"/>
                  </a:lnTo>
                  <a:lnTo>
                    <a:pt x="71094" y="130271"/>
                  </a:lnTo>
                  <a:lnTo>
                    <a:pt x="71461" y="144719"/>
                  </a:lnTo>
                  <a:lnTo>
                    <a:pt x="76118" y="187447"/>
                  </a:lnTo>
                  <a:lnTo>
                    <a:pt x="81249" y="143728"/>
                  </a:lnTo>
                  <a:lnTo>
                    <a:pt x="89455" y="103148"/>
                  </a:lnTo>
                  <a:lnTo>
                    <a:pt x="101710" y="58295"/>
                  </a:lnTo>
                  <a:lnTo>
                    <a:pt x="107999" y="42175"/>
                  </a:lnTo>
                  <a:lnTo>
                    <a:pt x="117144" y="30778"/>
                  </a:lnTo>
                  <a:lnTo>
                    <a:pt x="135205" y="14837"/>
                  </a:lnTo>
                  <a:lnTo>
                    <a:pt x="138820" y="13512"/>
                  </a:lnTo>
                  <a:lnTo>
                    <a:pt x="142288" y="13688"/>
                  </a:lnTo>
                  <a:lnTo>
                    <a:pt x="145659" y="14864"/>
                  </a:lnTo>
                  <a:lnTo>
                    <a:pt x="160516" y="26630"/>
                  </a:lnTo>
                  <a:lnTo>
                    <a:pt x="173266" y="48579"/>
                  </a:lnTo>
                  <a:lnTo>
                    <a:pt x="182782" y="93781"/>
                  </a:lnTo>
                  <a:lnTo>
                    <a:pt x="189484" y="140029"/>
                  </a:lnTo>
                  <a:lnTo>
                    <a:pt x="190460" y="176536"/>
                  </a:lnTo>
                  <a:lnTo>
                    <a:pt x="190500" y="1696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8">
              <a:extLst>
                <a:ext uri="{FF2B5EF4-FFF2-40B4-BE49-F238E27FC236}">
                  <a16:creationId xmlns:a16="http://schemas.microsoft.com/office/drawing/2014/main" id="{E50432ED-AF77-FB83-375E-70A97675CB8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228975" y="49815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9">
              <a:extLst>
                <a:ext uri="{FF2B5EF4-FFF2-40B4-BE49-F238E27FC236}">
                  <a16:creationId xmlns:a16="http://schemas.microsoft.com/office/drawing/2014/main" id="{3ADC0ABE-418E-277C-A876-BB807634FD2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224010" y="5114925"/>
              <a:ext cx="24016" cy="14752"/>
            </a:xfrm>
            <a:custGeom>
              <a:avLst/>
              <a:gdLst/>
              <a:ahLst/>
              <a:cxnLst/>
              <a:rect l="0" t="0" r="0" b="0"/>
              <a:pathLst>
                <a:path w="24016" h="14752">
                  <a:moveTo>
                    <a:pt x="24015" y="0"/>
                  </a:moveTo>
                  <a:lnTo>
                    <a:pt x="24015" y="0"/>
                  </a:lnTo>
                  <a:lnTo>
                    <a:pt x="5672" y="9701"/>
                  </a:lnTo>
                  <a:lnTo>
                    <a:pt x="0" y="14751"/>
                  </a:lnTo>
                  <a:lnTo>
                    <a:pt x="496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5">
            <a:extLst>
              <a:ext uri="{FF2B5EF4-FFF2-40B4-BE49-F238E27FC236}">
                <a16:creationId xmlns:a16="http://schemas.microsoft.com/office/drawing/2014/main" id="{A0AB1E2A-6314-09B3-156B-142064386695}"/>
              </a:ext>
            </a:extLst>
          </p:cNvPr>
          <p:cNvGrpSpPr/>
          <p:nvPr/>
        </p:nvGrpSpPr>
        <p:grpSpPr>
          <a:xfrm>
            <a:off x="3619500" y="4876916"/>
            <a:ext cx="1035472" cy="390410"/>
            <a:chOff x="3619500" y="4876916"/>
            <a:chExt cx="1035472" cy="390410"/>
          </a:xfrm>
        </p:grpSpPr>
        <p:sp>
          <p:nvSpPr>
            <p:cNvPr id="70" name="SMARTInkShape-60">
              <a:extLst>
                <a:ext uri="{FF2B5EF4-FFF2-40B4-BE49-F238E27FC236}">
                  <a16:creationId xmlns:a16="http://schemas.microsoft.com/office/drawing/2014/main" id="{521B6C89-B7D6-4398-E3A4-ECE8E8C0447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619500" y="4905491"/>
              <a:ext cx="129051" cy="203130"/>
            </a:xfrm>
            <a:custGeom>
              <a:avLst/>
              <a:gdLst/>
              <a:ahLst/>
              <a:cxnLst/>
              <a:rect l="0" t="0" r="0" b="0"/>
              <a:pathLst>
                <a:path w="129051" h="203130">
                  <a:moveTo>
                    <a:pt x="123825" y="9409"/>
                  </a:moveTo>
                  <a:lnTo>
                    <a:pt x="123825" y="9409"/>
                  </a:lnTo>
                  <a:lnTo>
                    <a:pt x="123825" y="276"/>
                  </a:lnTo>
                  <a:lnTo>
                    <a:pt x="118769" y="0"/>
                  </a:lnTo>
                  <a:lnTo>
                    <a:pt x="76580" y="16138"/>
                  </a:lnTo>
                  <a:lnTo>
                    <a:pt x="30119" y="40828"/>
                  </a:lnTo>
                  <a:lnTo>
                    <a:pt x="8537" y="58889"/>
                  </a:lnTo>
                  <a:lnTo>
                    <a:pt x="3794" y="65973"/>
                  </a:lnTo>
                  <a:lnTo>
                    <a:pt x="2530" y="69343"/>
                  </a:lnTo>
                  <a:lnTo>
                    <a:pt x="2744" y="72648"/>
                  </a:lnTo>
                  <a:lnTo>
                    <a:pt x="5806" y="79143"/>
                  </a:lnTo>
                  <a:lnTo>
                    <a:pt x="18536" y="88750"/>
                  </a:lnTo>
                  <a:lnTo>
                    <a:pt x="58337" y="97115"/>
                  </a:lnTo>
                  <a:lnTo>
                    <a:pt x="103873" y="112328"/>
                  </a:lnTo>
                  <a:lnTo>
                    <a:pt x="118838" y="122532"/>
                  </a:lnTo>
                  <a:lnTo>
                    <a:pt x="126900" y="134122"/>
                  </a:lnTo>
                  <a:lnTo>
                    <a:pt x="129050" y="140176"/>
                  </a:lnTo>
                  <a:lnTo>
                    <a:pt x="128617" y="152546"/>
                  </a:lnTo>
                  <a:lnTo>
                    <a:pt x="127020" y="158809"/>
                  </a:lnTo>
                  <a:lnTo>
                    <a:pt x="122780" y="164043"/>
                  </a:lnTo>
                  <a:lnTo>
                    <a:pt x="75272" y="193394"/>
                  </a:lnTo>
                  <a:lnTo>
                    <a:pt x="56738" y="201600"/>
                  </a:lnTo>
                  <a:lnTo>
                    <a:pt x="40739" y="203129"/>
                  </a:lnTo>
                  <a:lnTo>
                    <a:pt x="0" y="199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1">
              <a:extLst>
                <a:ext uri="{FF2B5EF4-FFF2-40B4-BE49-F238E27FC236}">
                  <a16:creationId xmlns:a16="http://schemas.microsoft.com/office/drawing/2014/main" id="{623AEE7B-D67F-8B60-58D8-F7E2D80326F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821860" y="4948499"/>
              <a:ext cx="473916" cy="182724"/>
            </a:xfrm>
            <a:custGeom>
              <a:avLst/>
              <a:gdLst/>
              <a:ahLst/>
              <a:cxnLst/>
              <a:rect l="0" t="0" r="0" b="0"/>
              <a:pathLst>
                <a:path w="473916" h="182724">
                  <a:moveTo>
                    <a:pt x="121490" y="52126"/>
                  </a:moveTo>
                  <a:lnTo>
                    <a:pt x="121490" y="52126"/>
                  </a:lnTo>
                  <a:lnTo>
                    <a:pt x="136678" y="35879"/>
                  </a:lnTo>
                  <a:lnTo>
                    <a:pt x="139395" y="26616"/>
                  </a:lnTo>
                  <a:lnTo>
                    <a:pt x="140031" y="20328"/>
                  </a:lnTo>
                  <a:lnTo>
                    <a:pt x="137491" y="14004"/>
                  </a:lnTo>
                  <a:lnTo>
                    <a:pt x="132294" y="6378"/>
                  </a:lnTo>
                  <a:lnTo>
                    <a:pt x="121281" y="0"/>
                  </a:lnTo>
                  <a:lnTo>
                    <a:pt x="107639" y="32"/>
                  </a:lnTo>
                  <a:lnTo>
                    <a:pt x="90992" y="4631"/>
                  </a:lnTo>
                  <a:lnTo>
                    <a:pt x="57258" y="24831"/>
                  </a:lnTo>
                  <a:lnTo>
                    <a:pt x="18709" y="59875"/>
                  </a:lnTo>
                  <a:lnTo>
                    <a:pt x="5546" y="82997"/>
                  </a:lnTo>
                  <a:lnTo>
                    <a:pt x="0" y="109956"/>
                  </a:lnTo>
                  <a:lnTo>
                    <a:pt x="6071" y="156372"/>
                  </a:lnTo>
                  <a:lnTo>
                    <a:pt x="9515" y="164780"/>
                  </a:lnTo>
                  <a:lnTo>
                    <a:pt x="11915" y="168504"/>
                  </a:lnTo>
                  <a:lnTo>
                    <a:pt x="15632" y="170986"/>
                  </a:lnTo>
                  <a:lnTo>
                    <a:pt x="29918" y="174480"/>
                  </a:lnTo>
                  <a:lnTo>
                    <a:pt x="37752" y="175298"/>
                  </a:lnTo>
                  <a:lnTo>
                    <a:pt x="53170" y="170701"/>
                  </a:lnTo>
                  <a:lnTo>
                    <a:pt x="71144" y="157580"/>
                  </a:lnTo>
                  <a:lnTo>
                    <a:pt x="109749" y="112001"/>
                  </a:lnTo>
                  <a:lnTo>
                    <a:pt x="113663" y="107918"/>
                  </a:lnTo>
                  <a:lnTo>
                    <a:pt x="118011" y="97736"/>
                  </a:lnTo>
                  <a:lnTo>
                    <a:pt x="119171" y="92058"/>
                  </a:lnTo>
                  <a:lnTo>
                    <a:pt x="121002" y="88272"/>
                  </a:lnTo>
                  <a:lnTo>
                    <a:pt x="123282" y="85748"/>
                  </a:lnTo>
                  <a:lnTo>
                    <a:pt x="125860" y="84066"/>
                  </a:lnTo>
                  <a:lnTo>
                    <a:pt x="127578" y="81887"/>
                  </a:lnTo>
                  <a:lnTo>
                    <a:pt x="129996" y="75878"/>
                  </a:lnTo>
                  <a:lnTo>
                    <a:pt x="130336" y="76427"/>
                  </a:lnTo>
                  <a:lnTo>
                    <a:pt x="136031" y="120224"/>
                  </a:lnTo>
                  <a:lnTo>
                    <a:pt x="147880" y="166158"/>
                  </a:lnTo>
                  <a:lnTo>
                    <a:pt x="153681" y="176185"/>
                  </a:lnTo>
                  <a:lnTo>
                    <a:pt x="159786" y="181346"/>
                  </a:lnTo>
                  <a:lnTo>
                    <a:pt x="162896" y="182723"/>
                  </a:lnTo>
                  <a:lnTo>
                    <a:pt x="166027" y="181524"/>
                  </a:lnTo>
                  <a:lnTo>
                    <a:pt x="199545" y="145681"/>
                  </a:lnTo>
                  <a:lnTo>
                    <a:pt x="228500" y="98232"/>
                  </a:lnTo>
                  <a:lnTo>
                    <a:pt x="235747" y="85307"/>
                  </a:lnTo>
                  <a:lnTo>
                    <a:pt x="244943" y="78162"/>
                  </a:lnTo>
                  <a:lnTo>
                    <a:pt x="248242" y="76892"/>
                  </a:lnTo>
                  <a:lnTo>
                    <a:pt x="250441" y="77103"/>
                  </a:lnTo>
                  <a:lnTo>
                    <a:pt x="259028" y="85047"/>
                  </a:lnTo>
                  <a:lnTo>
                    <a:pt x="261993" y="96391"/>
                  </a:lnTo>
                  <a:lnTo>
                    <a:pt x="265111" y="137605"/>
                  </a:lnTo>
                  <a:lnTo>
                    <a:pt x="273485" y="181580"/>
                  </a:lnTo>
                  <a:lnTo>
                    <a:pt x="274678" y="181820"/>
                  </a:lnTo>
                  <a:lnTo>
                    <a:pt x="278827" y="179266"/>
                  </a:lnTo>
                  <a:lnTo>
                    <a:pt x="281376" y="171780"/>
                  </a:lnTo>
                  <a:lnTo>
                    <a:pt x="282055" y="166820"/>
                  </a:lnTo>
                  <a:lnTo>
                    <a:pt x="304754" y="126201"/>
                  </a:lnTo>
                  <a:lnTo>
                    <a:pt x="336456" y="78831"/>
                  </a:lnTo>
                  <a:lnTo>
                    <a:pt x="343325" y="69993"/>
                  </a:lnTo>
                  <a:lnTo>
                    <a:pt x="347697" y="68270"/>
                  </a:lnTo>
                  <a:lnTo>
                    <a:pt x="358199" y="69179"/>
                  </a:lnTo>
                  <a:lnTo>
                    <a:pt x="361845" y="70903"/>
                  </a:lnTo>
                  <a:lnTo>
                    <a:pt x="364278" y="73111"/>
                  </a:lnTo>
                  <a:lnTo>
                    <a:pt x="373236" y="89315"/>
                  </a:lnTo>
                  <a:lnTo>
                    <a:pt x="377056" y="106772"/>
                  </a:lnTo>
                  <a:lnTo>
                    <a:pt x="378623" y="154087"/>
                  </a:lnTo>
                  <a:lnTo>
                    <a:pt x="378653" y="151011"/>
                  </a:lnTo>
                  <a:lnTo>
                    <a:pt x="381481" y="146169"/>
                  </a:lnTo>
                  <a:lnTo>
                    <a:pt x="419072" y="99472"/>
                  </a:lnTo>
                  <a:lnTo>
                    <a:pt x="429432" y="89044"/>
                  </a:lnTo>
                  <a:lnTo>
                    <a:pt x="453149" y="76743"/>
                  </a:lnTo>
                  <a:lnTo>
                    <a:pt x="456896" y="75946"/>
                  </a:lnTo>
                  <a:lnTo>
                    <a:pt x="459394" y="76472"/>
                  </a:lnTo>
                  <a:lnTo>
                    <a:pt x="461060" y="77882"/>
                  </a:lnTo>
                  <a:lnTo>
                    <a:pt x="468460" y="89979"/>
                  </a:lnTo>
                  <a:lnTo>
                    <a:pt x="472299" y="106969"/>
                  </a:lnTo>
                  <a:lnTo>
                    <a:pt x="473915" y="1569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2">
              <a:extLst>
                <a:ext uri="{FF2B5EF4-FFF2-40B4-BE49-F238E27FC236}">
                  <a16:creationId xmlns:a16="http://schemas.microsoft.com/office/drawing/2014/main" id="{08B38291-BED5-0D9E-E2FC-D60AA562CB4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362450" y="5029200"/>
              <a:ext cx="18463" cy="238126"/>
            </a:xfrm>
            <a:custGeom>
              <a:avLst/>
              <a:gdLst/>
              <a:ahLst/>
              <a:cxnLst/>
              <a:rect l="0" t="0" r="0" b="0"/>
              <a:pathLst>
                <a:path w="18463" h="238126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0" y="1058"/>
                  </a:lnTo>
                  <a:lnTo>
                    <a:pt x="17064" y="2822"/>
                  </a:lnTo>
                  <a:lnTo>
                    <a:pt x="18462" y="13183"/>
                  </a:lnTo>
                  <a:lnTo>
                    <a:pt x="17914" y="55907"/>
                  </a:lnTo>
                  <a:lnTo>
                    <a:pt x="10838" y="99555"/>
                  </a:lnTo>
                  <a:lnTo>
                    <a:pt x="9785" y="142863"/>
                  </a:lnTo>
                  <a:lnTo>
                    <a:pt x="9577" y="189988"/>
                  </a:lnTo>
                  <a:lnTo>
                    <a:pt x="8474" y="215636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3">
              <a:extLst>
                <a:ext uri="{FF2B5EF4-FFF2-40B4-BE49-F238E27FC236}">
                  <a16:creationId xmlns:a16="http://schemas.microsoft.com/office/drawing/2014/main" id="{F13FCFBB-C5FF-B174-583A-07B20CC986E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391025" y="4992069"/>
              <a:ext cx="75601" cy="80662"/>
            </a:xfrm>
            <a:custGeom>
              <a:avLst/>
              <a:gdLst/>
              <a:ahLst/>
              <a:cxnLst/>
              <a:rect l="0" t="0" r="0" b="0"/>
              <a:pathLst>
                <a:path w="75601" h="80662">
                  <a:moveTo>
                    <a:pt x="0" y="46656"/>
                  </a:moveTo>
                  <a:lnTo>
                    <a:pt x="0" y="46656"/>
                  </a:lnTo>
                  <a:lnTo>
                    <a:pt x="13092" y="32505"/>
                  </a:lnTo>
                  <a:lnTo>
                    <a:pt x="23517" y="15599"/>
                  </a:lnTo>
                  <a:lnTo>
                    <a:pt x="28378" y="10077"/>
                  </a:lnTo>
                  <a:lnTo>
                    <a:pt x="39423" y="3940"/>
                  </a:lnTo>
                  <a:lnTo>
                    <a:pt x="58705" y="0"/>
                  </a:lnTo>
                  <a:lnTo>
                    <a:pt x="65955" y="2285"/>
                  </a:lnTo>
                  <a:lnTo>
                    <a:pt x="69369" y="4375"/>
                  </a:lnTo>
                  <a:lnTo>
                    <a:pt x="73165" y="15165"/>
                  </a:lnTo>
                  <a:lnTo>
                    <a:pt x="75600" y="37848"/>
                  </a:lnTo>
                  <a:lnTo>
                    <a:pt x="70966" y="59215"/>
                  </a:lnTo>
                  <a:lnTo>
                    <a:pt x="62938" y="70935"/>
                  </a:lnTo>
                  <a:lnTo>
                    <a:pt x="57834" y="75542"/>
                  </a:lnTo>
                  <a:lnTo>
                    <a:pt x="46518" y="80661"/>
                  </a:lnTo>
                  <a:lnTo>
                    <a:pt x="9525" y="752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4">
              <a:extLst>
                <a:ext uri="{FF2B5EF4-FFF2-40B4-BE49-F238E27FC236}">
                  <a16:creationId xmlns:a16="http://schemas.microsoft.com/office/drawing/2014/main" id="{5313602D-6F24-86AB-51A3-108F8B3EF8A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495800" y="4876916"/>
              <a:ext cx="37141" cy="190385"/>
            </a:xfrm>
            <a:custGeom>
              <a:avLst/>
              <a:gdLst/>
              <a:ahLst/>
              <a:cxnLst/>
              <a:rect l="0" t="0" r="0" b="0"/>
              <a:pathLst>
                <a:path w="37141" h="190385">
                  <a:moveTo>
                    <a:pt x="19050" y="9409"/>
                  </a:moveTo>
                  <a:lnTo>
                    <a:pt x="19050" y="9409"/>
                  </a:lnTo>
                  <a:lnTo>
                    <a:pt x="19050" y="4353"/>
                  </a:lnTo>
                  <a:lnTo>
                    <a:pt x="20108" y="2864"/>
                  </a:lnTo>
                  <a:lnTo>
                    <a:pt x="21872" y="1870"/>
                  </a:lnTo>
                  <a:lnTo>
                    <a:pt x="28751" y="146"/>
                  </a:lnTo>
                  <a:lnTo>
                    <a:pt x="33239" y="0"/>
                  </a:lnTo>
                  <a:lnTo>
                    <a:pt x="34860" y="1020"/>
                  </a:lnTo>
                  <a:lnTo>
                    <a:pt x="35940" y="2758"/>
                  </a:lnTo>
                  <a:lnTo>
                    <a:pt x="37140" y="9628"/>
                  </a:lnTo>
                  <a:lnTo>
                    <a:pt x="36757" y="31346"/>
                  </a:lnTo>
                  <a:lnTo>
                    <a:pt x="28375" y="73828"/>
                  </a:lnTo>
                  <a:lnTo>
                    <a:pt x="18384" y="116247"/>
                  </a:lnTo>
                  <a:lnTo>
                    <a:pt x="6218" y="160335"/>
                  </a:lnTo>
                  <a:lnTo>
                    <a:pt x="0" y="1903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5">
              <a:extLst>
                <a:ext uri="{FF2B5EF4-FFF2-40B4-BE49-F238E27FC236}">
                  <a16:creationId xmlns:a16="http://schemas.microsoft.com/office/drawing/2014/main" id="{E66D0AD6-1058-BD48-3469-174F8E95A73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540001" y="4945888"/>
              <a:ext cx="114971" cy="149122"/>
            </a:xfrm>
            <a:custGeom>
              <a:avLst/>
              <a:gdLst/>
              <a:ahLst/>
              <a:cxnLst/>
              <a:rect l="0" t="0" r="0" b="0"/>
              <a:pathLst>
                <a:path w="114971" h="149122">
                  <a:moveTo>
                    <a:pt x="3424" y="73787"/>
                  </a:moveTo>
                  <a:lnTo>
                    <a:pt x="3424" y="73787"/>
                  </a:lnTo>
                  <a:lnTo>
                    <a:pt x="13145" y="72729"/>
                  </a:lnTo>
                  <a:lnTo>
                    <a:pt x="59311" y="63028"/>
                  </a:lnTo>
                  <a:lnTo>
                    <a:pt x="98397" y="31846"/>
                  </a:lnTo>
                  <a:lnTo>
                    <a:pt x="111527" y="14322"/>
                  </a:lnTo>
                  <a:lnTo>
                    <a:pt x="114970" y="5731"/>
                  </a:lnTo>
                  <a:lnTo>
                    <a:pt x="113771" y="3016"/>
                  </a:lnTo>
                  <a:lnTo>
                    <a:pt x="110856" y="1207"/>
                  </a:lnTo>
                  <a:lnTo>
                    <a:pt x="106795" y="0"/>
                  </a:lnTo>
                  <a:lnTo>
                    <a:pt x="85911" y="3359"/>
                  </a:lnTo>
                  <a:lnTo>
                    <a:pt x="59615" y="16113"/>
                  </a:lnTo>
                  <a:lnTo>
                    <a:pt x="46742" y="27340"/>
                  </a:lnTo>
                  <a:lnTo>
                    <a:pt x="20848" y="63555"/>
                  </a:lnTo>
                  <a:lnTo>
                    <a:pt x="6038" y="104251"/>
                  </a:lnTo>
                  <a:lnTo>
                    <a:pt x="0" y="122251"/>
                  </a:lnTo>
                  <a:lnTo>
                    <a:pt x="83" y="129379"/>
                  </a:lnTo>
                  <a:lnTo>
                    <a:pt x="2254" y="135190"/>
                  </a:lnTo>
                  <a:lnTo>
                    <a:pt x="9254" y="143411"/>
                  </a:lnTo>
                  <a:lnTo>
                    <a:pt x="15893" y="147064"/>
                  </a:lnTo>
                  <a:lnTo>
                    <a:pt x="30637" y="149121"/>
                  </a:lnTo>
                  <a:lnTo>
                    <a:pt x="53467" y="144674"/>
                  </a:lnTo>
                  <a:lnTo>
                    <a:pt x="75285" y="131597"/>
                  </a:lnTo>
                  <a:lnTo>
                    <a:pt x="98674" y="1118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6">
            <a:extLst>
              <a:ext uri="{FF2B5EF4-FFF2-40B4-BE49-F238E27FC236}">
                <a16:creationId xmlns:a16="http://schemas.microsoft.com/office/drawing/2014/main" id="{643247C6-128C-DE5A-52CD-A4DF1E1AA45B}"/>
              </a:ext>
            </a:extLst>
          </p:cNvPr>
          <p:cNvGrpSpPr/>
          <p:nvPr/>
        </p:nvGrpSpPr>
        <p:grpSpPr>
          <a:xfrm>
            <a:off x="5038725" y="4876800"/>
            <a:ext cx="685801" cy="212328"/>
            <a:chOff x="5038725" y="4876800"/>
            <a:chExt cx="685801" cy="212328"/>
          </a:xfrm>
        </p:grpSpPr>
        <p:sp>
          <p:nvSpPr>
            <p:cNvPr id="77" name="SMARTInkShape-66">
              <a:extLst>
                <a:ext uri="{FF2B5EF4-FFF2-40B4-BE49-F238E27FC236}">
                  <a16:creationId xmlns:a16="http://schemas.microsoft.com/office/drawing/2014/main" id="{438992BB-460E-941B-830D-22491B24747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038725" y="4915408"/>
              <a:ext cx="110737" cy="155037"/>
            </a:xfrm>
            <a:custGeom>
              <a:avLst/>
              <a:gdLst/>
              <a:ahLst/>
              <a:cxnLst/>
              <a:rect l="0" t="0" r="0" b="0"/>
              <a:pathLst>
                <a:path w="110737" h="155037">
                  <a:moveTo>
                    <a:pt x="95250" y="18542"/>
                  </a:moveTo>
                  <a:lnTo>
                    <a:pt x="95250" y="18542"/>
                  </a:lnTo>
                  <a:lnTo>
                    <a:pt x="100306" y="13486"/>
                  </a:lnTo>
                  <a:lnTo>
                    <a:pt x="102789" y="8181"/>
                  </a:lnTo>
                  <a:lnTo>
                    <a:pt x="104659" y="0"/>
                  </a:lnTo>
                  <a:lnTo>
                    <a:pt x="65728" y="580"/>
                  </a:lnTo>
                  <a:lnTo>
                    <a:pt x="51791" y="4561"/>
                  </a:lnTo>
                  <a:lnTo>
                    <a:pt x="32043" y="17810"/>
                  </a:lnTo>
                  <a:lnTo>
                    <a:pt x="6933" y="48625"/>
                  </a:lnTo>
                  <a:lnTo>
                    <a:pt x="6739" y="53414"/>
                  </a:lnTo>
                  <a:lnTo>
                    <a:pt x="12167" y="64380"/>
                  </a:lnTo>
                  <a:lnTo>
                    <a:pt x="27124" y="77396"/>
                  </a:lnTo>
                  <a:lnTo>
                    <a:pt x="51141" y="90218"/>
                  </a:lnTo>
                  <a:lnTo>
                    <a:pt x="82595" y="99203"/>
                  </a:lnTo>
                  <a:lnTo>
                    <a:pt x="101613" y="112879"/>
                  </a:lnTo>
                  <a:lnTo>
                    <a:pt x="108662" y="121501"/>
                  </a:lnTo>
                  <a:lnTo>
                    <a:pt x="110541" y="125281"/>
                  </a:lnTo>
                  <a:lnTo>
                    <a:pt x="110736" y="128860"/>
                  </a:lnTo>
                  <a:lnTo>
                    <a:pt x="108129" y="135658"/>
                  </a:lnTo>
                  <a:lnTo>
                    <a:pt x="95656" y="145435"/>
                  </a:lnTo>
                  <a:lnTo>
                    <a:pt x="73498" y="155036"/>
                  </a:lnTo>
                  <a:lnTo>
                    <a:pt x="41768" y="154470"/>
                  </a:lnTo>
                  <a:lnTo>
                    <a:pt x="0" y="142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7">
              <a:extLst>
                <a:ext uri="{FF2B5EF4-FFF2-40B4-BE49-F238E27FC236}">
                  <a16:creationId xmlns:a16="http://schemas.microsoft.com/office/drawing/2014/main" id="{02A429AA-4712-2023-8ADD-4B56CBAD6B7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238750" y="4972166"/>
              <a:ext cx="28415" cy="114185"/>
            </a:xfrm>
            <a:custGeom>
              <a:avLst/>
              <a:gdLst/>
              <a:ahLst/>
              <a:cxnLst/>
              <a:rect l="0" t="0" r="0" b="0"/>
              <a:pathLst>
                <a:path w="28415" h="114185">
                  <a:moveTo>
                    <a:pt x="0" y="9409"/>
                  </a:moveTo>
                  <a:lnTo>
                    <a:pt x="0" y="9409"/>
                  </a:lnTo>
                  <a:lnTo>
                    <a:pt x="5056" y="4353"/>
                  </a:lnTo>
                  <a:lnTo>
                    <a:pt x="10361" y="1870"/>
                  </a:lnTo>
                  <a:lnTo>
                    <a:pt x="26742" y="0"/>
                  </a:lnTo>
                  <a:lnTo>
                    <a:pt x="27353" y="1020"/>
                  </a:lnTo>
                  <a:lnTo>
                    <a:pt x="28414" y="18208"/>
                  </a:lnTo>
                  <a:lnTo>
                    <a:pt x="18193" y="55371"/>
                  </a:lnTo>
                  <a:lnTo>
                    <a:pt x="12093" y="75591"/>
                  </a:lnTo>
                  <a:lnTo>
                    <a:pt x="9525" y="114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8">
              <a:extLst>
                <a:ext uri="{FF2B5EF4-FFF2-40B4-BE49-F238E27FC236}">
                  <a16:creationId xmlns:a16="http://schemas.microsoft.com/office/drawing/2014/main" id="{E01BABA9-1527-8463-5AC3-ABB0CB5CDBB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276850" y="48768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18462"/>
                  </a:lnTo>
                  <a:lnTo>
                    <a:pt x="6703" y="106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9">
              <a:extLst>
                <a:ext uri="{FF2B5EF4-FFF2-40B4-BE49-F238E27FC236}">
                  <a16:creationId xmlns:a16="http://schemas.microsoft.com/office/drawing/2014/main" id="{890EA1C6-D2FC-565C-8788-44B3F0B389F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391150" y="4900770"/>
              <a:ext cx="114301" cy="175664"/>
            </a:xfrm>
            <a:custGeom>
              <a:avLst/>
              <a:gdLst/>
              <a:ahLst/>
              <a:cxnLst/>
              <a:rect l="0" t="0" r="0" b="0"/>
              <a:pathLst>
                <a:path w="114301" h="175664">
                  <a:moveTo>
                    <a:pt x="0" y="14130"/>
                  </a:moveTo>
                  <a:lnTo>
                    <a:pt x="0" y="14130"/>
                  </a:lnTo>
                  <a:lnTo>
                    <a:pt x="9721" y="13072"/>
                  </a:lnTo>
                  <a:lnTo>
                    <a:pt x="29338" y="6526"/>
                  </a:lnTo>
                  <a:lnTo>
                    <a:pt x="38792" y="873"/>
                  </a:lnTo>
                  <a:lnTo>
                    <a:pt x="43853" y="0"/>
                  </a:lnTo>
                  <a:lnTo>
                    <a:pt x="68308" y="3790"/>
                  </a:lnTo>
                  <a:lnTo>
                    <a:pt x="75515" y="7065"/>
                  </a:lnTo>
                  <a:lnTo>
                    <a:pt x="78918" y="9420"/>
                  </a:lnTo>
                  <a:lnTo>
                    <a:pt x="80129" y="14165"/>
                  </a:lnTo>
                  <a:lnTo>
                    <a:pt x="74468" y="44593"/>
                  </a:lnTo>
                  <a:lnTo>
                    <a:pt x="61715" y="84943"/>
                  </a:lnTo>
                  <a:lnTo>
                    <a:pt x="34272" y="128975"/>
                  </a:lnTo>
                  <a:lnTo>
                    <a:pt x="715" y="175173"/>
                  </a:lnTo>
                  <a:lnTo>
                    <a:pt x="3140" y="175663"/>
                  </a:lnTo>
                  <a:lnTo>
                    <a:pt x="24952" y="174945"/>
                  </a:lnTo>
                  <a:lnTo>
                    <a:pt x="69114" y="167409"/>
                  </a:lnTo>
                  <a:lnTo>
                    <a:pt x="87624" y="165732"/>
                  </a:lnTo>
                  <a:lnTo>
                    <a:pt x="114300" y="1570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0">
              <a:extLst>
                <a:ext uri="{FF2B5EF4-FFF2-40B4-BE49-F238E27FC236}">
                  <a16:creationId xmlns:a16="http://schemas.microsoft.com/office/drawing/2014/main" id="{339B4F84-69DB-B33B-3236-2A5DBC0453C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362575" y="4962525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8201" y="28575"/>
                  </a:lnTo>
                  <a:lnTo>
                    <a:pt x="14189" y="23519"/>
                  </a:lnTo>
                  <a:lnTo>
                    <a:pt x="32779" y="20374"/>
                  </a:lnTo>
                  <a:lnTo>
                    <a:pt x="76753" y="16402"/>
                  </a:lnTo>
                  <a:lnTo>
                    <a:pt x="122839" y="937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1">
              <a:extLst>
                <a:ext uri="{FF2B5EF4-FFF2-40B4-BE49-F238E27FC236}">
                  <a16:creationId xmlns:a16="http://schemas.microsoft.com/office/drawing/2014/main" id="{72CCEC47-7984-4169-ED14-656F29B0B07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573790" y="4924897"/>
              <a:ext cx="150736" cy="164231"/>
            </a:xfrm>
            <a:custGeom>
              <a:avLst/>
              <a:gdLst/>
              <a:ahLst/>
              <a:cxnLst/>
              <a:rect l="0" t="0" r="0" b="0"/>
              <a:pathLst>
                <a:path w="150736" h="164231">
                  <a:moveTo>
                    <a:pt x="45960" y="47153"/>
                  </a:moveTo>
                  <a:lnTo>
                    <a:pt x="45960" y="47153"/>
                  </a:lnTo>
                  <a:lnTo>
                    <a:pt x="61169" y="46095"/>
                  </a:lnTo>
                  <a:lnTo>
                    <a:pt x="106413" y="32964"/>
                  </a:lnTo>
                  <a:lnTo>
                    <a:pt x="117984" y="24619"/>
                  </a:lnTo>
                  <a:lnTo>
                    <a:pt x="126654" y="15972"/>
                  </a:lnTo>
                  <a:lnTo>
                    <a:pt x="136427" y="10044"/>
                  </a:lnTo>
                  <a:lnTo>
                    <a:pt x="139085" y="4908"/>
                  </a:lnTo>
                  <a:lnTo>
                    <a:pt x="138735" y="3114"/>
                  </a:lnTo>
                  <a:lnTo>
                    <a:pt x="137443" y="1919"/>
                  </a:lnTo>
                  <a:lnTo>
                    <a:pt x="135525" y="1122"/>
                  </a:lnTo>
                  <a:lnTo>
                    <a:pt x="122710" y="0"/>
                  </a:lnTo>
                  <a:lnTo>
                    <a:pt x="100450" y="4725"/>
                  </a:lnTo>
                  <a:lnTo>
                    <a:pt x="60779" y="26383"/>
                  </a:lnTo>
                  <a:lnTo>
                    <a:pt x="28273" y="56843"/>
                  </a:lnTo>
                  <a:lnTo>
                    <a:pt x="2944" y="99969"/>
                  </a:lnTo>
                  <a:lnTo>
                    <a:pt x="383" y="110843"/>
                  </a:lnTo>
                  <a:lnTo>
                    <a:pt x="0" y="133757"/>
                  </a:lnTo>
                  <a:lnTo>
                    <a:pt x="3661" y="147733"/>
                  </a:lnTo>
                  <a:lnTo>
                    <a:pt x="8236" y="153365"/>
                  </a:lnTo>
                  <a:lnTo>
                    <a:pt x="21785" y="162444"/>
                  </a:lnTo>
                  <a:lnTo>
                    <a:pt x="28785" y="164230"/>
                  </a:lnTo>
                  <a:lnTo>
                    <a:pt x="50867" y="161689"/>
                  </a:lnTo>
                  <a:lnTo>
                    <a:pt x="92179" y="153422"/>
                  </a:lnTo>
                  <a:lnTo>
                    <a:pt x="150735" y="1328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 and Standard Deviation of the Sample Proportion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maximized at</a:t>
                </a:r>
                <a:endParaRPr lang="en-US" i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:r>
                  <a:rPr lang="en-US" i="1" dirty="0"/>
                  <a:t>p </a:t>
                </a:r>
                <a:r>
                  <a:rPr lang="en-US" dirty="0"/>
                  <a:t>is unknown,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is approximated by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1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SMARTInkShape-Group17">
            <a:extLst>
              <a:ext uri="{FF2B5EF4-FFF2-40B4-BE49-F238E27FC236}">
                <a16:creationId xmlns:a16="http://schemas.microsoft.com/office/drawing/2014/main" id="{36A39B58-165D-9259-0C57-805996763628}"/>
              </a:ext>
            </a:extLst>
          </p:cNvPr>
          <p:cNvGrpSpPr/>
          <p:nvPr/>
        </p:nvGrpSpPr>
        <p:grpSpPr>
          <a:xfrm>
            <a:off x="3267075" y="1371600"/>
            <a:ext cx="1028701" cy="365587"/>
            <a:chOff x="3267075" y="1371600"/>
            <a:chExt cx="1028701" cy="365587"/>
          </a:xfrm>
        </p:grpSpPr>
        <p:sp>
          <p:nvSpPr>
            <p:cNvPr id="4" name="SMARTInkShape-72">
              <a:extLst>
                <a:ext uri="{FF2B5EF4-FFF2-40B4-BE49-F238E27FC236}">
                  <a16:creationId xmlns:a16="http://schemas.microsoft.com/office/drawing/2014/main" id="{EC2C388B-B690-73FC-0E79-7B29ECE0D25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143375" y="13716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40704" y="16642"/>
                  </a:lnTo>
                  <a:lnTo>
                    <a:pt x="83246" y="7640"/>
                  </a:lnTo>
                  <a:lnTo>
                    <a:pt x="104040" y="226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3">
              <a:extLst>
                <a:ext uri="{FF2B5EF4-FFF2-40B4-BE49-F238E27FC236}">
                  <a16:creationId xmlns:a16="http://schemas.microsoft.com/office/drawing/2014/main" id="{7A6270B7-816C-51B3-0FA2-8BC7860B38A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124325" y="1419235"/>
              <a:ext cx="103252" cy="148149"/>
            </a:xfrm>
            <a:custGeom>
              <a:avLst/>
              <a:gdLst/>
              <a:ahLst/>
              <a:cxnLst/>
              <a:rect l="0" t="0" r="0" b="0"/>
              <a:pathLst>
                <a:path w="103252" h="148149">
                  <a:moveTo>
                    <a:pt x="0" y="9515"/>
                  </a:moveTo>
                  <a:lnTo>
                    <a:pt x="0" y="9515"/>
                  </a:lnTo>
                  <a:lnTo>
                    <a:pt x="0" y="4458"/>
                  </a:lnTo>
                  <a:lnTo>
                    <a:pt x="1058" y="2969"/>
                  </a:lnTo>
                  <a:lnTo>
                    <a:pt x="2822" y="1976"/>
                  </a:lnTo>
                  <a:lnTo>
                    <a:pt x="9491" y="0"/>
                  </a:lnTo>
                  <a:lnTo>
                    <a:pt x="4458" y="10106"/>
                  </a:lnTo>
                  <a:lnTo>
                    <a:pt x="4030" y="14142"/>
                  </a:lnTo>
                  <a:lnTo>
                    <a:pt x="6368" y="24880"/>
                  </a:lnTo>
                  <a:lnTo>
                    <a:pt x="3536" y="31513"/>
                  </a:lnTo>
                  <a:lnTo>
                    <a:pt x="3416" y="34764"/>
                  </a:lnTo>
                  <a:lnTo>
                    <a:pt x="8511" y="50770"/>
                  </a:lnTo>
                  <a:lnTo>
                    <a:pt x="9908" y="52893"/>
                  </a:lnTo>
                  <a:lnTo>
                    <a:pt x="11897" y="54309"/>
                  </a:lnTo>
                  <a:lnTo>
                    <a:pt x="16929" y="55882"/>
                  </a:lnTo>
                  <a:lnTo>
                    <a:pt x="22694" y="56581"/>
                  </a:lnTo>
                  <a:lnTo>
                    <a:pt x="69328" y="47783"/>
                  </a:lnTo>
                  <a:lnTo>
                    <a:pt x="74793" y="47727"/>
                  </a:lnTo>
                  <a:lnTo>
                    <a:pt x="79496" y="49806"/>
                  </a:lnTo>
                  <a:lnTo>
                    <a:pt x="87543" y="57761"/>
                  </a:lnTo>
                  <a:lnTo>
                    <a:pt x="91825" y="65530"/>
                  </a:lnTo>
                  <a:lnTo>
                    <a:pt x="103251" y="97025"/>
                  </a:lnTo>
                  <a:lnTo>
                    <a:pt x="102701" y="99605"/>
                  </a:lnTo>
                  <a:lnTo>
                    <a:pt x="101275" y="101325"/>
                  </a:lnTo>
                  <a:lnTo>
                    <a:pt x="99267" y="102472"/>
                  </a:lnTo>
                  <a:lnTo>
                    <a:pt x="69819" y="139373"/>
                  </a:lnTo>
                  <a:lnTo>
                    <a:pt x="62428" y="141313"/>
                  </a:lnTo>
                  <a:lnTo>
                    <a:pt x="53146" y="143234"/>
                  </a:lnTo>
                  <a:lnTo>
                    <a:pt x="45493" y="147615"/>
                  </a:lnTo>
                  <a:lnTo>
                    <a:pt x="41971" y="148148"/>
                  </a:lnTo>
                  <a:lnTo>
                    <a:pt x="38563" y="147446"/>
                  </a:lnTo>
                  <a:lnTo>
                    <a:pt x="19050" y="142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74">
              <a:extLst>
                <a:ext uri="{FF2B5EF4-FFF2-40B4-BE49-F238E27FC236}">
                  <a16:creationId xmlns:a16="http://schemas.microsoft.com/office/drawing/2014/main" id="{94B7B4C0-0FA2-A200-9060-8B7D086EB52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990975" y="156210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15188" y="8467"/>
                  </a:lnTo>
                  <a:lnTo>
                    <a:pt x="16475" y="6703"/>
                  </a:lnTo>
                  <a:lnTo>
                    <a:pt x="17333" y="4469"/>
                  </a:lnTo>
                  <a:lnTo>
                    <a:pt x="18964" y="2979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5">
              <a:extLst>
                <a:ext uri="{FF2B5EF4-FFF2-40B4-BE49-F238E27FC236}">
                  <a16:creationId xmlns:a16="http://schemas.microsoft.com/office/drawing/2014/main" id="{8B420880-FE91-DB01-288B-E21ECD61691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825217" y="1442312"/>
              <a:ext cx="114659" cy="133420"/>
            </a:xfrm>
            <a:custGeom>
              <a:avLst/>
              <a:gdLst/>
              <a:ahLst/>
              <a:cxnLst/>
              <a:rect l="0" t="0" r="0" b="0"/>
              <a:pathLst>
                <a:path w="114659" h="133420">
                  <a:moveTo>
                    <a:pt x="60983" y="15013"/>
                  </a:moveTo>
                  <a:lnTo>
                    <a:pt x="60983" y="15013"/>
                  </a:lnTo>
                  <a:lnTo>
                    <a:pt x="70505" y="5491"/>
                  </a:lnTo>
                  <a:lnTo>
                    <a:pt x="57250" y="5488"/>
                  </a:lnTo>
                  <a:lnTo>
                    <a:pt x="55319" y="4430"/>
                  </a:lnTo>
                  <a:lnTo>
                    <a:pt x="54032" y="2666"/>
                  </a:lnTo>
                  <a:lnTo>
                    <a:pt x="53174" y="432"/>
                  </a:lnTo>
                  <a:lnTo>
                    <a:pt x="51544" y="0"/>
                  </a:lnTo>
                  <a:lnTo>
                    <a:pt x="28766" y="12471"/>
                  </a:lnTo>
                  <a:lnTo>
                    <a:pt x="20911" y="18469"/>
                  </a:lnTo>
                  <a:lnTo>
                    <a:pt x="764" y="53665"/>
                  </a:lnTo>
                  <a:lnTo>
                    <a:pt x="0" y="67117"/>
                  </a:lnTo>
                  <a:lnTo>
                    <a:pt x="4246" y="82620"/>
                  </a:lnTo>
                  <a:lnTo>
                    <a:pt x="13189" y="96566"/>
                  </a:lnTo>
                  <a:lnTo>
                    <a:pt x="30124" y="111261"/>
                  </a:lnTo>
                  <a:lnTo>
                    <a:pt x="67412" y="132297"/>
                  </a:lnTo>
                  <a:lnTo>
                    <a:pt x="73735" y="133419"/>
                  </a:lnTo>
                  <a:lnTo>
                    <a:pt x="86407" y="131843"/>
                  </a:lnTo>
                  <a:lnTo>
                    <a:pt x="105440" y="119950"/>
                  </a:lnTo>
                  <a:lnTo>
                    <a:pt x="112491" y="108924"/>
                  </a:lnTo>
                  <a:lnTo>
                    <a:pt x="114372" y="103020"/>
                  </a:lnTo>
                  <a:lnTo>
                    <a:pt x="114658" y="57534"/>
                  </a:lnTo>
                  <a:lnTo>
                    <a:pt x="113766" y="44142"/>
                  </a:lnTo>
                  <a:lnTo>
                    <a:pt x="104571" y="18298"/>
                  </a:lnTo>
                  <a:lnTo>
                    <a:pt x="100625" y="14028"/>
                  </a:lnTo>
                  <a:lnTo>
                    <a:pt x="87075" y="6960"/>
                  </a:lnTo>
                  <a:lnTo>
                    <a:pt x="83163" y="1556"/>
                  </a:lnTo>
                  <a:lnTo>
                    <a:pt x="80003" y="750"/>
                  </a:lnTo>
                  <a:lnTo>
                    <a:pt x="70848" y="2677"/>
                  </a:lnTo>
                  <a:lnTo>
                    <a:pt x="67559" y="4672"/>
                  </a:lnTo>
                  <a:lnTo>
                    <a:pt x="65367" y="7061"/>
                  </a:lnTo>
                  <a:lnTo>
                    <a:pt x="63906" y="9711"/>
                  </a:lnTo>
                  <a:lnTo>
                    <a:pt x="60983" y="34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6">
              <a:extLst>
                <a:ext uri="{FF2B5EF4-FFF2-40B4-BE49-F238E27FC236}">
                  <a16:creationId xmlns:a16="http://schemas.microsoft.com/office/drawing/2014/main" id="{479043C4-5810-EC7F-ADCA-84B532DC35C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571875" y="1524000"/>
              <a:ext cx="133351" cy="8938"/>
            </a:xfrm>
            <a:custGeom>
              <a:avLst/>
              <a:gdLst/>
              <a:ahLst/>
              <a:cxnLst/>
              <a:rect l="0" t="0" r="0" b="0"/>
              <a:pathLst>
                <a:path w="133351" h="8938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6546"/>
                  </a:lnTo>
                  <a:lnTo>
                    <a:pt x="20722" y="8937"/>
                  </a:lnTo>
                  <a:lnTo>
                    <a:pt x="51021" y="8389"/>
                  </a:lnTo>
                  <a:lnTo>
                    <a:pt x="96552" y="38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7">
              <a:extLst>
                <a:ext uri="{FF2B5EF4-FFF2-40B4-BE49-F238E27FC236}">
                  <a16:creationId xmlns:a16="http://schemas.microsoft.com/office/drawing/2014/main" id="{56B10B02-DAF0-C90A-88C3-60DD2575513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562350" y="14573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3802" y="9525"/>
                  </a:lnTo>
                  <a:lnTo>
                    <a:pt x="58626" y="846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8">
              <a:extLst>
                <a:ext uri="{FF2B5EF4-FFF2-40B4-BE49-F238E27FC236}">
                  <a16:creationId xmlns:a16="http://schemas.microsoft.com/office/drawing/2014/main" id="{3824BF1F-B2DA-1497-CD0E-D37046FBA54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286125" y="1457328"/>
              <a:ext cx="149905" cy="121662"/>
            </a:xfrm>
            <a:custGeom>
              <a:avLst/>
              <a:gdLst/>
              <a:ahLst/>
              <a:cxnLst/>
              <a:rect l="0" t="0" r="0" b="0"/>
              <a:pathLst>
                <a:path w="149905" h="121662">
                  <a:moveTo>
                    <a:pt x="0" y="76197"/>
                  </a:moveTo>
                  <a:lnTo>
                    <a:pt x="0" y="76197"/>
                  </a:lnTo>
                  <a:lnTo>
                    <a:pt x="5056" y="71141"/>
                  </a:lnTo>
                  <a:lnTo>
                    <a:pt x="7539" y="65836"/>
                  </a:lnTo>
                  <a:lnTo>
                    <a:pt x="10321" y="50687"/>
                  </a:lnTo>
                  <a:lnTo>
                    <a:pt x="22748" y="34908"/>
                  </a:lnTo>
                  <a:lnTo>
                    <a:pt x="28808" y="31388"/>
                  </a:lnTo>
                  <a:lnTo>
                    <a:pt x="35028" y="28765"/>
                  </a:lnTo>
                  <a:lnTo>
                    <a:pt x="41321" y="24072"/>
                  </a:lnTo>
                  <a:lnTo>
                    <a:pt x="44823" y="18458"/>
                  </a:lnTo>
                  <a:lnTo>
                    <a:pt x="45757" y="15479"/>
                  </a:lnTo>
                  <a:lnTo>
                    <a:pt x="47438" y="13494"/>
                  </a:lnTo>
                  <a:lnTo>
                    <a:pt x="66244" y="403"/>
                  </a:lnTo>
                  <a:lnTo>
                    <a:pt x="90269" y="0"/>
                  </a:lnTo>
                  <a:lnTo>
                    <a:pt x="116021" y="15206"/>
                  </a:lnTo>
                  <a:lnTo>
                    <a:pt x="135036" y="32490"/>
                  </a:lnTo>
                  <a:lnTo>
                    <a:pt x="143977" y="44778"/>
                  </a:lnTo>
                  <a:lnTo>
                    <a:pt x="148656" y="57294"/>
                  </a:lnTo>
                  <a:lnTo>
                    <a:pt x="149904" y="63595"/>
                  </a:lnTo>
                  <a:lnTo>
                    <a:pt x="148468" y="76241"/>
                  </a:lnTo>
                  <a:lnTo>
                    <a:pt x="138924" y="101606"/>
                  </a:lnTo>
                  <a:lnTo>
                    <a:pt x="133891" y="105836"/>
                  </a:lnTo>
                  <a:lnTo>
                    <a:pt x="91482" y="120100"/>
                  </a:lnTo>
                  <a:lnTo>
                    <a:pt x="66617" y="121661"/>
                  </a:lnTo>
                  <a:lnTo>
                    <a:pt x="19050" y="114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9">
              <a:extLst>
                <a:ext uri="{FF2B5EF4-FFF2-40B4-BE49-F238E27FC236}">
                  <a16:creationId xmlns:a16="http://schemas.microsoft.com/office/drawing/2014/main" id="{41EEAF6B-B083-5A11-FF5F-FA8C72A8C10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267075" y="1382450"/>
              <a:ext cx="9526" cy="354737"/>
            </a:xfrm>
            <a:custGeom>
              <a:avLst/>
              <a:gdLst/>
              <a:ahLst/>
              <a:cxnLst/>
              <a:rect l="0" t="0" r="0" b="0"/>
              <a:pathLst>
                <a:path w="9526" h="354737">
                  <a:moveTo>
                    <a:pt x="0" y="8200"/>
                  </a:moveTo>
                  <a:lnTo>
                    <a:pt x="0" y="8200"/>
                  </a:lnTo>
                  <a:lnTo>
                    <a:pt x="0" y="13257"/>
                  </a:lnTo>
                  <a:lnTo>
                    <a:pt x="1058" y="13688"/>
                  </a:lnTo>
                  <a:lnTo>
                    <a:pt x="5056" y="11344"/>
                  </a:lnTo>
                  <a:lnTo>
                    <a:pt x="5488" y="10296"/>
                  </a:lnTo>
                  <a:lnTo>
                    <a:pt x="4716" y="9598"/>
                  </a:lnTo>
                  <a:lnTo>
                    <a:pt x="3144" y="9132"/>
                  </a:lnTo>
                  <a:lnTo>
                    <a:pt x="3155" y="8821"/>
                  </a:lnTo>
                  <a:lnTo>
                    <a:pt x="9433" y="8207"/>
                  </a:lnTo>
                  <a:lnTo>
                    <a:pt x="4441" y="3146"/>
                  </a:lnTo>
                  <a:lnTo>
                    <a:pt x="4019" y="1655"/>
                  </a:lnTo>
                  <a:lnTo>
                    <a:pt x="4796" y="662"/>
                  </a:lnTo>
                  <a:lnTo>
                    <a:pt x="6372" y="0"/>
                  </a:lnTo>
                  <a:lnTo>
                    <a:pt x="7423" y="616"/>
                  </a:lnTo>
                  <a:lnTo>
                    <a:pt x="9248" y="6992"/>
                  </a:lnTo>
                  <a:lnTo>
                    <a:pt x="9501" y="52923"/>
                  </a:lnTo>
                  <a:lnTo>
                    <a:pt x="4805" y="100246"/>
                  </a:lnTo>
                  <a:lnTo>
                    <a:pt x="6369" y="117901"/>
                  </a:lnTo>
                  <a:lnTo>
                    <a:pt x="3416" y="155474"/>
                  </a:lnTo>
                  <a:lnTo>
                    <a:pt x="6186" y="189773"/>
                  </a:lnTo>
                  <a:lnTo>
                    <a:pt x="2303" y="231450"/>
                  </a:lnTo>
                  <a:lnTo>
                    <a:pt x="683" y="271081"/>
                  </a:lnTo>
                  <a:lnTo>
                    <a:pt x="135" y="316753"/>
                  </a:lnTo>
                  <a:lnTo>
                    <a:pt x="8" y="353380"/>
                  </a:lnTo>
                  <a:lnTo>
                    <a:pt x="1064" y="354736"/>
                  </a:lnTo>
                  <a:lnTo>
                    <a:pt x="2826" y="354583"/>
                  </a:lnTo>
                  <a:lnTo>
                    <a:pt x="9525" y="351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MARTInkShape-80">
            <a:extLst>
              <a:ext uri="{FF2B5EF4-FFF2-40B4-BE49-F238E27FC236}">
                <a16:creationId xmlns:a16="http://schemas.microsoft.com/office/drawing/2014/main" id="{EFDE0ADB-CDEA-6E38-B39B-61B80D48C7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47753" y="1114463"/>
            <a:ext cx="398088" cy="301401"/>
          </a:xfrm>
          <a:custGeom>
            <a:avLst/>
            <a:gdLst/>
            <a:ahLst/>
            <a:cxnLst/>
            <a:rect l="0" t="0" r="0" b="0"/>
            <a:pathLst>
              <a:path w="398088" h="301401">
                <a:moveTo>
                  <a:pt x="18997" y="295237"/>
                </a:moveTo>
                <a:lnTo>
                  <a:pt x="18997" y="295237"/>
                </a:lnTo>
                <a:lnTo>
                  <a:pt x="13940" y="295237"/>
                </a:lnTo>
                <a:lnTo>
                  <a:pt x="12451" y="296295"/>
                </a:lnTo>
                <a:lnTo>
                  <a:pt x="11458" y="298059"/>
                </a:lnTo>
                <a:lnTo>
                  <a:pt x="10796" y="300294"/>
                </a:lnTo>
                <a:lnTo>
                  <a:pt x="11413" y="300725"/>
                </a:lnTo>
                <a:lnTo>
                  <a:pt x="14921" y="298381"/>
                </a:lnTo>
                <a:lnTo>
                  <a:pt x="16280" y="298392"/>
                </a:lnTo>
                <a:lnTo>
                  <a:pt x="17185" y="299457"/>
                </a:lnTo>
                <a:lnTo>
                  <a:pt x="17789" y="301225"/>
                </a:lnTo>
                <a:lnTo>
                  <a:pt x="17133" y="301346"/>
                </a:lnTo>
                <a:lnTo>
                  <a:pt x="13583" y="298658"/>
                </a:lnTo>
                <a:lnTo>
                  <a:pt x="13271" y="298576"/>
                </a:lnTo>
                <a:lnTo>
                  <a:pt x="15746" y="301307"/>
                </a:lnTo>
                <a:lnTo>
                  <a:pt x="15771" y="301400"/>
                </a:lnTo>
                <a:lnTo>
                  <a:pt x="12977" y="298682"/>
                </a:lnTo>
                <a:lnTo>
                  <a:pt x="11030" y="293946"/>
                </a:lnTo>
                <a:lnTo>
                  <a:pt x="4507" y="249566"/>
                </a:lnTo>
                <a:lnTo>
                  <a:pt x="848" y="205469"/>
                </a:lnTo>
                <a:lnTo>
                  <a:pt x="0" y="161743"/>
                </a:lnTo>
                <a:lnTo>
                  <a:pt x="1012" y="131176"/>
                </a:lnTo>
                <a:lnTo>
                  <a:pt x="9469" y="114268"/>
                </a:lnTo>
                <a:lnTo>
                  <a:pt x="22729" y="101005"/>
                </a:lnTo>
                <a:lnTo>
                  <a:pt x="31592" y="97787"/>
                </a:lnTo>
                <a:lnTo>
                  <a:pt x="70397" y="95551"/>
                </a:lnTo>
                <a:lnTo>
                  <a:pt x="108780" y="95312"/>
                </a:lnTo>
                <a:lnTo>
                  <a:pt x="154089" y="95232"/>
                </a:lnTo>
                <a:lnTo>
                  <a:pt x="193378" y="95216"/>
                </a:lnTo>
                <a:lnTo>
                  <a:pt x="236730" y="96271"/>
                </a:lnTo>
                <a:lnTo>
                  <a:pt x="280415" y="102751"/>
                </a:lnTo>
                <a:lnTo>
                  <a:pt x="294991" y="102796"/>
                </a:lnTo>
                <a:lnTo>
                  <a:pt x="310205" y="98988"/>
                </a:lnTo>
                <a:lnTo>
                  <a:pt x="326590" y="101505"/>
                </a:lnTo>
                <a:lnTo>
                  <a:pt x="352332" y="95214"/>
                </a:lnTo>
                <a:lnTo>
                  <a:pt x="352360" y="90156"/>
                </a:lnTo>
                <a:lnTo>
                  <a:pt x="349545" y="84851"/>
                </a:lnTo>
                <a:lnTo>
                  <a:pt x="309533" y="40042"/>
                </a:lnTo>
                <a:lnTo>
                  <a:pt x="307938" y="36207"/>
                </a:lnTo>
                <a:lnTo>
                  <a:pt x="305816" y="33650"/>
                </a:lnTo>
                <a:lnTo>
                  <a:pt x="291770" y="24154"/>
                </a:lnTo>
                <a:lnTo>
                  <a:pt x="288396" y="18475"/>
                </a:lnTo>
                <a:lnTo>
                  <a:pt x="287496" y="15479"/>
                </a:lnTo>
                <a:lnTo>
                  <a:pt x="285838" y="13482"/>
                </a:lnTo>
                <a:lnTo>
                  <a:pt x="281174" y="11262"/>
                </a:lnTo>
                <a:lnTo>
                  <a:pt x="279506" y="9612"/>
                </a:lnTo>
                <a:lnTo>
                  <a:pt x="276183" y="0"/>
                </a:lnTo>
                <a:lnTo>
                  <a:pt x="298562" y="22353"/>
                </a:lnTo>
                <a:lnTo>
                  <a:pt x="343404" y="49909"/>
                </a:lnTo>
                <a:lnTo>
                  <a:pt x="361304" y="61220"/>
                </a:lnTo>
                <a:lnTo>
                  <a:pt x="380451" y="68746"/>
                </a:lnTo>
                <a:lnTo>
                  <a:pt x="387077" y="72866"/>
                </a:lnTo>
                <a:lnTo>
                  <a:pt x="393549" y="74697"/>
                </a:lnTo>
                <a:lnTo>
                  <a:pt x="395698" y="77302"/>
                </a:lnTo>
                <a:lnTo>
                  <a:pt x="398087" y="85841"/>
                </a:lnTo>
                <a:lnTo>
                  <a:pt x="397665" y="90023"/>
                </a:lnTo>
                <a:lnTo>
                  <a:pt x="394374" y="97492"/>
                </a:lnTo>
                <a:lnTo>
                  <a:pt x="362390" y="143050"/>
                </a:lnTo>
                <a:lnTo>
                  <a:pt x="344238" y="168279"/>
                </a:lnTo>
                <a:lnTo>
                  <a:pt x="316272" y="197941"/>
                </a:lnTo>
                <a:lnTo>
                  <a:pt x="315161" y="201900"/>
                </a:lnTo>
                <a:lnTo>
                  <a:pt x="314865" y="204437"/>
                </a:lnTo>
                <a:lnTo>
                  <a:pt x="315725" y="206129"/>
                </a:lnTo>
                <a:lnTo>
                  <a:pt x="317358" y="207257"/>
                </a:lnTo>
                <a:lnTo>
                  <a:pt x="323797" y="20951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SMARTInkShape-Group19">
            <a:extLst>
              <a:ext uri="{FF2B5EF4-FFF2-40B4-BE49-F238E27FC236}">
                <a16:creationId xmlns:a16="http://schemas.microsoft.com/office/drawing/2014/main" id="{DC2F06F1-C12C-CC3A-F813-6041CB32A844}"/>
              </a:ext>
            </a:extLst>
          </p:cNvPr>
          <p:cNvGrpSpPr/>
          <p:nvPr/>
        </p:nvGrpSpPr>
        <p:grpSpPr>
          <a:xfrm>
            <a:off x="1295400" y="1009650"/>
            <a:ext cx="1123951" cy="456990"/>
            <a:chOff x="1295400" y="1009650"/>
            <a:chExt cx="1123951" cy="456990"/>
          </a:xfrm>
        </p:grpSpPr>
        <p:sp>
          <p:nvSpPr>
            <p:cNvPr id="14" name="SMARTInkShape-81">
              <a:extLst>
                <a:ext uri="{FF2B5EF4-FFF2-40B4-BE49-F238E27FC236}">
                  <a16:creationId xmlns:a16="http://schemas.microsoft.com/office/drawing/2014/main" id="{94E12A59-C50B-C2A9-F069-A65B2735717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276475" y="1272221"/>
              <a:ext cx="142876" cy="118430"/>
            </a:xfrm>
            <a:custGeom>
              <a:avLst/>
              <a:gdLst/>
              <a:ahLst/>
              <a:cxnLst/>
              <a:rect l="0" t="0" r="0" b="0"/>
              <a:pathLst>
                <a:path w="142876" h="118430">
                  <a:moveTo>
                    <a:pt x="0" y="23179"/>
                  </a:moveTo>
                  <a:lnTo>
                    <a:pt x="0" y="23179"/>
                  </a:lnTo>
                  <a:lnTo>
                    <a:pt x="5056" y="23179"/>
                  </a:lnTo>
                  <a:lnTo>
                    <a:pt x="6546" y="22121"/>
                  </a:lnTo>
                  <a:lnTo>
                    <a:pt x="7539" y="20357"/>
                  </a:lnTo>
                  <a:lnTo>
                    <a:pt x="8201" y="18122"/>
                  </a:lnTo>
                  <a:lnTo>
                    <a:pt x="17610" y="5845"/>
                  </a:lnTo>
                  <a:lnTo>
                    <a:pt x="21232" y="4892"/>
                  </a:lnTo>
                  <a:lnTo>
                    <a:pt x="23680" y="4637"/>
                  </a:lnTo>
                  <a:lnTo>
                    <a:pt x="29222" y="7177"/>
                  </a:lnTo>
                  <a:lnTo>
                    <a:pt x="32182" y="9336"/>
                  </a:lnTo>
                  <a:lnTo>
                    <a:pt x="35469" y="14557"/>
                  </a:lnTo>
                  <a:lnTo>
                    <a:pt x="46147" y="52334"/>
                  </a:lnTo>
                  <a:lnTo>
                    <a:pt x="44146" y="62948"/>
                  </a:lnTo>
                  <a:lnTo>
                    <a:pt x="42131" y="68741"/>
                  </a:lnTo>
                  <a:lnTo>
                    <a:pt x="41846" y="72604"/>
                  </a:lnTo>
                  <a:lnTo>
                    <a:pt x="42714" y="75179"/>
                  </a:lnTo>
                  <a:lnTo>
                    <a:pt x="46655" y="79312"/>
                  </a:lnTo>
                  <a:lnTo>
                    <a:pt x="45920" y="79651"/>
                  </a:lnTo>
                  <a:lnTo>
                    <a:pt x="42281" y="80028"/>
                  </a:lnTo>
                  <a:lnTo>
                    <a:pt x="41946" y="78011"/>
                  </a:lnTo>
                  <a:lnTo>
                    <a:pt x="60599" y="35541"/>
                  </a:lnTo>
                  <a:lnTo>
                    <a:pt x="69931" y="21785"/>
                  </a:lnTo>
                  <a:lnTo>
                    <a:pt x="97108" y="1110"/>
                  </a:lnTo>
                  <a:lnTo>
                    <a:pt x="100722" y="0"/>
                  </a:lnTo>
                  <a:lnTo>
                    <a:pt x="104190" y="318"/>
                  </a:lnTo>
                  <a:lnTo>
                    <a:pt x="107560" y="1588"/>
                  </a:lnTo>
                  <a:lnTo>
                    <a:pt x="114127" y="8644"/>
                  </a:lnTo>
                  <a:lnTo>
                    <a:pt x="119514" y="17777"/>
                  </a:lnTo>
                  <a:lnTo>
                    <a:pt x="121909" y="25365"/>
                  </a:lnTo>
                  <a:lnTo>
                    <a:pt x="130259" y="72352"/>
                  </a:lnTo>
                  <a:lnTo>
                    <a:pt x="133339" y="108330"/>
                  </a:lnTo>
                  <a:lnTo>
                    <a:pt x="142875" y="1184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82">
              <a:extLst>
                <a:ext uri="{FF2B5EF4-FFF2-40B4-BE49-F238E27FC236}">
                  <a16:creationId xmlns:a16="http://schemas.microsoft.com/office/drawing/2014/main" id="{A6B2011C-E750-5A07-5786-D8EB78E2712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176993" y="1105292"/>
              <a:ext cx="99391" cy="285359"/>
            </a:xfrm>
            <a:custGeom>
              <a:avLst/>
              <a:gdLst/>
              <a:ahLst/>
              <a:cxnLst/>
              <a:rect l="0" t="0" r="0" b="0"/>
              <a:pathLst>
                <a:path w="99391" h="285359">
                  <a:moveTo>
                    <a:pt x="89957" y="9133"/>
                  </a:moveTo>
                  <a:lnTo>
                    <a:pt x="89957" y="9133"/>
                  </a:lnTo>
                  <a:lnTo>
                    <a:pt x="95445" y="9133"/>
                  </a:lnTo>
                  <a:lnTo>
                    <a:pt x="93102" y="9133"/>
                  </a:lnTo>
                  <a:lnTo>
                    <a:pt x="93112" y="8075"/>
                  </a:lnTo>
                  <a:lnTo>
                    <a:pt x="99171" y="0"/>
                  </a:lnTo>
                  <a:lnTo>
                    <a:pt x="99390" y="4781"/>
                  </a:lnTo>
                  <a:lnTo>
                    <a:pt x="90801" y="37632"/>
                  </a:lnTo>
                  <a:lnTo>
                    <a:pt x="75464" y="75793"/>
                  </a:lnTo>
                  <a:lnTo>
                    <a:pt x="66613" y="107201"/>
                  </a:lnTo>
                  <a:lnTo>
                    <a:pt x="53407" y="143318"/>
                  </a:lnTo>
                  <a:lnTo>
                    <a:pt x="39463" y="183335"/>
                  </a:lnTo>
                  <a:lnTo>
                    <a:pt x="20134" y="227862"/>
                  </a:lnTo>
                  <a:lnTo>
                    <a:pt x="0" y="270687"/>
                  </a:lnTo>
                  <a:lnTo>
                    <a:pt x="353" y="274519"/>
                  </a:lnTo>
                  <a:lnTo>
                    <a:pt x="4232" y="285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83">
              <a:extLst>
                <a:ext uri="{FF2B5EF4-FFF2-40B4-BE49-F238E27FC236}">
                  <a16:creationId xmlns:a16="http://schemas.microsoft.com/office/drawing/2014/main" id="{0B15DC0C-3A79-D793-EFF1-A3F3CDCA515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085975" y="1095375"/>
              <a:ext cx="74791" cy="209551"/>
            </a:xfrm>
            <a:custGeom>
              <a:avLst/>
              <a:gdLst/>
              <a:ahLst/>
              <a:cxnLst/>
              <a:rect l="0" t="0" r="0" b="0"/>
              <a:pathLst>
                <a:path w="74791" h="2095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32056" y="51457"/>
                  </a:lnTo>
                  <a:lnTo>
                    <a:pt x="55478" y="95755"/>
                  </a:lnTo>
                  <a:lnTo>
                    <a:pt x="63358" y="123975"/>
                  </a:lnTo>
                  <a:lnTo>
                    <a:pt x="67078" y="146746"/>
                  </a:lnTo>
                  <a:lnTo>
                    <a:pt x="74085" y="161435"/>
                  </a:lnTo>
                  <a:lnTo>
                    <a:pt x="74790" y="164774"/>
                  </a:lnTo>
                  <a:lnTo>
                    <a:pt x="74201" y="166999"/>
                  </a:lnTo>
                  <a:lnTo>
                    <a:pt x="72751" y="168483"/>
                  </a:lnTo>
                  <a:lnTo>
                    <a:pt x="70726" y="169472"/>
                  </a:lnTo>
                  <a:lnTo>
                    <a:pt x="69375" y="171190"/>
                  </a:lnTo>
                  <a:lnTo>
                    <a:pt x="67875" y="175920"/>
                  </a:lnTo>
                  <a:lnTo>
                    <a:pt x="67031" y="184534"/>
                  </a:lnTo>
                  <a:lnTo>
                    <a:pt x="65854" y="186522"/>
                  </a:lnTo>
                  <a:lnTo>
                    <a:pt x="64011" y="187849"/>
                  </a:lnTo>
                  <a:lnTo>
                    <a:pt x="58506" y="189976"/>
                  </a:lnTo>
                  <a:lnTo>
                    <a:pt x="49813" y="203488"/>
                  </a:lnTo>
                  <a:lnTo>
                    <a:pt x="28575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84">
              <a:extLst>
                <a:ext uri="{FF2B5EF4-FFF2-40B4-BE49-F238E27FC236}">
                  <a16:creationId xmlns:a16="http://schemas.microsoft.com/office/drawing/2014/main" id="{96EEAAEB-417C-E169-86B9-E5C8A10DBC9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047875" y="1182576"/>
              <a:ext cx="56710" cy="55675"/>
            </a:xfrm>
            <a:custGeom>
              <a:avLst/>
              <a:gdLst/>
              <a:ahLst/>
              <a:cxnLst/>
              <a:rect l="0" t="0" r="0" b="0"/>
              <a:pathLst>
                <a:path w="56710" h="55675">
                  <a:moveTo>
                    <a:pt x="0" y="36624"/>
                  </a:moveTo>
                  <a:lnTo>
                    <a:pt x="0" y="36624"/>
                  </a:lnTo>
                  <a:lnTo>
                    <a:pt x="0" y="31568"/>
                  </a:lnTo>
                  <a:lnTo>
                    <a:pt x="1058" y="30078"/>
                  </a:lnTo>
                  <a:lnTo>
                    <a:pt x="2822" y="29085"/>
                  </a:lnTo>
                  <a:lnTo>
                    <a:pt x="8201" y="27491"/>
                  </a:lnTo>
                  <a:lnTo>
                    <a:pt x="8936" y="24451"/>
                  </a:lnTo>
                  <a:lnTo>
                    <a:pt x="9133" y="22159"/>
                  </a:lnTo>
                  <a:lnTo>
                    <a:pt x="12173" y="16789"/>
                  </a:lnTo>
                  <a:lnTo>
                    <a:pt x="14465" y="13876"/>
                  </a:lnTo>
                  <a:lnTo>
                    <a:pt x="19835" y="10639"/>
                  </a:lnTo>
                  <a:lnTo>
                    <a:pt x="25749" y="8142"/>
                  </a:lnTo>
                  <a:lnTo>
                    <a:pt x="35028" y="1844"/>
                  </a:lnTo>
                  <a:lnTo>
                    <a:pt x="41321" y="0"/>
                  </a:lnTo>
                  <a:lnTo>
                    <a:pt x="43422" y="566"/>
                  </a:lnTo>
                  <a:lnTo>
                    <a:pt x="44823" y="2002"/>
                  </a:lnTo>
                  <a:lnTo>
                    <a:pt x="45757" y="4018"/>
                  </a:lnTo>
                  <a:lnTo>
                    <a:pt x="47438" y="5361"/>
                  </a:lnTo>
                  <a:lnTo>
                    <a:pt x="52128" y="6854"/>
                  </a:lnTo>
                  <a:lnTo>
                    <a:pt x="53802" y="9369"/>
                  </a:lnTo>
                  <a:lnTo>
                    <a:pt x="56488" y="25792"/>
                  </a:lnTo>
                  <a:lnTo>
                    <a:pt x="56709" y="29403"/>
                  </a:lnTo>
                  <a:lnTo>
                    <a:pt x="54132" y="36237"/>
                  </a:lnTo>
                  <a:lnTo>
                    <a:pt x="43854" y="49248"/>
                  </a:lnTo>
                  <a:lnTo>
                    <a:pt x="35013" y="52818"/>
                  </a:lnTo>
                  <a:lnTo>
                    <a:pt x="0" y="556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5">
              <a:extLst>
                <a:ext uri="{FF2B5EF4-FFF2-40B4-BE49-F238E27FC236}">
                  <a16:creationId xmlns:a16="http://schemas.microsoft.com/office/drawing/2014/main" id="{7F79F885-E366-6AFC-6DA7-9212FDAF1C1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047875" y="1152525"/>
              <a:ext cx="9526" cy="180976"/>
            </a:xfrm>
            <a:custGeom>
              <a:avLst/>
              <a:gdLst/>
              <a:ahLst/>
              <a:cxnLst/>
              <a:rect l="0" t="0" r="0" b="0"/>
              <a:pathLst>
                <a:path w="9526" h="180976">
                  <a:moveTo>
                    <a:pt x="0" y="0"/>
                  </a:moveTo>
                  <a:lnTo>
                    <a:pt x="0" y="0"/>
                  </a:lnTo>
                  <a:lnTo>
                    <a:pt x="0" y="40704"/>
                  </a:lnTo>
                  <a:lnTo>
                    <a:pt x="0" y="83260"/>
                  </a:lnTo>
                  <a:lnTo>
                    <a:pt x="0" y="127969"/>
                  </a:lnTo>
                  <a:lnTo>
                    <a:pt x="1058" y="160627"/>
                  </a:lnTo>
                  <a:lnTo>
                    <a:pt x="9525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6">
              <a:extLst>
                <a:ext uri="{FF2B5EF4-FFF2-40B4-BE49-F238E27FC236}">
                  <a16:creationId xmlns:a16="http://schemas.microsoft.com/office/drawing/2014/main" id="{7C90FD8A-0AC5-245C-E5E8-7126EA06104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905000" y="124777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41014" y="952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7">
              <a:extLst>
                <a:ext uri="{FF2B5EF4-FFF2-40B4-BE49-F238E27FC236}">
                  <a16:creationId xmlns:a16="http://schemas.microsoft.com/office/drawing/2014/main" id="{C3B8850B-6130-9504-6DB1-B97DA34F3CD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866952" y="1200150"/>
              <a:ext cx="9474" cy="114301"/>
            </a:xfrm>
            <a:custGeom>
              <a:avLst/>
              <a:gdLst/>
              <a:ahLst/>
              <a:cxnLst/>
              <a:rect l="0" t="0" r="0" b="0"/>
              <a:pathLst>
                <a:path w="9474" h="114301">
                  <a:moveTo>
                    <a:pt x="9473" y="0"/>
                  </a:moveTo>
                  <a:lnTo>
                    <a:pt x="9473" y="0"/>
                  </a:lnTo>
                  <a:lnTo>
                    <a:pt x="4416" y="0"/>
                  </a:lnTo>
                  <a:lnTo>
                    <a:pt x="2927" y="2117"/>
                  </a:lnTo>
                  <a:lnTo>
                    <a:pt x="537" y="20722"/>
                  </a:lnTo>
                  <a:lnTo>
                    <a:pt x="0" y="60119"/>
                  </a:lnTo>
                  <a:lnTo>
                    <a:pt x="1013" y="96503"/>
                  </a:lnTo>
                  <a:lnTo>
                    <a:pt x="9473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8">
              <a:extLst>
                <a:ext uri="{FF2B5EF4-FFF2-40B4-BE49-F238E27FC236}">
                  <a16:creationId xmlns:a16="http://schemas.microsoft.com/office/drawing/2014/main" id="{CA9E5FDA-1EEA-73C4-528E-E2C216B3764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748703" y="1133475"/>
              <a:ext cx="70573" cy="202941"/>
            </a:xfrm>
            <a:custGeom>
              <a:avLst/>
              <a:gdLst/>
              <a:ahLst/>
              <a:cxnLst/>
              <a:rect l="0" t="0" r="0" b="0"/>
              <a:pathLst>
                <a:path w="70573" h="202941">
                  <a:moveTo>
                    <a:pt x="70572" y="0"/>
                  </a:moveTo>
                  <a:lnTo>
                    <a:pt x="70572" y="0"/>
                  </a:lnTo>
                  <a:lnTo>
                    <a:pt x="31563" y="41832"/>
                  </a:lnTo>
                  <a:lnTo>
                    <a:pt x="11949" y="76937"/>
                  </a:lnTo>
                  <a:lnTo>
                    <a:pt x="0" y="112329"/>
                  </a:lnTo>
                  <a:lnTo>
                    <a:pt x="4474" y="153120"/>
                  </a:lnTo>
                  <a:lnTo>
                    <a:pt x="17091" y="187001"/>
                  </a:lnTo>
                  <a:lnTo>
                    <a:pt x="26268" y="201223"/>
                  </a:lnTo>
                  <a:lnTo>
                    <a:pt x="30453" y="202940"/>
                  </a:lnTo>
                  <a:lnTo>
                    <a:pt x="61047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9">
              <a:extLst>
                <a:ext uri="{FF2B5EF4-FFF2-40B4-BE49-F238E27FC236}">
                  <a16:creationId xmlns:a16="http://schemas.microsoft.com/office/drawing/2014/main" id="{ED65DE8C-1EC5-A275-AEC0-F3CB94DBBFC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609725" y="1209715"/>
              <a:ext cx="66245" cy="66636"/>
            </a:xfrm>
            <a:custGeom>
              <a:avLst/>
              <a:gdLst/>
              <a:ahLst/>
              <a:cxnLst/>
              <a:rect l="0" t="0" r="0" b="0"/>
              <a:pathLst>
                <a:path w="66245" h="66636">
                  <a:moveTo>
                    <a:pt x="0" y="47585"/>
                  </a:moveTo>
                  <a:lnTo>
                    <a:pt x="0" y="47585"/>
                  </a:lnTo>
                  <a:lnTo>
                    <a:pt x="5057" y="42528"/>
                  </a:lnTo>
                  <a:lnTo>
                    <a:pt x="7539" y="34402"/>
                  </a:lnTo>
                  <a:lnTo>
                    <a:pt x="9701" y="24792"/>
                  </a:lnTo>
                  <a:lnTo>
                    <a:pt x="14189" y="16994"/>
                  </a:lnTo>
                  <a:lnTo>
                    <a:pt x="19712" y="12822"/>
                  </a:lnTo>
                  <a:lnTo>
                    <a:pt x="25694" y="9910"/>
                  </a:lnTo>
                  <a:lnTo>
                    <a:pt x="35012" y="3378"/>
                  </a:lnTo>
                  <a:lnTo>
                    <a:pt x="45755" y="410"/>
                  </a:lnTo>
                  <a:lnTo>
                    <a:pt x="55662" y="0"/>
                  </a:lnTo>
                  <a:lnTo>
                    <a:pt x="61766" y="10085"/>
                  </a:lnTo>
                  <a:lnTo>
                    <a:pt x="65220" y="21422"/>
                  </a:lnTo>
                  <a:lnTo>
                    <a:pt x="66244" y="31484"/>
                  </a:lnTo>
                  <a:lnTo>
                    <a:pt x="63661" y="37960"/>
                  </a:lnTo>
                  <a:lnTo>
                    <a:pt x="61491" y="41168"/>
                  </a:lnTo>
                  <a:lnTo>
                    <a:pt x="36072" y="60279"/>
                  </a:lnTo>
                  <a:lnTo>
                    <a:pt x="26263" y="63810"/>
                  </a:lnTo>
                  <a:lnTo>
                    <a:pt x="0" y="666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90">
              <a:extLst>
                <a:ext uri="{FF2B5EF4-FFF2-40B4-BE49-F238E27FC236}">
                  <a16:creationId xmlns:a16="http://schemas.microsoft.com/office/drawing/2014/main" id="{82E3BAE6-19C6-36F9-0DC9-C92E951F59D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590675" y="1163382"/>
              <a:ext cx="28576" cy="198694"/>
            </a:xfrm>
            <a:custGeom>
              <a:avLst/>
              <a:gdLst/>
              <a:ahLst/>
              <a:cxnLst/>
              <a:rect l="0" t="0" r="0" b="0"/>
              <a:pathLst>
                <a:path w="28576" h="198694">
                  <a:moveTo>
                    <a:pt x="0" y="17718"/>
                  </a:moveTo>
                  <a:lnTo>
                    <a:pt x="0" y="17718"/>
                  </a:lnTo>
                  <a:lnTo>
                    <a:pt x="0" y="12230"/>
                  </a:lnTo>
                  <a:lnTo>
                    <a:pt x="0" y="14574"/>
                  </a:lnTo>
                  <a:lnTo>
                    <a:pt x="0" y="9241"/>
                  </a:lnTo>
                  <a:lnTo>
                    <a:pt x="2822" y="8659"/>
                  </a:lnTo>
                  <a:lnTo>
                    <a:pt x="5488" y="8400"/>
                  </a:lnTo>
                  <a:lnTo>
                    <a:pt x="3144" y="8285"/>
                  </a:lnTo>
                  <a:lnTo>
                    <a:pt x="2096" y="7196"/>
                  </a:lnTo>
                  <a:lnTo>
                    <a:pt x="276" y="0"/>
                  </a:lnTo>
                  <a:lnTo>
                    <a:pt x="82" y="4119"/>
                  </a:lnTo>
                  <a:lnTo>
                    <a:pt x="2858" y="9205"/>
                  </a:lnTo>
                  <a:lnTo>
                    <a:pt x="5081" y="12042"/>
                  </a:lnTo>
                  <a:lnTo>
                    <a:pt x="3159" y="52502"/>
                  </a:lnTo>
                  <a:lnTo>
                    <a:pt x="7954" y="96085"/>
                  </a:lnTo>
                  <a:lnTo>
                    <a:pt x="9215" y="140090"/>
                  </a:lnTo>
                  <a:lnTo>
                    <a:pt x="10522" y="171752"/>
                  </a:lnTo>
                  <a:lnTo>
                    <a:pt x="14554" y="185308"/>
                  </a:lnTo>
                  <a:lnTo>
                    <a:pt x="17111" y="189770"/>
                  </a:lnTo>
                  <a:lnTo>
                    <a:pt x="28575" y="198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91">
              <a:extLst>
                <a:ext uri="{FF2B5EF4-FFF2-40B4-BE49-F238E27FC236}">
                  <a16:creationId xmlns:a16="http://schemas.microsoft.com/office/drawing/2014/main" id="{898F464D-922A-9B49-EFA4-A7D908DF33D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571625" y="1200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92">
              <a:extLst>
                <a:ext uri="{FF2B5EF4-FFF2-40B4-BE49-F238E27FC236}">
                  <a16:creationId xmlns:a16="http://schemas.microsoft.com/office/drawing/2014/main" id="{1F2CDA25-3EDE-E7C6-7EB6-268C7F22D26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295400" y="1009650"/>
              <a:ext cx="1008832" cy="456990"/>
            </a:xfrm>
            <a:custGeom>
              <a:avLst/>
              <a:gdLst/>
              <a:ahLst/>
              <a:cxnLst/>
              <a:rect l="0" t="0" r="0" b="0"/>
              <a:pathLst>
                <a:path w="1008832" h="456990">
                  <a:moveTo>
                    <a:pt x="0" y="428625"/>
                  </a:moveTo>
                  <a:lnTo>
                    <a:pt x="0" y="428625"/>
                  </a:lnTo>
                  <a:lnTo>
                    <a:pt x="0" y="419492"/>
                  </a:lnTo>
                  <a:lnTo>
                    <a:pt x="5488" y="419178"/>
                  </a:lnTo>
                  <a:lnTo>
                    <a:pt x="3144" y="419135"/>
                  </a:lnTo>
                  <a:lnTo>
                    <a:pt x="3155" y="418065"/>
                  </a:lnTo>
                  <a:lnTo>
                    <a:pt x="9215" y="409968"/>
                  </a:lnTo>
                  <a:lnTo>
                    <a:pt x="9433" y="404635"/>
                  </a:lnTo>
                  <a:lnTo>
                    <a:pt x="27413" y="382754"/>
                  </a:lnTo>
                  <a:lnTo>
                    <a:pt x="37756" y="369172"/>
                  </a:lnTo>
                  <a:lnTo>
                    <a:pt x="44297" y="359868"/>
                  </a:lnTo>
                  <a:lnTo>
                    <a:pt x="50732" y="355733"/>
                  </a:lnTo>
                  <a:lnTo>
                    <a:pt x="60305" y="353405"/>
                  </a:lnTo>
                  <a:lnTo>
                    <a:pt x="62428" y="354137"/>
                  </a:lnTo>
                  <a:lnTo>
                    <a:pt x="63844" y="355683"/>
                  </a:lnTo>
                  <a:lnTo>
                    <a:pt x="66475" y="360223"/>
                  </a:lnTo>
                  <a:lnTo>
                    <a:pt x="111323" y="406587"/>
                  </a:lnTo>
                  <a:lnTo>
                    <a:pt x="135088" y="435418"/>
                  </a:lnTo>
                  <a:lnTo>
                    <a:pt x="142192" y="454800"/>
                  </a:lnTo>
                  <a:lnTo>
                    <a:pt x="143478" y="455600"/>
                  </a:lnTo>
                  <a:lnTo>
                    <a:pt x="151016" y="456989"/>
                  </a:lnTo>
                  <a:lnTo>
                    <a:pt x="151477" y="456001"/>
                  </a:lnTo>
                  <a:lnTo>
                    <a:pt x="157864" y="416478"/>
                  </a:lnTo>
                  <a:lnTo>
                    <a:pt x="153019" y="373753"/>
                  </a:lnTo>
                  <a:lnTo>
                    <a:pt x="152522" y="328494"/>
                  </a:lnTo>
                  <a:lnTo>
                    <a:pt x="152436" y="287126"/>
                  </a:lnTo>
                  <a:lnTo>
                    <a:pt x="152407" y="245335"/>
                  </a:lnTo>
                  <a:lnTo>
                    <a:pt x="152401" y="202547"/>
                  </a:lnTo>
                  <a:lnTo>
                    <a:pt x="152400" y="162423"/>
                  </a:lnTo>
                  <a:lnTo>
                    <a:pt x="152400" y="116738"/>
                  </a:lnTo>
                  <a:lnTo>
                    <a:pt x="152400" y="80788"/>
                  </a:lnTo>
                  <a:lnTo>
                    <a:pt x="153458" y="79259"/>
                  </a:lnTo>
                  <a:lnTo>
                    <a:pt x="155222" y="78239"/>
                  </a:lnTo>
                  <a:lnTo>
                    <a:pt x="160601" y="76603"/>
                  </a:lnTo>
                  <a:lnTo>
                    <a:pt x="161336" y="73557"/>
                  </a:lnTo>
                  <a:lnTo>
                    <a:pt x="161915" y="61738"/>
                  </a:lnTo>
                  <a:lnTo>
                    <a:pt x="162976" y="60209"/>
                  </a:lnTo>
                  <a:lnTo>
                    <a:pt x="164743" y="59189"/>
                  </a:lnTo>
                  <a:lnTo>
                    <a:pt x="171333" y="57185"/>
                  </a:lnTo>
                  <a:lnTo>
                    <a:pt x="176472" y="57161"/>
                  </a:lnTo>
                  <a:lnTo>
                    <a:pt x="181796" y="54332"/>
                  </a:lnTo>
                  <a:lnTo>
                    <a:pt x="187690" y="50606"/>
                  </a:lnTo>
                  <a:lnTo>
                    <a:pt x="193837" y="48950"/>
                  </a:lnTo>
                  <a:lnTo>
                    <a:pt x="195900" y="49567"/>
                  </a:lnTo>
                  <a:lnTo>
                    <a:pt x="197275" y="51036"/>
                  </a:lnTo>
                  <a:lnTo>
                    <a:pt x="198191" y="53074"/>
                  </a:lnTo>
                  <a:lnTo>
                    <a:pt x="200919" y="54433"/>
                  </a:lnTo>
                  <a:lnTo>
                    <a:pt x="246275" y="57119"/>
                  </a:lnTo>
                  <a:lnTo>
                    <a:pt x="290628" y="57149"/>
                  </a:lnTo>
                  <a:lnTo>
                    <a:pt x="332959" y="57150"/>
                  </a:lnTo>
                  <a:lnTo>
                    <a:pt x="364063" y="54328"/>
                  </a:lnTo>
                  <a:lnTo>
                    <a:pt x="410580" y="48949"/>
                  </a:lnTo>
                  <a:lnTo>
                    <a:pt x="456575" y="46828"/>
                  </a:lnTo>
                  <a:lnTo>
                    <a:pt x="493939" y="41156"/>
                  </a:lnTo>
                  <a:lnTo>
                    <a:pt x="536995" y="39006"/>
                  </a:lnTo>
                  <a:lnTo>
                    <a:pt x="575975" y="37310"/>
                  </a:lnTo>
                  <a:lnTo>
                    <a:pt x="610221" y="31634"/>
                  </a:lnTo>
                  <a:lnTo>
                    <a:pt x="650824" y="28423"/>
                  </a:lnTo>
                  <a:lnTo>
                    <a:pt x="691238" y="21215"/>
                  </a:lnTo>
                  <a:lnTo>
                    <a:pt x="730770" y="19335"/>
                  </a:lnTo>
                  <a:lnTo>
                    <a:pt x="774266" y="18076"/>
                  </a:lnTo>
                  <a:lnTo>
                    <a:pt x="815964" y="12529"/>
                  </a:lnTo>
                  <a:lnTo>
                    <a:pt x="859246" y="10415"/>
                  </a:lnTo>
                  <a:lnTo>
                    <a:pt x="906210" y="6879"/>
                  </a:lnTo>
                  <a:lnTo>
                    <a:pt x="943371" y="2038"/>
                  </a:lnTo>
                  <a:lnTo>
                    <a:pt x="990260" y="268"/>
                  </a:lnTo>
                  <a:lnTo>
                    <a:pt x="1008831" y="11"/>
                  </a:lnTo>
                  <a:lnTo>
                    <a:pt x="990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20">
            <a:extLst>
              <a:ext uri="{FF2B5EF4-FFF2-40B4-BE49-F238E27FC236}">
                <a16:creationId xmlns:a16="http://schemas.microsoft.com/office/drawing/2014/main" id="{3659E577-01FE-72FE-A57C-B8293E848693}"/>
              </a:ext>
            </a:extLst>
          </p:cNvPr>
          <p:cNvGrpSpPr/>
          <p:nvPr/>
        </p:nvGrpSpPr>
        <p:grpSpPr>
          <a:xfrm>
            <a:off x="5314953" y="1210077"/>
            <a:ext cx="2066923" cy="1166838"/>
            <a:chOff x="5314953" y="1210077"/>
            <a:chExt cx="2066923" cy="1166838"/>
          </a:xfrm>
        </p:grpSpPr>
        <p:sp>
          <p:nvSpPr>
            <p:cNvPr id="27" name="SMARTInkShape-93">
              <a:extLst>
                <a:ext uri="{FF2B5EF4-FFF2-40B4-BE49-F238E27FC236}">
                  <a16:creationId xmlns:a16="http://schemas.microsoft.com/office/drawing/2014/main" id="{241487B0-ADD8-226A-6516-9D44F00E17A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314953" y="2181225"/>
              <a:ext cx="2066923" cy="19051"/>
            </a:xfrm>
            <a:custGeom>
              <a:avLst/>
              <a:gdLst/>
              <a:ahLst/>
              <a:cxnLst/>
              <a:rect l="0" t="0" r="0" b="0"/>
              <a:pathLst>
                <a:path w="2066923" h="19051">
                  <a:moveTo>
                    <a:pt x="9522" y="19050"/>
                  </a:moveTo>
                  <a:lnTo>
                    <a:pt x="9522" y="19050"/>
                  </a:lnTo>
                  <a:lnTo>
                    <a:pt x="1321" y="19050"/>
                  </a:lnTo>
                  <a:lnTo>
                    <a:pt x="880" y="17992"/>
                  </a:lnTo>
                  <a:lnTo>
                    <a:pt x="0" y="9559"/>
                  </a:lnTo>
                  <a:lnTo>
                    <a:pt x="41909" y="9525"/>
                  </a:lnTo>
                  <a:lnTo>
                    <a:pt x="81507" y="9525"/>
                  </a:lnTo>
                  <a:lnTo>
                    <a:pt x="128045" y="9525"/>
                  </a:lnTo>
                  <a:lnTo>
                    <a:pt x="165970" y="9525"/>
                  </a:lnTo>
                  <a:lnTo>
                    <a:pt x="204162" y="8467"/>
                  </a:lnTo>
                  <a:lnTo>
                    <a:pt x="235468" y="4037"/>
                  </a:lnTo>
                  <a:lnTo>
                    <a:pt x="277335" y="8593"/>
                  </a:lnTo>
                  <a:lnTo>
                    <a:pt x="320297" y="9249"/>
                  </a:lnTo>
                  <a:lnTo>
                    <a:pt x="363129" y="9443"/>
                  </a:lnTo>
                  <a:lnTo>
                    <a:pt x="395281" y="9489"/>
                  </a:lnTo>
                  <a:lnTo>
                    <a:pt x="430737" y="9509"/>
                  </a:lnTo>
                  <a:lnTo>
                    <a:pt x="467662" y="9518"/>
                  </a:lnTo>
                  <a:lnTo>
                    <a:pt x="508981" y="9523"/>
                  </a:lnTo>
                  <a:lnTo>
                    <a:pt x="546388" y="9524"/>
                  </a:lnTo>
                  <a:lnTo>
                    <a:pt x="580093" y="9525"/>
                  </a:lnTo>
                  <a:lnTo>
                    <a:pt x="618709" y="9525"/>
                  </a:lnTo>
                  <a:lnTo>
                    <a:pt x="657039" y="9525"/>
                  </a:lnTo>
                  <a:lnTo>
                    <a:pt x="704205" y="9525"/>
                  </a:lnTo>
                  <a:lnTo>
                    <a:pt x="737370" y="9525"/>
                  </a:lnTo>
                  <a:lnTo>
                    <a:pt x="771160" y="9525"/>
                  </a:lnTo>
                  <a:lnTo>
                    <a:pt x="816100" y="9525"/>
                  </a:lnTo>
                  <a:lnTo>
                    <a:pt x="850601" y="9525"/>
                  </a:lnTo>
                  <a:lnTo>
                    <a:pt x="895612" y="9525"/>
                  </a:lnTo>
                  <a:lnTo>
                    <a:pt x="935656" y="8467"/>
                  </a:lnTo>
                  <a:lnTo>
                    <a:pt x="972083" y="4037"/>
                  </a:lnTo>
                  <a:lnTo>
                    <a:pt x="1018978" y="6370"/>
                  </a:lnTo>
                  <a:lnTo>
                    <a:pt x="1064878" y="4394"/>
                  </a:lnTo>
                  <a:lnTo>
                    <a:pt x="1084995" y="6186"/>
                  </a:lnTo>
                  <a:lnTo>
                    <a:pt x="1126600" y="1536"/>
                  </a:lnTo>
                  <a:lnTo>
                    <a:pt x="1170214" y="303"/>
                  </a:lnTo>
                  <a:lnTo>
                    <a:pt x="1210462" y="60"/>
                  </a:lnTo>
                  <a:lnTo>
                    <a:pt x="1248947" y="18"/>
                  </a:lnTo>
                  <a:lnTo>
                    <a:pt x="1285689" y="8"/>
                  </a:lnTo>
                  <a:lnTo>
                    <a:pt x="1326713" y="4"/>
                  </a:lnTo>
                  <a:lnTo>
                    <a:pt x="1369640" y="2"/>
                  </a:lnTo>
                  <a:lnTo>
                    <a:pt x="1413414" y="1"/>
                  </a:lnTo>
                  <a:lnTo>
                    <a:pt x="1449096" y="0"/>
                  </a:lnTo>
                  <a:lnTo>
                    <a:pt x="1482241" y="1058"/>
                  </a:lnTo>
                  <a:lnTo>
                    <a:pt x="1521667" y="5056"/>
                  </a:lnTo>
                  <a:lnTo>
                    <a:pt x="1555417" y="7539"/>
                  </a:lnTo>
                  <a:lnTo>
                    <a:pt x="1598217" y="6114"/>
                  </a:lnTo>
                  <a:lnTo>
                    <a:pt x="1637710" y="4634"/>
                  </a:lnTo>
                  <a:lnTo>
                    <a:pt x="1667670" y="7351"/>
                  </a:lnTo>
                  <a:lnTo>
                    <a:pt x="1709207" y="8559"/>
                  </a:lnTo>
                  <a:lnTo>
                    <a:pt x="1754910" y="9239"/>
                  </a:lnTo>
                  <a:lnTo>
                    <a:pt x="1793617" y="9440"/>
                  </a:lnTo>
                  <a:lnTo>
                    <a:pt x="1838076" y="9508"/>
                  </a:lnTo>
                  <a:lnTo>
                    <a:pt x="1875172" y="9520"/>
                  </a:lnTo>
                  <a:lnTo>
                    <a:pt x="1919209" y="9524"/>
                  </a:lnTo>
                  <a:lnTo>
                    <a:pt x="1962595" y="9524"/>
                  </a:lnTo>
                  <a:lnTo>
                    <a:pt x="2010040" y="9525"/>
                  </a:lnTo>
                  <a:lnTo>
                    <a:pt x="2053688" y="17726"/>
                  </a:lnTo>
                  <a:lnTo>
                    <a:pt x="2066922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94">
              <a:extLst>
                <a:ext uri="{FF2B5EF4-FFF2-40B4-BE49-F238E27FC236}">
                  <a16:creationId xmlns:a16="http://schemas.microsoft.com/office/drawing/2014/main" id="{D85CA2C8-F7DF-B022-86E8-308046228C9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457836" y="1210077"/>
              <a:ext cx="66663" cy="1166838"/>
            </a:xfrm>
            <a:custGeom>
              <a:avLst/>
              <a:gdLst/>
              <a:ahLst/>
              <a:cxnLst/>
              <a:rect l="0" t="0" r="0" b="0"/>
              <a:pathLst>
                <a:path w="66663" h="1166838">
                  <a:moveTo>
                    <a:pt x="47614" y="18648"/>
                  </a:moveTo>
                  <a:lnTo>
                    <a:pt x="47614" y="18648"/>
                  </a:lnTo>
                  <a:lnTo>
                    <a:pt x="52670" y="13591"/>
                  </a:lnTo>
                  <a:lnTo>
                    <a:pt x="53102" y="12102"/>
                  </a:lnTo>
                  <a:lnTo>
                    <a:pt x="52330" y="11109"/>
                  </a:lnTo>
                  <a:lnTo>
                    <a:pt x="48545" y="9515"/>
                  </a:lnTo>
                  <a:lnTo>
                    <a:pt x="52947" y="4183"/>
                  </a:lnTo>
                  <a:lnTo>
                    <a:pt x="58098" y="1636"/>
                  </a:lnTo>
                  <a:lnTo>
                    <a:pt x="64971" y="0"/>
                  </a:lnTo>
                  <a:lnTo>
                    <a:pt x="65535" y="925"/>
                  </a:lnTo>
                  <a:lnTo>
                    <a:pt x="66162" y="4774"/>
                  </a:lnTo>
                  <a:lnTo>
                    <a:pt x="46803" y="23628"/>
                  </a:lnTo>
                  <a:lnTo>
                    <a:pt x="48312" y="28270"/>
                  </a:lnTo>
                  <a:lnTo>
                    <a:pt x="54053" y="42783"/>
                  </a:lnTo>
                  <a:lnTo>
                    <a:pt x="56868" y="87803"/>
                  </a:lnTo>
                  <a:lnTo>
                    <a:pt x="59907" y="128421"/>
                  </a:lnTo>
                  <a:lnTo>
                    <a:pt x="65329" y="167567"/>
                  </a:lnTo>
                  <a:lnTo>
                    <a:pt x="66400" y="215006"/>
                  </a:lnTo>
                  <a:lnTo>
                    <a:pt x="66612" y="258871"/>
                  </a:lnTo>
                  <a:lnTo>
                    <a:pt x="66659" y="304896"/>
                  </a:lnTo>
                  <a:lnTo>
                    <a:pt x="63841" y="326418"/>
                  </a:lnTo>
                  <a:lnTo>
                    <a:pt x="61176" y="344876"/>
                  </a:lnTo>
                  <a:lnTo>
                    <a:pt x="65267" y="388398"/>
                  </a:lnTo>
                  <a:lnTo>
                    <a:pt x="66250" y="423831"/>
                  </a:lnTo>
                  <a:lnTo>
                    <a:pt x="66542" y="467844"/>
                  </a:lnTo>
                  <a:lnTo>
                    <a:pt x="66628" y="508754"/>
                  </a:lnTo>
                  <a:lnTo>
                    <a:pt x="66653" y="546628"/>
                  </a:lnTo>
                  <a:lnTo>
                    <a:pt x="66662" y="591664"/>
                  </a:lnTo>
                  <a:lnTo>
                    <a:pt x="65605" y="629606"/>
                  </a:lnTo>
                  <a:lnTo>
                    <a:pt x="61176" y="662399"/>
                  </a:lnTo>
                  <a:lnTo>
                    <a:pt x="62444" y="696338"/>
                  </a:lnTo>
                  <a:lnTo>
                    <a:pt x="58186" y="738359"/>
                  </a:lnTo>
                  <a:lnTo>
                    <a:pt x="57277" y="784905"/>
                  </a:lnTo>
                  <a:lnTo>
                    <a:pt x="57167" y="832289"/>
                  </a:lnTo>
                  <a:lnTo>
                    <a:pt x="54329" y="848755"/>
                  </a:lnTo>
                  <a:lnTo>
                    <a:pt x="50598" y="862776"/>
                  </a:lnTo>
                  <a:lnTo>
                    <a:pt x="42951" y="908259"/>
                  </a:lnTo>
                  <a:lnTo>
                    <a:pt x="38729" y="940341"/>
                  </a:lnTo>
                  <a:lnTo>
                    <a:pt x="31627" y="987787"/>
                  </a:lnTo>
                  <a:lnTo>
                    <a:pt x="23911" y="1031495"/>
                  </a:lnTo>
                  <a:lnTo>
                    <a:pt x="20002" y="1069185"/>
                  </a:lnTo>
                  <a:lnTo>
                    <a:pt x="19229" y="1109556"/>
                  </a:lnTo>
                  <a:lnTo>
                    <a:pt x="18065" y="1123679"/>
                  </a:lnTo>
                  <a:lnTo>
                    <a:pt x="9909" y="1149999"/>
                  </a:lnTo>
                  <a:lnTo>
                    <a:pt x="1347" y="1160137"/>
                  </a:lnTo>
                  <a:lnTo>
                    <a:pt x="257" y="1166837"/>
                  </a:lnTo>
                  <a:lnTo>
                    <a:pt x="0" y="1161912"/>
                  </a:lnTo>
                  <a:lnTo>
                    <a:pt x="9514" y="11521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21">
            <a:extLst>
              <a:ext uri="{FF2B5EF4-FFF2-40B4-BE49-F238E27FC236}">
                <a16:creationId xmlns:a16="http://schemas.microsoft.com/office/drawing/2014/main" id="{B31DAD66-0166-52BD-0ED1-448575057BC3}"/>
              </a:ext>
            </a:extLst>
          </p:cNvPr>
          <p:cNvGrpSpPr/>
          <p:nvPr/>
        </p:nvGrpSpPr>
        <p:grpSpPr>
          <a:xfrm>
            <a:off x="7753350" y="2190876"/>
            <a:ext cx="139472" cy="342775"/>
            <a:chOff x="7753350" y="2190876"/>
            <a:chExt cx="139472" cy="342775"/>
          </a:xfrm>
        </p:grpSpPr>
        <p:sp>
          <p:nvSpPr>
            <p:cNvPr id="30" name="SMARTInkShape-95">
              <a:extLst>
                <a:ext uri="{FF2B5EF4-FFF2-40B4-BE49-F238E27FC236}">
                  <a16:creationId xmlns:a16="http://schemas.microsoft.com/office/drawing/2014/main" id="{156AE4DC-8BF7-284E-6F9D-AE44AF32FBE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762875" y="2271536"/>
              <a:ext cx="129947" cy="113262"/>
            </a:xfrm>
            <a:custGeom>
              <a:avLst/>
              <a:gdLst/>
              <a:ahLst/>
              <a:cxnLst/>
              <a:rect l="0" t="0" r="0" b="0"/>
              <a:pathLst>
                <a:path w="129947" h="113262">
                  <a:moveTo>
                    <a:pt x="0" y="43039"/>
                  </a:moveTo>
                  <a:lnTo>
                    <a:pt x="0" y="43039"/>
                  </a:lnTo>
                  <a:lnTo>
                    <a:pt x="8201" y="34838"/>
                  </a:lnTo>
                  <a:lnTo>
                    <a:pt x="9134" y="28850"/>
                  </a:lnTo>
                  <a:lnTo>
                    <a:pt x="10323" y="27230"/>
                  </a:lnTo>
                  <a:lnTo>
                    <a:pt x="39169" y="9101"/>
                  </a:lnTo>
                  <a:lnTo>
                    <a:pt x="76536" y="0"/>
                  </a:lnTo>
                  <a:lnTo>
                    <a:pt x="90814" y="2038"/>
                  </a:lnTo>
                  <a:lnTo>
                    <a:pt x="105695" y="9136"/>
                  </a:lnTo>
                  <a:lnTo>
                    <a:pt x="125692" y="27562"/>
                  </a:lnTo>
                  <a:lnTo>
                    <a:pt x="129946" y="35454"/>
                  </a:lnTo>
                  <a:lnTo>
                    <a:pt x="127285" y="61018"/>
                  </a:lnTo>
                  <a:lnTo>
                    <a:pt x="119719" y="77841"/>
                  </a:lnTo>
                  <a:lnTo>
                    <a:pt x="109300" y="91315"/>
                  </a:lnTo>
                  <a:lnTo>
                    <a:pt x="97613" y="100831"/>
                  </a:lnTo>
                  <a:lnTo>
                    <a:pt x="69022" y="112138"/>
                  </a:lnTo>
                  <a:lnTo>
                    <a:pt x="48668" y="113261"/>
                  </a:lnTo>
                  <a:lnTo>
                    <a:pt x="0" y="1097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96">
              <a:extLst>
                <a:ext uri="{FF2B5EF4-FFF2-40B4-BE49-F238E27FC236}">
                  <a16:creationId xmlns:a16="http://schemas.microsoft.com/office/drawing/2014/main" id="{0A821219-F1DA-6C25-9BD2-4DF1534FCC9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753350" y="2190876"/>
              <a:ext cx="28576" cy="342775"/>
            </a:xfrm>
            <a:custGeom>
              <a:avLst/>
              <a:gdLst/>
              <a:ahLst/>
              <a:cxnLst/>
              <a:rect l="0" t="0" r="0" b="0"/>
              <a:pathLst>
                <a:path w="28576" h="342775">
                  <a:moveTo>
                    <a:pt x="0" y="18924"/>
                  </a:moveTo>
                  <a:lnTo>
                    <a:pt x="0" y="18924"/>
                  </a:lnTo>
                  <a:lnTo>
                    <a:pt x="8201" y="10723"/>
                  </a:lnTo>
                  <a:lnTo>
                    <a:pt x="9515" y="0"/>
                  </a:lnTo>
                  <a:lnTo>
                    <a:pt x="9524" y="44714"/>
                  </a:lnTo>
                  <a:lnTo>
                    <a:pt x="9525" y="90041"/>
                  </a:lnTo>
                  <a:lnTo>
                    <a:pt x="9525" y="132220"/>
                  </a:lnTo>
                  <a:lnTo>
                    <a:pt x="9525" y="178730"/>
                  </a:lnTo>
                  <a:lnTo>
                    <a:pt x="9525" y="223038"/>
                  </a:lnTo>
                  <a:lnTo>
                    <a:pt x="9525" y="267970"/>
                  </a:lnTo>
                  <a:lnTo>
                    <a:pt x="9525" y="310477"/>
                  </a:lnTo>
                  <a:lnTo>
                    <a:pt x="10583" y="327089"/>
                  </a:lnTo>
                  <a:lnTo>
                    <a:pt x="28575" y="342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22">
            <a:extLst>
              <a:ext uri="{FF2B5EF4-FFF2-40B4-BE49-F238E27FC236}">
                <a16:creationId xmlns:a16="http://schemas.microsoft.com/office/drawing/2014/main" id="{1AE08632-BC99-2F17-1BFC-11C8EF7C12CC}"/>
              </a:ext>
            </a:extLst>
          </p:cNvPr>
          <p:cNvGrpSpPr/>
          <p:nvPr/>
        </p:nvGrpSpPr>
        <p:grpSpPr>
          <a:xfrm>
            <a:off x="4857750" y="1162050"/>
            <a:ext cx="322065" cy="409576"/>
            <a:chOff x="4857750" y="1162050"/>
            <a:chExt cx="322065" cy="409576"/>
          </a:xfrm>
        </p:grpSpPr>
        <p:sp>
          <p:nvSpPr>
            <p:cNvPr id="33" name="SMARTInkShape-97">
              <a:extLst>
                <a:ext uri="{FF2B5EF4-FFF2-40B4-BE49-F238E27FC236}">
                  <a16:creationId xmlns:a16="http://schemas.microsoft.com/office/drawing/2014/main" id="{3A692640-ABF5-3DD6-0C15-A3D78ABC00E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981575" y="1266837"/>
              <a:ext cx="152401" cy="133339"/>
            </a:xfrm>
            <a:custGeom>
              <a:avLst/>
              <a:gdLst/>
              <a:ahLst/>
              <a:cxnLst/>
              <a:rect l="0" t="0" r="0" b="0"/>
              <a:pathLst>
                <a:path w="152401" h="133339">
                  <a:moveTo>
                    <a:pt x="0" y="133338"/>
                  </a:moveTo>
                  <a:lnTo>
                    <a:pt x="0" y="133338"/>
                  </a:lnTo>
                  <a:lnTo>
                    <a:pt x="0" y="128281"/>
                  </a:lnTo>
                  <a:lnTo>
                    <a:pt x="2822" y="122977"/>
                  </a:lnTo>
                  <a:lnTo>
                    <a:pt x="13257" y="110948"/>
                  </a:lnTo>
                  <a:lnTo>
                    <a:pt x="16475" y="99045"/>
                  </a:lnTo>
                  <a:lnTo>
                    <a:pt x="21109" y="77316"/>
                  </a:lnTo>
                  <a:lnTo>
                    <a:pt x="27374" y="63989"/>
                  </a:lnTo>
                  <a:lnTo>
                    <a:pt x="52114" y="31978"/>
                  </a:lnTo>
                  <a:lnTo>
                    <a:pt x="54913" y="20909"/>
                  </a:lnTo>
                  <a:lnTo>
                    <a:pt x="54600" y="17110"/>
                  </a:lnTo>
                  <a:lnTo>
                    <a:pt x="53333" y="14578"/>
                  </a:lnTo>
                  <a:lnTo>
                    <a:pt x="51431" y="12890"/>
                  </a:lnTo>
                  <a:lnTo>
                    <a:pt x="51220" y="10706"/>
                  </a:lnTo>
                  <a:lnTo>
                    <a:pt x="57124" y="30"/>
                  </a:lnTo>
                  <a:lnTo>
                    <a:pt x="62199" y="0"/>
                  </a:lnTo>
                  <a:lnTo>
                    <a:pt x="63691" y="1055"/>
                  </a:lnTo>
                  <a:lnTo>
                    <a:pt x="64686" y="2816"/>
                  </a:lnTo>
                  <a:lnTo>
                    <a:pt x="65349" y="5048"/>
                  </a:lnTo>
                  <a:lnTo>
                    <a:pt x="71731" y="10351"/>
                  </a:lnTo>
                  <a:lnTo>
                    <a:pt x="113595" y="44224"/>
                  </a:lnTo>
                  <a:lnTo>
                    <a:pt x="120337" y="47165"/>
                  </a:lnTo>
                  <a:lnTo>
                    <a:pt x="130082" y="53713"/>
                  </a:lnTo>
                  <a:lnTo>
                    <a:pt x="139672" y="56123"/>
                  </a:lnTo>
                  <a:lnTo>
                    <a:pt x="152400" y="57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98">
              <a:extLst>
                <a:ext uri="{FF2B5EF4-FFF2-40B4-BE49-F238E27FC236}">
                  <a16:creationId xmlns:a16="http://schemas.microsoft.com/office/drawing/2014/main" id="{427D0E99-8A3D-B65F-946B-E538033531D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114925" y="1391088"/>
              <a:ext cx="64890" cy="94287"/>
            </a:xfrm>
            <a:custGeom>
              <a:avLst/>
              <a:gdLst/>
              <a:ahLst/>
              <a:cxnLst/>
              <a:rect l="0" t="0" r="0" b="0"/>
              <a:pathLst>
                <a:path w="64890" h="94287">
                  <a:moveTo>
                    <a:pt x="0" y="37662"/>
                  </a:moveTo>
                  <a:lnTo>
                    <a:pt x="0" y="37662"/>
                  </a:lnTo>
                  <a:lnTo>
                    <a:pt x="26824" y="10838"/>
                  </a:lnTo>
                  <a:lnTo>
                    <a:pt x="27797" y="7043"/>
                  </a:lnTo>
                  <a:lnTo>
                    <a:pt x="28057" y="4549"/>
                  </a:lnTo>
                  <a:lnTo>
                    <a:pt x="30347" y="2887"/>
                  </a:lnTo>
                  <a:lnTo>
                    <a:pt x="44931" y="0"/>
                  </a:lnTo>
                  <a:lnTo>
                    <a:pt x="49250" y="2579"/>
                  </a:lnTo>
                  <a:lnTo>
                    <a:pt x="51883" y="4748"/>
                  </a:lnTo>
                  <a:lnTo>
                    <a:pt x="60646" y="22971"/>
                  </a:lnTo>
                  <a:lnTo>
                    <a:pt x="64889" y="43422"/>
                  </a:lnTo>
                  <a:lnTo>
                    <a:pt x="60237" y="59272"/>
                  </a:lnTo>
                  <a:lnTo>
                    <a:pt x="50117" y="80148"/>
                  </a:lnTo>
                  <a:lnTo>
                    <a:pt x="38250" y="88821"/>
                  </a:lnTo>
                  <a:lnTo>
                    <a:pt x="26385" y="93037"/>
                  </a:lnTo>
                  <a:lnTo>
                    <a:pt x="11111" y="94286"/>
                  </a:lnTo>
                  <a:lnTo>
                    <a:pt x="7407" y="93403"/>
                  </a:lnTo>
                  <a:lnTo>
                    <a:pt x="0" y="852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99">
              <a:extLst>
                <a:ext uri="{FF2B5EF4-FFF2-40B4-BE49-F238E27FC236}">
                  <a16:creationId xmlns:a16="http://schemas.microsoft.com/office/drawing/2014/main" id="{F0728EBE-415B-9CEA-007A-13D56FC2689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080678" y="1362085"/>
              <a:ext cx="62823" cy="209541"/>
            </a:xfrm>
            <a:custGeom>
              <a:avLst/>
              <a:gdLst/>
              <a:ahLst/>
              <a:cxnLst/>
              <a:rect l="0" t="0" r="0" b="0"/>
              <a:pathLst>
                <a:path w="62823" h="209541">
                  <a:moveTo>
                    <a:pt x="5672" y="9515"/>
                  </a:moveTo>
                  <a:lnTo>
                    <a:pt x="5672" y="9515"/>
                  </a:lnTo>
                  <a:lnTo>
                    <a:pt x="5672" y="1314"/>
                  </a:lnTo>
                  <a:lnTo>
                    <a:pt x="4614" y="873"/>
                  </a:lnTo>
                  <a:lnTo>
                    <a:pt x="184" y="252"/>
                  </a:lnTo>
                  <a:lnTo>
                    <a:pt x="4741" y="25"/>
                  </a:lnTo>
                  <a:lnTo>
                    <a:pt x="339" y="0"/>
                  </a:lnTo>
                  <a:lnTo>
                    <a:pt x="0" y="1055"/>
                  </a:lnTo>
                  <a:lnTo>
                    <a:pt x="15608" y="47550"/>
                  </a:lnTo>
                  <a:lnTo>
                    <a:pt x="30067" y="93115"/>
                  </a:lnTo>
                  <a:lnTo>
                    <a:pt x="41484" y="135105"/>
                  </a:lnTo>
                  <a:lnTo>
                    <a:pt x="55335" y="179396"/>
                  </a:lnTo>
                  <a:lnTo>
                    <a:pt x="57831" y="183094"/>
                  </a:lnTo>
                  <a:lnTo>
                    <a:pt x="62822" y="209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00">
              <a:extLst>
                <a:ext uri="{FF2B5EF4-FFF2-40B4-BE49-F238E27FC236}">
                  <a16:creationId xmlns:a16="http://schemas.microsoft.com/office/drawing/2014/main" id="{61ABE503-F841-4CCA-2621-209AFAD5DA1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857750" y="1162050"/>
              <a:ext cx="190501" cy="228385"/>
            </a:xfrm>
            <a:custGeom>
              <a:avLst/>
              <a:gdLst/>
              <a:ahLst/>
              <a:cxnLst/>
              <a:rect l="0" t="0" r="0" b="0"/>
              <a:pathLst>
                <a:path w="190501" h="228385">
                  <a:moveTo>
                    <a:pt x="0" y="123825"/>
                  </a:moveTo>
                  <a:lnTo>
                    <a:pt x="0" y="123825"/>
                  </a:lnTo>
                  <a:lnTo>
                    <a:pt x="5056" y="123825"/>
                  </a:lnTo>
                  <a:lnTo>
                    <a:pt x="5488" y="122767"/>
                  </a:lnTo>
                  <a:lnTo>
                    <a:pt x="3144" y="118768"/>
                  </a:lnTo>
                  <a:lnTo>
                    <a:pt x="4213" y="117279"/>
                  </a:lnTo>
                  <a:lnTo>
                    <a:pt x="18315" y="112066"/>
                  </a:lnTo>
                  <a:lnTo>
                    <a:pt x="25073" y="108015"/>
                  </a:lnTo>
                  <a:lnTo>
                    <a:pt x="38035" y="105415"/>
                  </a:lnTo>
                  <a:lnTo>
                    <a:pt x="50787" y="104901"/>
                  </a:lnTo>
                  <a:lnTo>
                    <a:pt x="59966" y="110476"/>
                  </a:lnTo>
                  <a:lnTo>
                    <a:pt x="78049" y="126245"/>
                  </a:lnTo>
                  <a:lnTo>
                    <a:pt x="82313" y="133014"/>
                  </a:lnTo>
                  <a:lnTo>
                    <a:pt x="85268" y="139551"/>
                  </a:lnTo>
                  <a:lnTo>
                    <a:pt x="90108" y="145984"/>
                  </a:lnTo>
                  <a:lnTo>
                    <a:pt x="93726" y="165668"/>
                  </a:lnTo>
                  <a:lnTo>
                    <a:pt x="95116" y="206146"/>
                  </a:lnTo>
                  <a:lnTo>
                    <a:pt x="92368" y="216151"/>
                  </a:lnTo>
                  <a:lnTo>
                    <a:pt x="87037" y="226141"/>
                  </a:lnTo>
                  <a:lnTo>
                    <a:pt x="85541" y="226961"/>
                  </a:lnTo>
                  <a:lnTo>
                    <a:pt x="72583" y="228384"/>
                  </a:lnTo>
                  <a:lnTo>
                    <a:pt x="52634" y="227499"/>
                  </a:lnTo>
                  <a:lnTo>
                    <a:pt x="40679" y="223525"/>
                  </a:lnTo>
                  <a:lnTo>
                    <a:pt x="31133" y="212586"/>
                  </a:lnTo>
                  <a:lnTo>
                    <a:pt x="4333" y="166453"/>
                  </a:lnTo>
                  <a:lnTo>
                    <a:pt x="571" y="133280"/>
                  </a:lnTo>
                  <a:lnTo>
                    <a:pt x="5226" y="111457"/>
                  </a:lnTo>
                  <a:lnTo>
                    <a:pt x="13308" y="94995"/>
                  </a:lnTo>
                  <a:lnTo>
                    <a:pt x="33124" y="73406"/>
                  </a:lnTo>
                  <a:lnTo>
                    <a:pt x="77575" y="44566"/>
                  </a:lnTo>
                  <a:lnTo>
                    <a:pt x="118950" y="25833"/>
                  </a:lnTo>
                  <a:lnTo>
                    <a:pt x="145714" y="13844"/>
                  </a:lnTo>
                  <a:lnTo>
                    <a:pt x="162883" y="9746"/>
                  </a:lnTo>
                  <a:lnTo>
                    <a:pt x="165739" y="7556"/>
                  </a:lnTo>
                  <a:lnTo>
                    <a:pt x="167642" y="5037"/>
                  </a:lnTo>
                  <a:lnTo>
                    <a:pt x="172580" y="2239"/>
                  </a:lnTo>
                  <a:lnTo>
                    <a:pt x="175379" y="1493"/>
                  </a:lnTo>
                  <a:lnTo>
                    <a:pt x="176186" y="995"/>
                  </a:lnTo>
                  <a:lnTo>
                    <a:pt x="175666" y="663"/>
                  </a:lnTo>
                  <a:lnTo>
                    <a:pt x="174260" y="442"/>
                  </a:lnTo>
                  <a:lnTo>
                    <a:pt x="174382" y="29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MARTInkShape-101">
            <a:extLst>
              <a:ext uri="{FF2B5EF4-FFF2-40B4-BE49-F238E27FC236}">
                <a16:creationId xmlns:a16="http://schemas.microsoft.com/office/drawing/2014/main" id="{FED0D6DD-6FAD-62B7-35FD-A075EBC0E56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45140" y="2487494"/>
            <a:ext cx="110342" cy="140641"/>
          </a:xfrm>
          <a:custGeom>
            <a:avLst/>
            <a:gdLst/>
            <a:ahLst/>
            <a:cxnLst/>
            <a:rect l="0" t="0" r="0" b="0"/>
            <a:pathLst>
              <a:path w="110342" h="140641">
                <a:moveTo>
                  <a:pt x="74585" y="17581"/>
                </a:moveTo>
                <a:lnTo>
                  <a:pt x="74585" y="17581"/>
                </a:lnTo>
                <a:lnTo>
                  <a:pt x="74585" y="9380"/>
                </a:lnTo>
                <a:lnTo>
                  <a:pt x="73527" y="8939"/>
                </a:lnTo>
                <a:lnTo>
                  <a:pt x="34584" y="8066"/>
                </a:lnTo>
                <a:lnTo>
                  <a:pt x="24704" y="13705"/>
                </a:lnTo>
                <a:lnTo>
                  <a:pt x="15375" y="22208"/>
                </a:lnTo>
                <a:lnTo>
                  <a:pt x="3836" y="44636"/>
                </a:lnTo>
                <a:lnTo>
                  <a:pt x="0" y="67578"/>
                </a:lnTo>
                <a:lnTo>
                  <a:pt x="3920" y="94483"/>
                </a:lnTo>
                <a:lnTo>
                  <a:pt x="16840" y="117508"/>
                </a:lnTo>
                <a:lnTo>
                  <a:pt x="34075" y="132679"/>
                </a:lnTo>
                <a:lnTo>
                  <a:pt x="46350" y="137527"/>
                </a:lnTo>
                <a:lnTo>
                  <a:pt x="71477" y="140640"/>
                </a:lnTo>
                <a:lnTo>
                  <a:pt x="76746" y="138778"/>
                </a:lnTo>
                <a:lnTo>
                  <a:pt x="85423" y="131066"/>
                </a:lnTo>
                <a:lnTo>
                  <a:pt x="99618" y="107810"/>
                </a:lnTo>
                <a:lnTo>
                  <a:pt x="108343" y="81710"/>
                </a:lnTo>
                <a:lnTo>
                  <a:pt x="110341" y="50811"/>
                </a:lnTo>
                <a:lnTo>
                  <a:pt x="107057" y="38347"/>
                </a:lnTo>
                <a:lnTo>
                  <a:pt x="94201" y="15267"/>
                </a:lnTo>
                <a:lnTo>
                  <a:pt x="87663" y="9688"/>
                </a:lnTo>
                <a:lnTo>
                  <a:pt x="71931" y="3490"/>
                </a:lnTo>
                <a:lnTo>
                  <a:pt x="50281" y="0"/>
                </a:lnTo>
                <a:lnTo>
                  <a:pt x="30459" y="4023"/>
                </a:lnTo>
                <a:lnTo>
                  <a:pt x="11181" y="11917"/>
                </a:lnTo>
                <a:lnTo>
                  <a:pt x="7975" y="14863"/>
                </a:lnTo>
                <a:lnTo>
                  <a:pt x="6895" y="17886"/>
                </a:lnTo>
                <a:lnTo>
                  <a:pt x="7910" y="2710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Shape-102">
            <a:extLst>
              <a:ext uri="{FF2B5EF4-FFF2-40B4-BE49-F238E27FC236}">
                <a16:creationId xmlns:a16="http://schemas.microsoft.com/office/drawing/2014/main" id="{F74B3D3F-C213-2A38-FF50-B07F777A81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153275" y="2096975"/>
            <a:ext cx="38101" cy="283547"/>
          </a:xfrm>
          <a:custGeom>
            <a:avLst/>
            <a:gdLst/>
            <a:ahLst/>
            <a:cxnLst/>
            <a:rect l="0" t="0" r="0" b="0"/>
            <a:pathLst>
              <a:path w="38101" h="283547">
                <a:moveTo>
                  <a:pt x="0" y="27100"/>
                </a:moveTo>
                <a:lnTo>
                  <a:pt x="0" y="27100"/>
                </a:lnTo>
                <a:lnTo>
                  <a:pt x="5056" y="22044"/>
                </a:lnTo>
                <a:lnTo>
                  <a:pt x="7540" y="16739"/>
                </a:lnTo>
                <a:lnTo>
                  <a:pt x="9491" y="0"/>
                </a:lnTo>
                <a:lnTo>
                  <a:pt x="9515" y="4018"/>
                </a:lnTo>
                <a:lnTo>
                  <a:pt x="14578" y="16968"/>
                </a:lnTo>
                <a:lnTo>
                  <a:pt x="13744" y="61566"/>
                </a:lnTo>
                <a:lnTo>
                  <a:pt x="23058" y="99995"/>
                </a:lnTo>
                <a:lnTo>
                  <a:pt x="26940" y="141009"/>
                </a:lnTo>
                <a:lnTo>
                  <a:pt x="31182" y="184988"/>
                </a:lnTo>
                <a:lnTo>
                  <a:pt x="37188" y="228514"/>
                </a:lnTo>
                <a:lnTo>
                  <a:pt x="38064" y="275974"/>
                </a:lnTo>
                <a:lnTo>
                  <a:pt x="37017" y="278741"/>
                </a:lnTo>
                <a:lnTo>
                  <a:pt x="35262" y="280585"/>
                </a:lnTo>
                <a:lnTo>
                  <a:pt x="29896" y="283546"/>
                </a:lnTo>
                <a:lnTo>
                  <a:pt x="29455" y="282731"/>
                </a:lnTo>
                <a:lnTo>
                  <a:pt x="28966" y="279002"/>
                </a:lnTo>
                <a:lnTo>
                  <a:pt x="29894" y="277585"/>
                </a:lnTo>
                <a:lnTo>
                  <a:pt x="31571" y="276640"/>
                </a:lnTo>
                <a:lnTo>
                  <a:pt x="38100" y="2747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Shape-103">
            <a:extLst>
              <a:ext uri="{FF2B5EF4-FFF2-40B4-BE49-F238E27FC236}">
                <a16:creationId xmlns:a16="http://schemas.microsoft.com/office/drawing/2014/main" id="{45B62D88-587F-653B-A827-63C70E63C5B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495925" y="1304939"/>
            <a:ext cx="1672986" cy="885811"/>
          </a:xfrm>
          <a:custGeom>
            <a:avLst/>
            <a:gdLst/>
            <a:ahLst/>
            <a:cxnLst/>
            <a:rect l="0" t="0" r="0" b="0"/>
            <a:pathLst>
              <a:path w="1672986" h="885811">
                <a:moveTo>
                  <a:pt x="19050" y="866761"/>
                </a:moveTo>
                <a:lnTo>
                  <a:pt x="19050" y="866761"/>
                </a:lnTo>
                <a:lnTo>
                  <a:pt x="9641" y="876170"/>
                </a:lnTo>
                <a:lnTo>
                  <a:pt x="9528" y="885416"/>
                </a:lnTo>
                <a:lnTo>
                  <a:pt x="4037" y="885733"/>
                </a:lnTo>
                <a:lnTo>
                  <a:pt x="6381" y="885776"/>
                </a:lnTo>
                <a:lnTo>
                  <a:pt x="6370" y="885788"/>
                </a:lnTo>
                <a:lnTo>
                  <a:pt x="310" y="885810"/>
                </a:lnTo>
                <a:lnTo>
                  <a:pt x="0" y="862131"/>
                </a:lnTo>
                <a:lnTo>
                  <a:pt x="2822" y="856589"/>
                </a:lnTo>
                <a:lnTo>
                  <a:pt x="6545" y="850599"/>
                </a:lnTo>
                <a:lnTo>
                  <a:pt x="9701" y="841276"/>
                </a:lnTo>
                <a:lnTo>
                  <a:pt x="24636" y="815758"/>
                </a:lnTo>
                <a:lnTo>
                  <a:pt x="28466" y="804142"/>
                </a:lnTo>
                <a:lnTo>
                  <a:pt x="34775" y="793997"/>
                </a:lnTo>
                <a:lnTo>
                  <a:pt x="53262" y="748655"/>
                </a:lnTo>
                <a:lnTo>
                  <a:pt x="61694" y="717453"/>
                </a:lnTo>
                <a:lnTo>
                  <a:pt x="73558" y="696136"/>
                </a:lnTo>
                <a:lnTo>
                  <a:pt x="76084" y="689328"/>
                </a:lnTo>
                <a:lnTo>
                  <a:pt x="82398" y="678486"/>
                </a:lnTo>
                <a:lnTo>
                  <a:pt x="95892" y="635097"/>
                </a:lnTo>
                <a:lnTo>
                  <a:pt x="102944" y="618808"/>
                </a:lnTo>
                <a:lnTo>
                  <a:pt x="116697" y="597737"/>
                </a:lnTo>
                <a:lnTo>
                  <a:pt x="137350" y="552315"/>
                </a:lnTo>
                <a:lnTo>
                  <a:pt x="149113" y="527287"/>
                </a:lnTo>
                <a:lnTo>
                  <a:pt x="150209" y="522970"/>
                </a:lnTo>
                <a:lnTo>
                  <a:pt x="175665" y="477981"/>
                </a:lnTo>
                <a:lnTo>
                  <a:pt x="207024" y="432985"/>
                </a:lnTo>
                <a:lnTo>
                  <a:pt x="224298" y="412110"/>
                </a:lnTo>
                <a:lnTo>
                  <a:pt x="245435" y="369986"/>
                </a:lnTo>
                <a:lnTo>
                  <a:pt x="260516" y="354914"/>
                </a:lnTo>
                <a:lnTo>
                  <a:pt x="288396" y="312750"/>
                </a:lnTo>
                <a:lnTo>
                  <a:pt x="303698" y="295447"/>
                </a:lnTo>
                <a:lnTo>
                  <a:pt x="310706" y="281793"/>
                </a:lnTo>
                <a:lnTo>
                  <a:pt x="318905" y="258771"/>
                </a:lnTo>
                <a:lnTo>
                  <a:pt x="330118" y="249763"/>
                </a:lnTo>
                <a:lnTo>
                  <a:pt x="343569" y="241173"/>
                </a:lnTo>
                <a:lnTo>
                  <a:pt x="378682" y="199818"/>
                </a:lnTo>
                <a:lnTo>
                  <a:pt x="409465" y="156808"/>
                </a:lnTo>
                <a:lnTo>
                  <a:pt x="449935" y="125870"/>
                </a:lnTo>
                <a:lnTo>
                  <a:pt x="452356" y="122009"/>
                </a:lnTo>
                <a:lnTo>
                  <a:pt x="479179" y="104942"/>
                </a:lnTo>
                <a:lnTo>
                  <a:pt x="481377" y="101707"/>
                </a:lnTo>
                <a:lnTo>
                  <a:pt x="512523" y="79368"/>
                </a:lnTo>
                <a:lnTo>
                  <a:pt x="532506" y="69838"/>
                </a:lnTo>
                <a:lnTo>
                  <a:pt x="540897" y="61370"/>
                </a:lnTo>
                <a:lnTo>
                  <a:pt x="585640" y="38903"/>
                </a:lnTo>
                <a:lnTo>
                  <a:pt x="597444" y="32096"/>
                </a:lnTo>
                <a:lnTo>
                  <a:pt x="636077" y="23970"/>
                </a:lnTo>
                <a:lnTo>
                  <a:pt x="682701" y="9324"/>
                </a:lnTo>
                <a:lnTo>
                  <a:pt x="705531" y="1831"/>
                </a:lnTo>
                <a:lnTo>
                  <a:pt x="751833" y="229"/>
                </a:lnTo>
                <a:lnTo>
                  <a:pt x="797654" y="0"/>
                </a:lnTo>
                <a:lnTo>
                  <a:pt x="840146" y="8188"/>
                </a:lnTo>
                <a:lnTo>
                  <a:pt x="882264" y="17596"/>
                </a:lnTo>
                <a:lnTo>
                  <a:pt x="901586" y="23666"/>
                </a:lnTo>
                <a:lnTo>
                  <a:pt x="919473" y="35198"/>
                </a:lnTo>
                <a:lnTo>
                  <a:pt x="941513" y="50824"/>
                </a:lnTo>
                <a:lnTo>
                  <a:pt x="984350" y="63313"/>
                </a:lnTo>
                <a:lnTo>
                  <a:pt x="1002271" y="66727"/>
                </a:lnTo>
                <a:lnTo>
                  <a:pt x="1014754" y="73971"/>
                </a:lnTo>
                <a:lnTo>
                  <a:pt x="1027272" y="82821"/>
                </a:lnTo>
                <a:lnTo>
                  <a:pt x="1057753" y="98448"/>
                </a:lnTo>
                <a:lnTo>
                  <a:pt x="1074734" y="111118"/>
                </a:lnTo>
                <a:lnTo>
                  <a:pt x="1117043" y="131220"/>
                </a:lnTo>
                <a:lnTo>
                  <a:pt x="1135426" y="147291"/>
                </a:lnTo>
                <a:lnTo>
                  <a:pt x="1144219" y="159293"/>
                </a:lnTo>
                <a:lnTo>
                  <a:pt x="1150163" y="163341"/>
                </a:lnTo>
                <a:lnTo>
                  <a:pt x="1165234" y="167838"/>
                </a:lnTo>
                <a:lnTo>
                  <a:pt x="1170522" y="172213"/>
                </a:lnTo>
                <a:lnTo>
                  <a:pt x="1181141" y="191422"/>
                </a:lnTo>
                <a:lnTo>
                  <a:pt x="1200867" y="203698"/>
                </a:lnTo>
                <a:lnTo>
                  <a:pt x="1218088" y="211205"/>
                </a:lnTo>
                <a:lnTo>
                  <a:pt x="1253230" y="239094"/>
                </a:lnTo>
                <a:lnTo>
                  <a:pt x="1278814" y="273475"/>
                </a:lnTo>
                <a:lnTo>
                  <a:pt x="1307366" y="299330"/>
                </a:lnTo>
                <a:lnTo>
                  <a:pt x="1315887" y="311533"/>
                </a:lnTo>
                <a:lnTo>
                  <a:pt x="1320700" y="315634"/>
                </a:lnTo>
                <a:lnTo>
                  <a:pt x="1349780" y="332869"/>
                </a:lnTo>
                <a:lnTo>
                  <a:pt x="1380893" y="373552"/>
                </a:lnTo>
                <a:lnTo>
                  <a:pt x="1388431" y="384032"/>
                </a:lnTo>
                <a:lnTo>
                  <a:pt x="1415158" y="407154"/>
                </a:lnTo>
                <a:lnTo>
                  <a:pt x="1426369" y="422371"/>
                </a:lnTo>
                <a:lnTo>
                  <a:pt x="1440509" y="434053"/>
                </a:lnTo>
                <a:lnTo>
                  <a:pt x="1447756" y="444217"/>
                </a:lnTo>
                <a:lnTo>
                  <a:pt x="1460252" y="453931"/>
                </a:lnTo>
                <a:lnTo>
                  <a:pt x="1492642" y="500002"/>
                </a:lnTo>
                <a:lnTo>
                  <a:pt x="1521368" y="542508"/>
                </a:lnTo>
                <a:lnTo>
                  <a:pt x="1522245" y="545817"/>
                </a:lnTo>
                <a:lnTo>
                  <a:pt x="1523888" y="548023"/>
                </a:lnTo>
                <a:lnTo>
                  <a:pt x="1526042" y="549494"/>
                </a:lnTo>
                <a:lnTo>
                  <a:pt x="1528536" y="550475"/>
                </a:lnTo>
                <a:lnTo>
                  <a:pt x="1530200" y="553245"/>
                </a:lnTo>
                <a:lnTo>
                  <a:pt x="1535691" y="570078"/>
                </a:lnTo>
                <a:lnTo>
                  <a:pt x="1549943" y="590412"/>
                </a:lnTo>
                <a:lnTo>
                  <a:pt x="1553286" y="606395"/>
                </a:lnTo>
                <a:lnTo>
                  <a:pt x="1568791" y="625460"/>
                </a:lnTo>
                <a:lnTo>
                  <a:pt x="1574951" y="631810"/>
                </a:lnTo>
                <a:lnTo>
                  <a:pt x="1578395" y="640983"/>
                </a:lnTo>
                <a:lnTo>
                  <a:pt x="1580983" y="651057"/>
                </a:lnTo>
                <a:lnTo>
                  <a:pt x="1596231" y="685916"/>
                </a:lnTo>
                <a:lnTo>
                  <a:pt x="1604734" y="712249"/>
                </a:lnTo>
                <a:lnTo>
                  <a:pt x="1615285" y="730250"/>
                </a:lnTo>
                <a:lnTo>
                  <a:pt x="1621289" y="750269"/>
                </a:lnTo>
                <a:lnTo>
                  <a:pt x="1634335" y="774593"/>
                </a:lnTo>
                <a:lnTo>
                  <a:pt x="1638183" y="786418"/>
                </a:lnTo>
                <a:lnTo>
                  <a:pt x="1644497" y="796624"/>
                </a:lnTo>
                <a:lnTo>
                  <a:pt x="1646839" y="806351"/>
                </a:lnTo>
                <a:lnTo>
                  <a:pt x="1647696" y="817243"/>
                </a:lnTo>
                <a:lnTo>
                  <a:pt x="1656955" y="828219"/>
                </a:lnTo>
                <a:lnTo>
                  <a:pt x="1657346" y="852256"/>
                </a:lnTo>
                <a:lnTo>
                  <a:pt x="1658407" y="853916"/>
                </a:lnTo>
                <a:lnTo>
                  <a:pt x="1660171" y="855023"/>
                </a:lnTo>
                <a:lnTo>
                  <a:pt x="1665550" y="856799"/>
                </a:lnTo>
                <a:lnTo>
                  <a:pt x="1666287" y="859864"/>
                </a:lnTo>
                <a:lnTo>
                  <a:pt x="1666874" y="875883"/>
                </a:lnTo>
                <a:lnTo>
                  <a:pt x="1672363" y="876206"/>
                </a:lnTo>
                <a:lnTo>
                  <a:pt x="1670020" y="876251"/>
                </a:lnTo>
                <a:lnTo>
                  <a:pt x="1670030" y="876263"/>
                </a:lnTo>
                <a:lnTo>
                  <a:pt x="1672985" y="876279"/>
                </a:lnTo>
                <a:lnTo>
                  <a:pt x="1666876" y="876286"/>
                </a:lnTo>
                <a:lnTo>
                  <a:pt x="1666875" y="86676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Shape-104">
            <a:extLst>
              <a:ext uri="{FF2B5EF4-FFF2-40B4-BE49-F238E27FC236}">
                <a16:creationId xmlns:a16="http://schemas.microsoft.com/office/drawing/2014/main" id="{C5AF5981-5375-5946-5C08-9E15D1A2060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29475" y="2525565"/>
            <a:ext cx="28576" cy="140784"/>
          </a:xfrm>
          <a:custGeom>
            <a:avLst/>
            <a:gdLst/>
            <a:ahLst/>
            <a:cxnLst/>
            <a:rect l="0" t="0" r="0" b="0"/>
            <a:pathLst>
              <a:path w="28576" h="140784">
                <a:moveTo>
                  <a:pt x="0" y="17610"/>
                </a:moveTo>
                <a:lnTo>
                  <a:pt x="0" y="17610"/>
                </a:lnTo>
                <a:lnTo>
                  <a:pt x="0" y="9409"/>
                </a:lnTo>
                <a:lnTo>
                  <a:pt x="8201" y="0"/>
                </a:lnTo>
                <a:lnTo>
                  <a:pt x="4076" y="4043"/>
                </a:lnTo>
                <a:lnTo>
                  <a:pt x="1812" y="9111"/>
                </a:lnTo>
                <a:lnTo>
                  <a:pt x="1208" y="11944"/>
                </a:lnTo>
                <a:lnTo>
                  <a:pt x="8713" y="59473"/>
                </a:lnTo>
                <a:lnTo>
                  <a:pt x="9418" y="103830"/>
                </a:lnTo>
                <a:lnTo>
                  <a:pt x="9524" y="140783"/>
                </a:lnTo>
                <a:lnTo>
                  <a:pt x="17130" y="134760"/>
                </a:lnTo>
                <a:lnTo>
                  <a:pt x="28575" y="13191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SMARTInkShape-Group27">
            <a:extLst>
              <a:ext uri="{FF2B5EF4-FFF2-40B4-BE49-F238E27FC236}">
                <a16:creationId xmlns:a16="http://schemas.microsoft.com/office/drawing/2014/main" id="{ECFB0E55-3948-8DE1-6CA3-5523ABBF1533}"/>
              </a:ext>
            </a:extLst>
          </p:cNvPr>
          <p:cNvGrpSpPr/>
          <p:nvPr/>
        </p:nvGrpSpPr>
        <p:grpSpPr>
          <a:xfrm>
            <a:off x="6124633" y="1304925"/>
            <a:ext cx="399993" cy="1181101"/>
            <a:chOff x="6124633" y="1304925"/>
            <a:chExt cx="399993" cy="1181101"/>
          </a:xfrm>
        </p:grpSpPr>
        <p:sp>
          <p:nvSpPr>
            <p:cNvPr id="42" name="SMARTInkShape-105">
              <a:extLst>
                <a:ext uri="{FF2B5EF4-FFF2-40B4-BE49-F238E27FC236}">
                  <a16:creationId xmlns:a16="http://schemas.microsoft.com/office/drawing/2014/main" id="{A2F798E0-5287-32EA-4067-CC484EFE8EF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395312" y="2295525"/>
              <a:ext cx="129314" cy="66676"/>
            </a:xfrm>
            <a:custGeom>
              <a:avLst/>
              <a:gdLst/>
              <a:ahLst/>
              <a:cxnLst/>
              <a:rect l="0" t="0" r="0" b="0"/>
              <a:pathLst>
                <a:path w="129314" h="66676">
                  <a:moveTo>
                    <a:pt x="5488" y="66675"/>
                  </a:moveTo>
                  <a:lnTo>
                    <a:pt x="5488" y="66675"/>
                  </a:lnTo>
                  <a:lnTo>
                    <a:pt x="5488" y="57542"/>
                  </a:lnTo>
                  <a:lnTo>
                    <a:pt x="432" y="57266"/>
                  </a:lnTo>
                  <a:lnTo>
                    <a:pt x="0" y="56169"/>
                  </a:lnTo>
                  <a:lnTo>
                    <a:pt x="2344" y="52128"/>
                  </a:lnTo>
                  <a:lnTo>
                    <a:pt x="18469" y="34763"/>
                  </a:lnTo>
                  <a:lnTo>
                    <a:pt x="32853" y="25352"/>
                  </a:lnTo>
                  <a:lnTo>
                    <a:pt x="78942" y="11757"/>
                  </a:lnTo>
                  <a:lnTo>
                    <a:pt x="1293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06">
              <a:extLst>
                <a:ext uri="{FF2B5EF4-FFF2-40B4-BE49-F238E27FC236}">
                  <a16:creationId xmlns:a16="http://schemas.microsoft.com/office/drawing/2014/main" id="{004C60ED-C12D-C432-397E-D39F66E1D9C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372743" y="2352801"/>
              <a:ext cx="92572" cy="133225"/>
            </a:xfrm>
            <a:custGeom>
              <a:avLst/>
              <a:gdLst/>
              <a:ahLst/>
              <a:cxnLst/>
              <a:rect l="0" t="0" r="0" b="0"/>
              <a:pathLst>
                <a:path w="92572" h="133225">
                  <a:moveTo>
                    <a:pt x="18532" y="18924"/>
                  </a:moveTo>
                  <a:lnTo>
                    <a:pt x="18532" y="18924"/>
                  </a:lnTo>
                  <a:lnTo>
                    <a:pt x="18532" y="4735"/>
                  </a:lnTo>
                  <a:lnTo>
                    <a:pt x="19590" y="3115"/>
                  </a:lnTo>
                  <a:lnTo>
                    <a:pt x="21354" y="2034"/>
                  </a:lnTo>
                  <a:lnTo>
                    <a:pt x="26733" y="301"/>
                  </a:lnTo>
                  <a:lnTo>
                    <a:pt x="22608" y="0"/>
                  </a:lnTo>
                  <a:lnTo>
                    <a:pt x="21249" y="1017"/>
                  </a:lnTo>
                  <a:lnTo>
                    <a:pt x="2104" y="45000"/>
                  </a:lnTo>
                  <a:lnTo>
                    <a:pt x="0" y="59705"/>
                  </a:lnTo>
                  <a:lnTo>
                    <a:pt x="886" y="61986"/>
                  </a:lnTo>
                  <a:lnTo>
                    <a:pt x="2535" y="63507"/>
                  </a:lnTo>
                  <a:lnTo>
                    <a:pt x="7189" y="65197"/>
                  </a:lnTo>
                  <a:lnTo>
                    <a:pt x="21886" y="66371"/>
                  </a:lnTo>
                  <a:lnTo>
                    <a:pt x="52585" y="56838"/>
                  </a:lnTo>
                  <a:lnTo>
                    <a:pt x="59419" y="52355"/>
                  </a:lnTo>
                  <a:lnTo>
                    <a:pt x="61665" y="51795"/>
                  </a:lnTo>
                  <a:lnTo>
                    <a:pt x="63163" y="52480"/>
                  </a:lnTo>
                  <a:lnTo>
                    <a:pt x="64161" y="53995"/>
                  </a:lnTo>
                  <a:lnTo>
                    <a:pt x="70915" y="55678"/>
                  </a:lnTo>
                  <a:lnTo>
                    <a:pt x="79914" y="57484"/>
                  </a:lnTo>
                  <a:lnTo>
                    <a:pt x="87441" y="61814"/>
                  </a:lnTo>
                  <a:lnTo>
                    <a:pt x="89871" y="65509"/>
                  </a:lnTo>
                  <a:lnTo>
                    <a:pt x="92571" y="75259"/>
                  </a:lnTo>
                  <a:lnTo>
                    <a:pt x="90949" y="86648"/>
                  </a:lnTo>
                  <a:lnTo>
                    <a:pt x="86700" y="97707"/>
                  </a:lnTo>
                  <a:lnTo>
                    <a:pt x="67229" y="121909"/>
                  </a:lnTo>
                  <a:lnTo>
                    <a:pt x="58520" y="128195"/>
                  </a:lnTo>
                  <a:lnTo>
                    <a:pt x="47666" y="131734"/>
                  </a:lnTo>
                  <a:lnTo>
                    <a:pt x="9007" y="1332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07">
              <a:extLst>
                <a:ext uri="{FF2B5EF4-FFF2-40B4-BE49-F238E27FC236}">
                  <a16:creationId xmlns:a16="http://schemas.microsoft.com/office/drawing/2014/main" id="{4726BA4F-E83B-8421-B286-2CC20F085B0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276975" y="24669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5" y="846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08">
              <a:extLst>
                <a:ext uri="{FF2B5EF4-FFF2-40B4-BE49-F238E27FC236}">
                  <a16:creationId xmlns:a16="http://schemas.microsoft.com/office/drawing/2014/main" id="{DCAFD29A-B33D-0A1D-F785-8DDD5955E7E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124633" y="2352865"/>
              <a:ext cx="103341" cy="133026"/>
            </a:xfrm>
            <a:custGeom>
              <a:avLst/>
              <a:gdLst/>
              <a:ahLst/>
              <a:cxnLst/>
              <a:rect l="0" t="0" r="0" b="0"/>
              <a:pathLst>
                <a:path w="103341" h="133026">
                  <a:moveTo>
                    <a:pt x="47567" y="18860"/>
                  </a:moveTo>
                  <a:lnTo>
                    <a:pt x="47567" y="18860"/>
                  </a:lnTo>
                  <a:lnTo>
                    <a:pt x="47567" y="13804"/>
                  </a:lnTo>
                  <a:lnTo>
                    <a:pt x="46509" y="12314"/>
                  </a:lnTo>
                  <a:lnTo>
                    <a:pt x="44745" y="11321"/>
                  </a:lnTo>
                  <a:lnTo>
                    <a:pt x="37866" y="9596"/>
                  </a:lnTo>
                  <a:lnTo>
                    <a:pt x="24901" y="9369"/>
                  </a:lnTo>
                  <a:lnTo>
                    <a:pt x="21874" y="11475"/>
                  </a:lnTo>
                  <a:lnTo>
                    <a:pt x="15686" y="19458"/>
                  </a:lnTo>
                  <a:lnTo>
                    <a:pt x="2171" y="47334"/>
                  </a:lnTo>
                  <a:lnTo>
                    <a:pt x="0" y="93908"/>
                  </a:lnTo>
                  <a:lnTo>
                    <a:pt x="1026" y="106190"/>
                  </a:lnTo>
                  <a:lnTo>
                    <a:pt x="5010" y="115176"/>
                  </a:lnTo>
                  <a:lnTo>
                    <a:pt x="7554" y="117996"/>
                  </a:lnTo>
                  <a:lnTo>
                    <a:pt x="15132" y="123022"/>
                  </a:lnTo>
                  <a:lnTo>
                    <a:pt x="17276" y="127949"/>
                  </a:lnTo>
                  <a:lnTo>
                    <a:pt x="18907" y="129686"/>
                  </a:lnTo>
                  <a:lnTo>
                    <a:pt x="23540" y="131616"/>
                  </a:lnTo>
                  <a:lnTo>
                    <a:pt x="46395" y="133025"/>
                  </a:lnTo>
                  <a:lnTo>
                    <a:pt x="64035" y="128063"/>
                  </a:lnTo>
                  <a:lnTo>
                    <a:pt x="81354" y="116905"/>
                  </a:lnTo>
                  <a:lnTo>
                    <a:pt x="93161" y="106416"/>
                  </a:lnTo>
                  <a:lnTo>
                    <a:pt x="94289" y="102577"/>
                  </a:lnTo>
                  <a:lnTo>
                    <a:pt x="103340" y="60784"/>
                  </a:lnTo>
                  <a:lnTo>
                    <a:pt x="98460" y="44901"/>
                  </a:lnTo>
                  <a:lnTo>
                    <a:pt x="83137" y="18948"/>
                  </a:lnTo>
                  <a:lnTo>
                    <a:pt x="68101" y="7127"/>
                  </a:lnTo>
                  <a:lnTo>
                    <a:pt x="41656" y="452"/>
                  </a:lnTo>
                  <a:lnTo>
                    <a:pt x="34057" y="0"/>
                  </a:lnTo>
                  <a:lnTo>
                    <a:pt x="28156" y="2717"/>
                  </a:lnTo>
                  <a:lnTo>
                    <a:pt x="22007" y="6394"/>
                  </a:lnTo>
                  <a:lnTo>
                    <a:pt x="15746" y="8028"/>
                  </a:lnTo>
                  <a:lnTo>
                    <a:pt x="13653" y="10580"/>
                  </a:lnTo>
                  <a:lnTo>
                    <a:pt x="18992" y="283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09">
              <a:extLst>
                <a:ext uri="{FF2B5EF4-FFF2-40B4-BE49-F238E27FC236}">
                  <a16:creationId xmlns:a16="http://schemas.microsoft.com/office/drawing/2014/main" id="{1D6334D2-A579-6E8A-8EC1-C558DF247E0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229350" y="2171700"/>
              <a:ext cx="19051" cy="7540"/>
            </a:xfrm>
            <a:custGeom>
              <a:avLst/>
              <a:gdLst/>
              <a:ahLst/>
              <a:cxnLst/>
              <a:rect l="0" t="0" r="0" b="0"/>
              <a:pathLst>
                <a:path w="19051" h="7540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8689" y="753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10">
              <a:extLst>
                <a:ext uri="{FF2B5EF4-FFF2-40B4-BE49-F238E27FC236}">
                  <a16:creationId xmlns:a16="http://schemas.microsoft.com/office/drawing/2014/main" id="{9BD73A78-F88B-A681-3E08-B368EC432E7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229350" y="21240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11">
              <a:extLst>
                <a:ext uri="{FF2B5EF4-FFF2-40B4-BE49-F238E27FC236}">
                  <a16:creationId xmlns:a16="http://schemas.microsoft.com/office/drawing/2014/main" id="{8106085C-1EF9-E1DB-0235-C8379ECA0A3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238875" y="20288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12">
              <a:extLst>
                <a:ext uri="{FF2B5EF4-FFF2-40B4-BE49-F238E27FC236}">
                  <a16:creationId xmlns:a16="http://schemas.microsoft.com/office/drawing/2014/main" id="{3763D552-3571-948A-1E5C-6BF8F9263C2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229350" y="18573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13">
              <a:extLst>
                <a:ext uri="{FF2B5EF4-FFF2-40B4-BE49-F238E27FC236}">
                  <a16:creationId xmlns:a16="http://schemas.microsoft.com/office/drawing/2014/main" id="{D19B1331-069D-646E-C09C-26C65D2A294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219825" y="17811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14">
              <a:extLst>
                <a:ext uri="{FF2B5EF4-FFF2-40B4-BE49-F238E27FC236}">
                  <a16:creationId xmlns:a16="http://schemas.microsoft.com/office/drawing/2014/main" id="{30390981-1D45-1A11-4F68-8C70371139F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229350" y="16573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15">
              <a:extLst>
                <a:ext uri="{FF2B5EF4-FFF2-40B4-BE49-F238E27FC236}">
                  <a16:creationId xmlns:a16="http://schemas.microsoft.com/office/drawing/2014/main" id="{AC49600C-2793-7F05-ADB7-BE91E91735D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248400" y="15525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16">
              <a:extLst>
                <a:ext uri="{FF2B5EF4-FFF2-40B4-BE49-F238E27FC236}">
                  <a16:creationId xmlns:a16="http://schemas.microsoft.com/office/drawing/2014/main" id="{154BF1EE-0387-B0E4-8FE3-F28030EA1DD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229350" y="14382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1986" y="1790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17">
              <a:extLst>
                <a:ext uri="{FF2B5EF4-FFF2-40B4-BE49-F238E27FC236}">
                  <a16:creationId xmlns:a16="http://schemas.microsoft.com/office/drawing/2014/main" id="{2FB7D07F-1F50-9058-5FE6-8E3EA8FEB91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210300" y="13049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lnTo>
                    <a:pt x="82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28">
            <a:extLst>
              <a:ext uri="{FF2B5EF4-FFF2-40B4-BE49-F238E27FC236}">
                <a16:creationId xmlns:a16="http://schemas.microsoft.com/office/drawing/2014/main" id="{BB8DC746-5E6D-724F-CAE4-1BE9CF701310}"/>
              </a:ext>
            </a:extLst>
          </p:cNvPr>
          <p:cNvGrpSpPr/>
          <p:nvPr/>
        </p:nvGrpSpPr>
        <p:grpSpPr>
          <a:xfrm>
            <a:off x="2571750" y="4010028"/>
            <a:ext cx="2898252" cy="1207534"/>
            <a:chOff x="2571750" y="4010028"/>
            <a:chExt cx="2898252" cy="1207534"/>
          </a:xfrm>
        </p:grpSpPr>
        <p:sp>
          <p:nvSpPr>
            <p:cNvPr id="56" name="SMARTInkShape-118">
              <a:extLst>
                <a:ext uri="{FF2B5EF4-FFF2-40B4-BE49-F238E27FC236}">
                  <a16:creationId xmlns:a16="http://schemas.microsoft.com/office/drawing/2014/main" id="{F364F2B3-D343-1118-CAC3-DDE18E4AF5A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562350" y="4943663"/>
              <a:ext cx="219076" cy="180788"/>
            </a:xfrm>
            <a:custGeom>
              <a:avLst/>
              <a:gdLst/>
              <a:ahLst/>
              <a:cxnLst/>
              <a:rect l="0" t="0" r="0" b="0"/>
              <a:pathLst>
                <a:path w="219076" h="180788">
                  <a:moveTo>
                    <a:pt x="0" y="37912"/>
                  </a:moveTo>
                  <a:lnTo>
                    <a:pt x="0" y="37912"/>
                  </a:lnTo>
                  <a:lnTo>
                    <a:pt x="0" y="32856"/>
                  </a:lnTo>
                  <a:lnTo>
                    <a:pt x="1058" y="31367"/>
                  </a:lnTo>
                  <a:lnTo>
                    <a:pt x="2822" y="30373"/>
                  </a:lnTo>
                  <a:lnTo>
                    <a:pt x="5056" y="29711"/>
                  </a:lnTo>
                  <a:lnTo>
                    <a:pt x="40699" y="4634"/>
                  </a:lnTo>
                  <a:lnTo>
                    <a:pt x="56409" y="764"/>
                  </a:lnTo>
                  <a:lnTo>
                    <a:pt x="69704" y="0"/>
                  </a:lnTo>
                  <a:lnTo>
                    <a:pt x="72928" y="2054"/>
                  </a:lnTo>
                  <a:lnTo>
                    <a:pt x="79332" y="9980"/>
                  </a:lnTo>
                  <a:lnTo>
                    <a:pt x="82883" y="20559"/>
                  </a:lnTo>
                  <a:lnTo>
                    <a:pt x="85351" y="64986"/>
                  </a:lnTo>
                  <a:lnTo>
                    <a:pt x="85651" y="104291"/>
                  </a:lnTo>
                  <a:lnTo>
                    <a:pt x="82881" y="130252"/>
                  </a:lnTo>
                  <a:lnTo>
                    <a:pt x="76591" y="159128"/>
                  </a:lnTo>
                  <a:lnTo>
                    <a:pt x="76461" y="158939"/>
                  </a:lnTo>
                  <a:lnTo>
                    <a:pt x="76316" y="155908"/>
                  </a:lnTo>
                  <a:lnTo>
                    <a:pt x="97669" y="112764"/>
                  </a:lnTo>
                  <a:lnTo>
                    <a:pt x="117023" y="73848"/>
                  </a:lnTo>
                  <a:lnTo>
                    <a:pt x="145652" y="30669"/>
                  </a:lnTo>
                  <a:lnTo>
                    <a:pt x="160513" y="17304"/>
                  </a:lnTo>
                  <a:lnTo>
                    <a:pt x="178323" y="6641"/>
                  </a:lnTo>
                  <a:lnTo>
                    <a:pt x="183440" y="5423"/>
                  </a:lnTo>
                  <a:lnTo>
                    <a:pt x="187910" y="5670"/>
                  </a:lnTo>
                  <a:lnTo>
                    <a:pt x="191948" y="6892"/>
                  </a:lnTo>
                  <a:lnTo>
                    <a:pt x="199258" y="16717"/>
                  </a:lnTo>
                  <a:lnTo>
                    <a:pt x="214004" y="60042"/>
                  </a:lnTo>
                  <a:lnTo>
                    <a:pt x="218074" y="102216"/>
                  </a:lnTo>
                  <a:lnTo>
                    <a:pt x="218943" y="146844"/>
                  </a:lnTo>
                  <a:lnTo>
                    <a:pt x="216194" y="157940"/>
                  </a:lnTo>
                  <a:lnTo>
                    <a:pt x="213980" y="162380"/>
                  </a:lnTo>
                  <a:lnTo>
                    <a:pt x="213561" y="166399"/>
                  </a:lnTo>
                  <a:lnTo>
                    <a:pt x="219075" y="1807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19">
              <a:extLst>
                <a:ext uri="{FF2B5EF4-FFF2-40B4-BE49-F238E27FC236}">
                  <a16:creationId xmlns:a16="http://schemas.microsoft.com/office/drawing/2014/main" id="{218DB83B-E873-C788-0EED-94620096D90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095625" y="4762500"/>
              <a:ext cx="1666876" cy="38101"/>
            </a:xfrm>
            <a:custGeom>
              <a:avLst/>
              <a:gdLst/>
              <a:ahLst/>
              <a:cxnLst/>
              <a:rect l="0" t="0" r="0" b="0"/>
              <a:pathLst>
                <a:path w="1666876" h="38101">
                  <a:moveTo>
                    <a:pt x="0" y="38100"/>
                  </a:moveTo>
                  <a:lnTo>
                    <a:pt x="0" y="38100"/>
                  </a:lnTo>
                  <a:lnTo>
                    <a:pt x="0" y="32612"/>
                  </a:lnTo>
                  <a:lnTo>
                    <a:pt x="0" y="37168"/>
                  </a:lnTo>
                  <a:lnTo>
                    <a:pt x="36628" y="38018"/>
                  </a:lnTo>
                  <a:lnTo>
                    <a:pt x="75909" y="31538"/>
                  </a:lnTo>
                  <a:lnTo>
                    <a:pt x="114243" y="29160"/>
                  </a:lnTo>
                  <a:lnTo>
                    <a:pt x="148502" y="28748"/>
                  </a:lnTo>
                  <a:lnTo>
                    <a:pt x="192167" y="28627"/>
                  </a:lnTo>
                  <a:lnTo>
                    <a:pt x="238619" y="28591"/>
                  </a:lnTo>
                  <a:lnTo>
                    <a:pt x="271153" y="28582"/>
                  </a:lnTo>
                  <a:lnTo>
                    <a:pt x="306779" y="28578"/>
                  </a:lnTo>
                  <a:lnTo>
                    <a:pt x="343779" y="25754"/>
                  </a:lnTo>
                  <a:lnTo>
                    <a:pt x="382449" y="22029"/>
                  </a:lnTo>
                  <a:lnTo>
                    <a:pt x="424330" y="20374"/>
                  </a:lnTo>
                  <a:lnTo>
                    <a:pt x="467639" y="19639"/>
                  </a:lnTo>
                  <a:lnTo>
                    <a:pt x="511581" y="19312"/>
                  </a:lnTo>
                  <a:lnTo>
                    <a:pt x="555806" y="19167"/>
                  </a:lnTo>
                  <a:lnTo>
                    <a:pt x="600155" y="16280"/>
                  </a:lnTo>
                  <a:lnTo>
                    <a:pt x="645619" y="12528"/>
                  </a:lnTo>
                  <a:lnTo>
                    <a:pt x="669596" y="11526"/>
                  </a:lnTo>
                  <a:lnTo>
                    <a:pt x="694048" y="10859"/>
                  </a:lnTo>
                  <a:lnTo>
                    <a:pt x="740971" y="10118"/>
                  </a:lnTo>
                  <a:lnTo>
                    <a:pt x="787579" y="9789"/>
                  </a:lnTo>
                  <a:lnTo>
                    <a:pt x="811861" y="9701"/>
                  </a:lnTo>
                  <a:lnTo>
                    <a:pt x="836516" y="9642"/>
                  </a:lnTo>
                  <a:lnTo>
                    <a:pt x="861419" y="9603"/>
                  </a:lnTo>
                  <a:lnTo>
                    <a:pt x="886488" y="9577"/>
                  </a:lnTo>
                  <a:lnTo>
                    <a:pt x="911666" y="9560"/>
                  </a:lnTo>
                  <a:lnTo>
                    <a:pt x="935861" y="9548"/>
                  </a:lnTo>
                  <a:lnTo>
                    <a:pt x="982499" y="9535"/>
                  </a:lnTo>
                  <a:lnTo>
                    <a:pt x="1027922" y="9530"/>
                  </a:lnTo>
                  <a:lnTo>
                    <a:pt x="1072804" y="9527"/>
                  </a:lnTo>
                  <a:lnTo>
                    <a:pt x="1117446" y="9525"/>
                  </a:lnTo>
                  <a:lnTo>
                    <a:pt x="1159159" y="9525"/>
                  </a:lnTo>
                  <a:lnTo>
                    <a:pt x="1198865" y="10583"/>
                  </a:lnTo>
                  <a:lnTo>
                    <a:pt x="1237680" y="14582"/>
                  </a:lnTo>
                  <a:lnTo>
                    <a:pt x="1276097" y="17064"/>
                  </a:lnTo>
                  <a:lnTo>
                    <a:pt x="1313278" y="18167"/>
                  </a:lnTo>
                  <a:lnTo>
                    <a:pt x="1347443" y="18658"/>
                  </a:lnTo>
                  <a:lnTo>
                    <a:pt x="1380266" y="18875"/>
                  </a:lnTo>
                  <a:lnTo>
                    <a:pt x="1425673" y="18998"/>
                  </a:lnTo>
                  <a:lnTo>
                    <a:pt x="1465938" y="19034"/>
                  </a:lnTo>
                  <a:lnTo>
                    <a:pt x="1504680" y="16223"/>
                  </a:lnTo>
                  <a:lnTo>
                    <a:pt x="1550640" y="10848"/>
                  </a:lnTo>
                  <a:lnTo>
                    <a:pt x="1590690" y="9917"/>
                  </a:lnTo>
                  <a:lnTo>
                    <a:pt x="1636071" y="4585"/>
                  </a:lnTo>
                  <a:lnTo>
                    <a:pt x="1666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20">
              <a:extLst>
                <a:ext uri="{FF2B5EF4-FFF2-40B4-BE49-F238E27FC236}">
                  <a16:creationId xmlns:a16="http://schemas.microsoft.com/office/drawing/2014/main" id="{505E7DA1-360C-983B-3843-A623A330E66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477863" y="4124325"/>
              <a:ext cx="150611" cy="638176"/>
            </a:xfrm>
            <a:custGeom>
              <a:avLst/>
              <a:gdLst/>
              <a:ahLst/>
              <a:cxnLst/>
              <a:rect l="0" t="0" r="0" b="0"/>
              <a:pathLst>
                <a:path w="150611" h="638176">
                  <a:moveTo>
                    <a:pt x="36987" y="0"/>
                  </a:moveTo>
                  <a:lnTo>
                    <a:pt x="36987" y="0"/>
                  </a:lnTo>
                  <a:lnTo>
                    <a:pt x="50244" y="0"/>
                  </a:lnTo>
                  <a:lnTo>
                    <a:pt x="53234" y="2117"/>
                  </a:lnTo>
                  <a:lnTo>
                    <a:pt x="73843" y="26515"/>
                  </a:lnTo>
                  <a:lnTo>
                    <a:pt x="79826" y="41418"/>
                  </a:lnTo>
                  <a:lnTo>
                    <a:pt x="91586" y="81732"/>
                  </a:lnTo>
                  <a:lnTo>
                    <a:pt x="100671" y="118879"/>
                  </a:lnTo>
                  <a:lnTo>
                    <a:pt x="111125" y="153052"/>
                  </a:lnTo>
                  <a:lnTo>
                    <a:pt x="126099" y="196808"/>
                  </a:lnTo>
                  <a:lnTo>
                    <a:pt x="134095" y="231403"/>
                  </a:lnTo>
                  <a:lnTo>
                    <a:pt x="139490" y="271411"/>
                  </a:lnTo>
                  <a:lnTo>
                    <a:pt x="147859" y="314432"/>
                  </a:lnTo>
                  <a:lnTo>
                    <a:pt x="150610" y="359776"/>
                  </a:lnTo>
                  <a:lnTo>
                    <a:pt x="148264" y="398348"/>
                  </a:lnTo>
                  <a:lnTo>
                    <a:pt x="144652" y="432102"/>
                  </a:lnTo>
                  <a:lnTo>
                    <a:pt x="143046" y="468270"/>
                  </a:lnTo>
                  <a:lnTo>
                    <a:pt x="136688" y="494223"/>
                  </a:lnTo>
                  <a:lnTo>
                    <a:pt x="115360" y="538244"/>
                  </a:lnTo>
                  <a:lnTo>
                    <a:pt x="97310" y="577984"/>
                  </a:lnTo>
                  <a:lnTo>
                    <a:pt x="62108" y="612147"/>
                  </a:lnTo>
                  <a:lnTo>
                    <a:pt x="30600" y="631324"/>
                  </a:lnTo>
                  <a:lnTo>
                    <a:pt x="0" y="637997"/>
                  </a:lnTo>
                  <a:lnTo>
                    <a:pt x="17937" y="638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21">
              <a:extLst>
                <a:ext uri="{FF2B5EF4-FFF2-40B4-BE49-F238E27FC236}">
                  <a16:creationId xmlns:a16="http://schemas.microsoft.com/office/drawing/2014/main" id="{9B4D20CE-FF06-AA88-1797-A1194B18DEE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238625" y="4172000"/>
              <a:ext cx="209551" cy="123776"/>
            </a:xfrm>
            <a:custGeom>
              <a:avLst/>
              <a:gdLst/>
              <a:ahLst/>
              <a:cxnLst/>
              <a:rect l="0" t="0" r="0" b="0"/>
              <a:pathLst>
                <a:path w="209551" h="123776">
                  <a:moveTo>
                    <a:pt x="0" y="123775"/>
                  </a:moveTo>
                  <a:lnTo>
                    <a:pt x="0" y="123775"/>
                  </a:lnTo>
                  <a:lnTo>
                    <a:pt x="0" y="115574"/>
                  </a:lnTo>
                  <a:lnTo>
                    <a:pt x="14151" y="105849"/>
                  </a:lnTo>
                  <a:lnTo>
                    <a:pt x="54465" y="60071"/>
                  </a:lnTo>
                  <a:lnTo>
                    <a:pt x="100179" y="13018"/>
                  </a:lnTo>
                  <a:lnTo>
                    <a:pt x="102733" y="6463"/>
                  </a:lnTo>
                  <a:lnTo>
                    <a:pt x="104472" y="4292"/>
                  </a:lnTo>
                  <a:lnTo>
                    <a:pt x="112797" y="522"/>
                  </a:lnTo>
                  <a:lnTo>
                    <a:pt x="122369" y="0"/>
                  </a:lnTo>
                  <a:lnTo>
                    <a:pt x="133507" y="5021"/>
                  </a:lnTo>
                  <a:lnTo>
                    <a:pt x="136629" y="8622"/>
                  </a:lnTo>
                  <a:lnTo>
                    <a:pt x="155889" y="54140"/>
                  </a:lnTo>
                  <a:lnTo>
                    <a:pt x="168337" y="77250"/>
                  </a:lnTo>
                  <a:lnTo>
                    <a:pt x="176760" y="84237"/>
                  </a:lnTo>
                  <a:lnTo>
                    <a:pt x="179101" y="89622"/>
                  </a:lnTo>
                  <a:lnTo>
                    <a:pt x="180784" y="91481"/>
                  </a:lnTo>
                  <a:lnTo>
                    <a:pt x="185476" y="93547"/>
                  </a:lnTo>
                  <a:lnTo>
                    <a:pt x="187150" y="95156"/>
                  </a:lnTo>
                  <a:lnTo>
                    <a:pt x="195115" y="108312"/>
                  </a:lnTo>
                  <a:lnTo>
                    <a:pt x="209550" y="123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22">
              <a:extLst>
                <a:ext uri="{FF2B5EF4-FFF2-40B4-BE49-F238E27FC236}">
                  <a16:creationId xmlns:a16="http://schemas.microsoft.com/office/drawing/2014/main" id="{6E6A7EF8-8A06-191C-8B50-CBCEB68A04A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333875" y="4421512"/>
              <a:ext cx="137036" cy="139436"/>
            </a:xfrm>
            <a:custGeom>
              <a:avLst/>
              <a:gdLst/>
              <a:ahLst/>
              <a:cxnLst/>
              <a:rect l="0" t="0" r="0" b="0"/>
              <a:pathLst>
                <a:path w="137036" h="139436">
                  <a:moveTo>
                    <a:pt x="19050" y="55238"/>
                  </a:moveTo>
                  <a:lnTo>
                    <a:pt x="19050" y="55238"/>
                  </a:lnTo>
                  <a:lnTo>
                    <a:pt x="26654" y="46576"/>
                  </a:lnTo>
                  <a:lnTo>
                    <a:pt x="36355" y="32445"/>
                  </a:lnTo>
                  <a:lnTo>
                    <a:pt x="82729" y="4540"/>
                  </a:lnTo>
                  <a:lnTo>
                    <a:pt x="96597" y="0"/>
                  </a:lnTo>
                  <a:lnTo>
                    <a:pt x="106785" y="1759"/>
                  </a:lnTo>
                  <a:lnTo>
                    <a:pt x="112464" y="3711"/>
                  </a:lnTo>
                  <a:lnTo>
                    <a:pt x="121598" y="11523"/>
                  </a:lnTo>
                  <a:lnTo>
                    <a:pt x="129186" y="23109"/>
                  </a:lnTo>
                  <a:lnTo>
                    <a:pt x="136085" y="38842"/>
                  </a:lnTo>
                  <a:lnTo>
                    <a:pt x="137035" y="53595"/>
                  </a:lnTo>
                  <a:lnTo>
                    <a:pt x="135807" y="60493"/>
                  </a:lnTo>
                  <a:lnTo>
                    <a:pt x="128798" y="73801"/>
                  </a:lnTo>
                  <a:lnTo>
                    <a:pt x="96835" y="110509"/>
                  </a:lnTo>
                  <a:lnTo>
                    <a:pt x="73848" y="123590"/>
                  </a:lnTo>
                  <a:lnTo>
                    <a:pt x="28142" y="138671"/>
                  </a:lnTo>
                  <a:lnTo>
                    <a:pt x="21937" y="139435"/>
                  </a:lnTo>
                  <a:lnTo>
                    <a:pt x="0" y="131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23">
              <a:extLst>
                <a:ext uri="{FF2B5EF4-FFF2-40B4-BE49-F238E27FC236}">
                  <a16:creationId xmlns:a16="http://schemas.microsoft.com/office/drawing/2014/main" id="{40A5D4A4-E89C-751C-5813-F918A35FEE2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324350" y="4305726"/>
              <a:ext cx="57151" cy="418675"/>
            </a:xfrm>
            <a:custGeom>
              <a:avLst/>
              <a:gdLst/>
              <a:ahLst/>
              <a:cxnLst/>
              <a:rect l="0" t="0" r="0" b="0"/>
              <a:pathLst>
                <a:path w="57151" h="418675">
                  <a:moveTo>
                    <a:pt x="57150" y="18624"/>
                  </a:moveTo>
                  <a:lnTo>
                    <a:pt x="57150" y="18624"/>
                  </a:lnTo>
                  <a:lnTo>
                    <a:pt x="57150" y="0"/>
                  </a:lnTo>
                  <a:lnTo>
                    <a:pt x="52094" y="36240"/>
                  </a:lnTo>
                  <a:lnTo>
                    <a:pt x="48949" y="80993"/>
                  </a:lnTo>
                  <a:lnTo>
                    <a:pt x="42961" y="119301"/>
                  </a:lnTo>
                  <a:lnTo>
                    <a:pt x="32514" y="160690"/>
                  </a:lnTo>
                  <a:lnTo>
                    <a:pt x="26531" y="207906"/>
                  </a:lnTo>
                  <a:lnTo>
                    <a:pt x="22375" y="240333"/>
                  </a:lnTo>
                  <a:lnTo>
                    <a:pt x="20035" y="286222"/>
                  </a:lnTo>
                  <a:lnTo>
                    <a:pt x="16423" y="331245"/>
                  </a:lnTo>
                  <a:lnTo>
                    <a:pt x="5831" y="375769"/>
                  </a:lnTo>
                  <a:lnTo>
                    <a:pt x="0" y="4186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24">
              <a:extLst>
                <a:ext uri="{FF2B5EF4-FFF2-40B4-BE49-F238E27FC236}">
                  <a16:creationId xmlns:a16="http://schemas.microsoft.com/office/drawing/2014/main" id="{16190B94-070B-543E-0CAE-BE168884408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933825" y="447675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45760" y="1324"/>
                  </a:lnTo>
                  <a:lnTo>
                    <a:pt x="87978" y="52"/>
                  </a:lnTo>
                  <a:lnTo>
                    <a:pt x="129029" y="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25">
              <a:extLst>
                <a:ext uri="{FF2B5EF4-FFF2-40B4-BE49-F238E27FC236}">
                  <a16:creationId xmlns:a16="http://schemas.microsoft.com/office/drawing/2014/main" id="{1EE535BE-0F60-E7AD-E3C3-58E7A58B93A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811174" y="4353709"/>
              <a:ext cx="36927" cy="246867"/>
            </a:xfrm>
            <a:custGeom>
              <a:avLst/>
              <a:gdLst/>
              <a:ahLst/>
              <a:cxnLst/>
              <a:rect l="0" t="0" r="0" b="0"/>
              <a:pathLst>
                <a:path w="36927" h="246867">
                  <a:moveTo>
                    <a:pt x="36926" y="18266"/>
                  </a:moveTo>
                  <a:lnTo>
                    <a:pt x="36926" y="18266"/>
                  </a:lnTo>
                  <a:lnTo>
                    <a:pt x="36926" y="0"/>
                  </a:lnTo>
                  <a:lnTo>
                    <a:pt x="34104" y="37942"/>
                  </a:lnTo>
                  <a:lnTo>
                    <a:pt x="26565" y="71721"/>
                  </a:lnTo>
                  <a:lnTo>
                    <a:pt x="19593" y="115373"/>
                  </a:lnTo>
                  <a:lnTo>
                    <a:pt x="7741" y="161386"/>
                  </a:lnTo>
                  <a:lnTo>
                    <a:pt x="0" y="201194"/>
                  </a:lnTo>
                  <a:lnTo>
                    <a:pt x="233" y="221104"/>
                  </a:lnTo>
                  <a:lnTo>
                    <a:pt x="8351" y="2468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26">
              <a:extLst>
                <a:ext uri="{FF2B5EF4-FFF2-40B4-BE49-F238E27FC236}">
                  <a16:creationId xmlns:a16="http://schemas.microsoft.com/office/drawing/2014/main" id="{0FBC2C54-CB3A-C258-34C2-4020F192C11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591497" y="4219726"/>
              <a:ext cx="151713" cy="462748"/>
            </a:xfrm>
            <a:custGeom>
              <a:avLst/>
              <a:gdLst/>
              <a:ahLst/>
              <a:cxnLst/>
              <a:rect l="0" t="0" r="0" b="0"/>
              <a:pathLst>
                <a:path w="151713" h="462748">
                  <a:moveTo>
                    <a:pt x="142303" y="18899"/>
                  </a:moveTo>
                  <a:lnTo>
                    <a:pt x="142303" y="18899"/>
                  </a:lnTo>
                  <a:lnTo>
                    <a:pt x="147359" y="13842"/>
                  </a:lnTo>
                  <a:lnTo>
                    <a:pt x="149842" y="8538"/>
                  </a:lnTo>
                  <a:lnTo>
                    <a:pt x="151712" y="357"/>
                  </a:lnTo>
                  <a:lnTo>
                    <a:pt x="146737" y="0"/>
                  </a:lnTo>
                  <a:lnTo>
                    <a:pt x="133504" y="4950"/>
                  </a:lnTo>
                  <a:lnTo>
                    <a:pt x="102465" y="32372"/>
                  </a:lnTo>
                  <a:lnTo>
                    <a:pt x="76172" y="66517"/>
                  </a:lnTo>
                  <a:lnTo>
                    <a:pt x="54505" y="108620"/>
                  </a:lnTo>
                  <a:lnTo>
                    <a:pt x="35738" y="147319"/>
                  </a:lnTo>
                  <a:lnTo>
                    <a:pt x="19378" y="192197"/>
                  </a:lnTo>
                  <a:lnTo>
                    <a:pt x="9220" y="228997"/>
                  </a:lnTo>
                  <a:lnTo>
                    <a:pt x="2329" y="272356"/>
                  </a:lnTo>
                  <a:lnTo>
                    <a:pt x="717" y="306171"/>
                  </a:lnTo>
                  <a:lnTo>
                    <a:pt x="0" y="338840"/>
                  </a:lnTo>
                  <a:lnTo>
                    <a:pt x="9711" y="381925"/>
                  </a:lnTo>
                  <a:lnTo>
                    <a:pt x="20145" y="421809"/>
                  </a:lnTo>
                  <a:lnTo>
                    <a:pt x="26628" y="438212"/>
                  </a:lnTo>
                  <a:lnTo>
                    <a:pt x="36564" y="452557"/>
                  </a:lnTo>
                  <a:lnTo>
                    <a:pt x="48035" y="460345"/>
                  </a:lnTo>
                  <a:lnTo>
                    <a:pt x="54058" y="462421"/>
                  </a:lnTo>
                  <a:lnTo>
                    <a:pt x="59131" y="462747"/>
                  </a:lnTo>
                  <a:lnTo>
                    <a:pt x="75628" y="4570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27">
              <a:extLst>
                <a:ext uri="{FF2B5EF4-FFF2-40B4-BE49-F238E27FC236}">
                  <a16:creationId xmlns:a16="http://schemas.microsoft.com/office/drawing/2014/main" id="{C2317657-18BE-D286-2A06-6E147D9F726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114675" y="4144876"/>
              <a:ext cx="238126" cy="179475"/>
            </a:xfrm>
            <a:custGeom>
              <a:avLst/>
              <a:gdLst/>
              <a:ahLst/>
              <a:cxnLst/>
              <a:rect l="0" t="0" r="0" b="0"/>
              <a:pathLst>
                <a:path w="238126" h="179475">
                  <a:moveTo>
                    <a:pt x="0" y="179474"/>
                  </a:moveTo>
                  <a:lnTo>
                    <a:pt x="0" y="179474"/>
                  </a:lnTo>
                  <a:lnTo>
                    <a:pt x="19297" y="157354"/>
                  </a:lnTo>
                  <a:lnTo>
                    <a:pt x="54547" y="110738"/>
                  </a:lnTo>
                  <a:lnTo>
                    <a:pt x="75439" y="79980"/>
                  </a:lnTo>
                  <a:lnTo>
                    <a:pt x="101571" y="33806"/>
                  </a:lnTo>
                  <a:lnTo>
                    <a:pt x="110058" y="21778"/>
                  </a:lnTo>
                  <a:lnTo>
                    <a:pt x="113742" y="10044"/>
                  </a:lnTo>
                  <a:lnTo>
                    <a:pt x="114135" y="3566"/>
                  </a:lnTo>
                  <a:lnTo>
                    <a:pt x="115248" y="1877"/>
                  </a:lnTo>
                  <a:lnTo>
                    <a:pt x="117049" y="751"/>
                  </a:lnTo>
                  <a:lnTo>
                    <a:pt x="119307" y="0"/>
                  </a:lnTo>
                  <a:lnTo>
                    <a:pt x="120814" y="558"/>
                  </a:lnTo>
                  <a:lnTo>
                    <a:pt x="121817" y="1988"/>
                  </a:lnTo>
                  <a:lnTo>
                    <a:pt x="122487" y="4000"/>
                  </a:lnTo>
                  <a:lnTo>
                    <a:pt x="159013" y="50769"/>
                  </a:lnTo>
                  <a:lnTo>
                    <a:pt x="193251" y="95990"/>
                  </a:lnTo>
                  <a:lnTo>
                    <a:pt x="211779" y="115985"/>
                  </a:lnTo>
                  <a:lnTo>
                    <a:pt x="224980" y="144467"/>
                  </a:lnTo>
                  <a:lnTo>
                    <a:pt x="228586" y="156284"/>
                  </a:lnTo>
                  <a:lnTo>
                    <a:pt x="238125" y="1699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28">
              <a:extLst>
                <a:ext uri="{FF2B5EF4-FFF2-40B4-BE49-F238E27FC236}">
                  <a16:creationId xmlns:a16="http://schemas.microsoft.com/office/drawing/2014/main" id="{67D14494-1F08-8D97-115D-DA8311AA573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228975" y="4432137"/>
              <a:ext cx="121749" cy="147059"/>
            </a:xfrm>
            <a:custGeom>
              <a:avLst/>
              <a:gdLst/>
              <a:ahLst/>
              <a:cxnLst/>
              <a:rect l="0" t="0" r="0" b="0"/>
              <a:pathLst>
                <a:path w="121749" h="147059">
                  <a:moveTo>
                    <a:pt x="0" y="73188"/>
                  </a:moveTo>
                  <a:lnTo>
                    <a:pt x="0" y="73188"/>
                  </a:lnTo>
                  <a:lnTo>
                    <a:pt x="0" y="59931"/>
                  </a:lnTo>
                  <a:lnTo>
                    <a:pt x="2822" y="53890"/>
                  </a:lnTo>
                  <a:lnTo>
                    <a:pt x="6546" y="47678"/>
                  </a:lnTo>
                  <a:lnTo>
                    <a:pt x="8200" y="41389"/>
                  </a:lnTo>
                  <a:lnTo>
                    <a:pt x="19246" y="26842"/>
                  </a:lnTo>
                  <a:lnTo>
                    <a:pt x="27251" y="20840"/>
                  </a:lnTo>
                  <a:lnTo>
                    <a:pt x="35395" y="16055"/>
                  </a:lnTo>
                  <a:lnTo>
                    <a:pt x="46070" y="6874"/>
                  </a:lnTo>
                  <a:lnTo>
                    <a:pt x="60692" y="1382"/>
                  </a:lnTo>
                  <a:lnTo>
                    <a:pt x="76716" y="0"/>
                  </a:lnTo>
                  <a:lnTo>
                    <a:pt x="90893" y="2913"/>
                  </a:lnTo>
                  <a:lnTo>
                    <a:pt x="101428" y="10557"/>
                  </a:lnTo>
                  <a:lnTo>
                    <a:pt x="109637" y="22069"/>
                  </a:lnTo>
                  <a:lnTo>
                    <a:pt x="120709" y="49685"/>
                  </a:lnTo>
                  <a:lnTo>
                    <a:pt x="121748" y="54344"/>
                  </a:lnTo>
                  <a:lnTo>
                    <a:pt x="118153" y="76072"/>
                  </a:lnTo>
                  <a:lnTo>
                    <a:pt x="105329" y="97561"/>
                  </a:lnTo>
                  <a:lnTo>
                    <a:pt x="77821" y="128397"/>
                  </a:lnTo>
                  <a:lnTo>
                    <a:pt x="54808" y="141522"/>
                  </a:lnTo>
                  <a:lnTo>
                    <a:pt x="32938" y="147058"/>
                  </a:lnTo>
                  <a:lnTo>
                    <a:pt x="9525" y="1398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29">
              <a:extLst>
                <a:ext uri="{FF2B5EF4-FFF2-40B4-BE49-F238E27FC236}">
                  <a16:creationId xmlns:a16="http://schemas.microsoft.com/office/drawing/2014/main" id="{0C50ACAD-DE9C-15AA-7145-42471F697EB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190910" y="4343564"/>
              <a:ext cx="28506" cy="396633"/>
            </a:xfrm>
            <a:custGeom>
              <a:avLst/>
              <a:gdLst/>
              <a:ahLst/>
              <a:cxnLst/>
              <a:rect l="0" t="0" r="0" b="0"/>
              <a:pathLst>
                <a:path w="28506" h="396633">
                  <a:moveTo>
                    <a:pt x="9490" y="37936"/>
                  </a:moveTo>
                  <a:lnTo>
                    <a:pt x="9490" y="37936"/>
                  </a:lnTo>
                  <a:lnTo>
                    <a:pt x="9490" y="32879"/>
                  </a:lnTo>
                  <a:lnTo>
                    <a:pt x="12312" y="27575"/>
                  </a:lnTo>
                  <a:lnTo>
                    <a:pt x="16036" y="21689"/>
                  </a:lnTo>
                  <a:lnTo>
                    <a:pt x="18426" y="9288"/>
                  </a:lnTo>
                  <a:lnTo>
                    <a:pt x="19005" y="0"/>
                  </a:lnTo>
                  <a:lnTo>
                    <a:pt x="24068" y="9998"/>
                  </a:lnTo>
                  <a:lnTo>
                    <a:pt x="27657" y="48606"/>
                  </a:lnTo>
                  <a:lnTo>
                    <a:pt x="28278" y="88840"/>
                  </a:lnTo>
                  <a:lnTo>
                    <a:pt x="28462" y="124985"/>
                  </a:lnTo>
                  <a:lnTo>
                    <a:pt x="28505" y="157058"/>
                  </a:lnTo>
                  <a:lnTo>
                    <a:pt x="25702" y="189657"/>
                  </a:lnTo>
                  <a:lnTo>
                    <a:pt x="20996" y="232115"/>
                  </a:lnTo>
                  <a:lnTo>
                    <a:pt x="16780" y="261982"/>
                  </a:lnTo>
                  <a:lnTo>
                    <a:pt x="10930" y="291036"/>
                  </a:lnTo>
                  <a:lnTo>
                    <a:pt x="6858" y="323568"/>
                  </a:lnTo>
                  <a:lnTo>
                    <a:pt x="2007" y="342701"/>
                  </a:lnTo>
                  <a:lnTo>
                    <a:pt x="0" y="388902"/>
                  </a:lnTo>
                  <a:lnTo>
                    <a:pt x="1047" y="392564"/>
                  </a:lnTo>
                  <a:lnTo>
                    <a:pt x="2803" y="395004"/>
                  </a:lnTo>
                  <a:lnTo>
                    <a:pt x="5032" y="396632"/>
                  </a:lnTo>
                  <a:lnTo>
                    <a:pt x="7576" y="394541"/>
                  </a:lnTo>
                  <a:lnTo>
                    <a:pt x="19015" y="3713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30">
              <a:extLst>
                <a:ext uri="{FF2B5EF4-FFF2-40B4-BE49-F238E27FC236}">
                  <a16:creationId xmlns:a16="http://schemas.microsoft.com/office/drawing/2014/main" id="{F7E48A66-98FA-3BB2-475A-0AC8AAE2935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571750" y="4010028"/>
              <a:ext cx="2898252" cy="1207534"/>
            </a:xfrm>
            <a:custGeom>
              <a:avLst/>
              <a:gdLst/>
              <a:ahLst/>
              <a:cxnLst/>
              <a:rect l="0" t="0" r="0" b="0"/>
              <a:pathLst>
                <a:path w="2898252" h="1207534">
                  <a:moveTo>
                    <a:pt x="0" y="1133472"/>
                  </a:moveTo>
                  <a:lnTo>
                    <a:pt x="0" y="1133472"/>
                  </a:lnTo>
                  <a:lnTo>
                    <a:pt x="8201" y="1133472"/>
                  </a:lnTo>
                  <a:lnTo>
                    <a:pt x="8642" y="1132414"/>
                  </a:lnTo>
                  <a:lnTo>
                    <a:pt x="12172" y="1120289"/>
                  </a:lnTo>
                  <a:lnTo>
                    <a:pt x="18110" y="1109621"/>
                  </a:lnTo>
                  <a:lnTo>
                    <a:pt x="54803" y="1063755"/>
                  </a:lnTo>
                  <a:lnTo>
                    <a:pt x="81647" y="1042746"/>
                  </a:lnTo>
                  <a:lnTo>
                    <a:pt x="93250" y="1038818"/>
                  </a:lnTo>
                  <a:lnTo>
                    <a:pt x="97183" y="1041309"/>
                  </a:lnTo>
                  <a:lnTo>
                    <a:pt x="108332" y="1051532"/>
                  </a:lnTo>
                  <a:lnTo>
                    <a:pt x="127034" y="1091484"/>
                  </a:lnTo>
                  <a:lnTo>
                    <a:pt x="137852" y="1135291"/>
                  </a:lnTo>
                  <a:lnTo>
                    <a:pt x="142581" y="1180852"/>
                  </a:lnTo>
                  <a:lnTo>
                    <a:pt x="142836" y="1202453"/>
                  </a:lnTo>
                  <a:lnTo>
                    <a:pt x="143907" y="1204860"/>
                  </a:lnTo>
                  <a:lnTo>
                    <a:pt x="145680" y="1206464"/>
                  </a:lnTo>
                  <a:lnTo>
                    <a:pt x="147920" y="1207533"/>
                  </a:lnTo>
                  <a:lnTo>
                    <a:pt x="149413" y="1207188"/>
                  </a:lnTo>
                  <a:lnTo>
                    <a:pt x="150409" y="1205899"/>
                  </a:lnTo>
                  <a:lnTo>
                    <a:pt x="151515" y="1200587"/>
                  </a:lnTo>
                  <a:lnTo>
                    <a:pt x="158869" y="1160274"/>
                  </a:lnTo>
                  <a:lnTo>
                    <a:pt x="161321" y="1120775"/>
                  </a:lnTo>
                  <a:lnTo>
                    <a:pt x="161846" y="1079667"/>
                  </a:lnTo>
                  <a:lnTo>
                    <a:pt x="161909" y="1036374"/>
                  </a:lnTo>
                  <a:lnTo>
                    <a:pt x="162982" y="994117"/>
                  </a:lnTo>
                  <a:lnTo>
                    <a:pt x="169464" y="950684"/>
                  </a:lnTo>
                  <a:lnTo>
                    <a:pt x="171058" y="911452"/>
                  </a:lnTo>
                  <a:lnTo>
                    <a:pt x="177919" y="868111"/>
                  </a:lnTo>
                  <a:lnTo>
                    <a:pt x="183193" y="824429"/>
                  </a:lnTo>
                  <a:lnTo>
                    <a:pt x="188335" y="796017"/>
                  </a:lnTo>
                  <a:lnTo>
                    <a:pt x="195129" y="753548"/>
                  </a:lnTo>
                  <a:lnTo>
                    <a:pt x="205604" y="706980"/>
                  </a:lnTo>
                  <a:lnTo>
                    <a:pt x="211593" y="662660"/>
                  </a:lnTo>
                  <a:lnTo>
                    <a:pt x="222654" y="622783"/>
                  </a:lnTo>
                  <a:lnTo>
                    <a:pt x="233972" y="576258"/>
                  </a:lnTo>
                  <a:lnTo>
                    <a:pt x="237305" y="538845"/>
                  </a:lnTo>
                  <a:lnTo>
                    <a:pt x="243019" y="496373"/>
                  </a:lnTo>
                  <a:lnTo>
                    <a:pt x="247040" y="452531"/>
                  </a:lnTo>
                  <a:lnTo>
                    <a:pt x="252586" y="410532"/>
                  </a:lnTo>
                  <a:lnTo>
                    <a:pt x="261828" y="368908"/>
                  </a:lnTo>
                  <a:lnTo>
                    <a:pt x="270313" y="332024"/>
                  </a:lnTo>
                  <a:lnTo>
                    <a:pt x="276116" y="287362"/>
                  </a:lnTo>
                  <a:lnTo>
                    <a:pt x="284765" y="242889"/>
                  </a:lnTo>
                  <a:lnTo>
                    <a:pt x="292209" y="200746"/>
                  </a:lnTo>
                  <a:lnTo>
                    <a:pt x="297918" y="158678"/>
                  </a:lnTo>
                  <a:lnTo>
                    <a:pt x="304196" y="122387"/>
                  </a:lnTo>
                  <a:lnTo>
                    <a:pt x="305779" y="92942"/>
                  </a:lnTo>
                  <a:lnTo>
                    <a:pt x="312324" y="74173"/>
                  </a:lnTo>
                  <a:lnTo>
                    <a:pt x="315120" y="51785"/>
                  </a:lnTo>
                  <a:lnTo>
                    <a:pt x="321812" y="38292"/>
                  </a:lnTo>
                  <a:lnTo>
                    <a:pt x="322491" y="35052"/>
                  </a:lnTo>
                  <a:lnTo>
                    <a:pt x="331931" y="15883"/>
                  </a:lnTo>
                  <a:lnTo>
                    <a:pt x="333249" y="1879"/>
                  </a:lnTo>
                  <a:lnTo>
                    <a:pt x="334349" y="2310"/>
                  </a:lnTo>
                  <a:lnTo>
                    <a:pt x="340954" y="6915"/>
                  </a:lnTo>
                  <a:lnTo>
                    <a:pt x="350672" y="8750"/>
                  </a:lnTo>
                  <a:lnTo>
                    <a:pt x="397055" y="9492"/>
                  </a:lnTo>
                  <a:lnTo>
                    <a:pt x="416823" y="8458"/>
                  </a:lnTo>
                  <a:lnTo>
                    <a:pt x="464419" y="585"/>
                  </a:lnTo>
                  <a:lnTo>
                    <a:pt x="509426" y="113"/>
                  </a:lnTo>
                  <a:lnTo>
                    <a:pt x="550419" y="20"/>
                  </a:lnTo>
                  <a:lnTo>
                    <a:pt x="591746" y="0"/>
                  </a:lnTo>
                  <a:lnTo>
                    <a:pt x="629592" y="5054"/>
                  </a:lnTo>
                  <a:lnTo>
                    <a:pt x="671208" y="8639"/>
                  </a:lnTo>
                  <a:lnTo>
                    <a:pt x="718519" y="9261"/>
                  </a:lnTo>
                  <a:lnTo>
                    <a:pt x="754316" y="9406"/>
                  </a:lnTo>
                  <a:lnTo>
                    <a:pt x="795001" y="9488"/>
                  </a:lnTo>
                  <a:lnTo>
                    <a:pt x="842334" y="9512"/>
                  </a:lnTo>
                  <a:lnTo>
                    <a:pt x="881406" y="9519"/>
                  </a:lnTo>
                  <a:lnTo>
                    <a:pt x="921994" y="9522"/>
                  </a:lnTo>
                  <a:lnTo>
                    <a:pt x="954313" y="12344"/>
                  </a:lnTo>
                  <a:lnTo>
                    <a:pt x="990958" y="17723"/>
                  </a:lnTo>
                  <a:lnTo>
                    <a:pt x="1029394" y="18654"/>
                  </a:lnTo>
                  <a:lnTo>
                    <a:pt x="1069240" y="18930"/>
                  </a:lnTo>
                  <a:lnTo>
                    <a:pt x="1100693" y="18995"/>
                  </a:lnTo>
                  <a:lnTo>
                    <a:pt x="1135839" y="19024"/>
                  </a:lnTo>
                  <a:lnTo>
                    <a:pt x="1172626" y="19037"/>
                  </a:lnTo>
                  <a:lnTo>
                    <a:pt x="1213867" y="19044"/>
                  </a:lnTo>
                  <a:lnTo>
                    <a:pt x="1261364" y="19047"/>
                  </a:lnTo>
                  <a:lnTo>
                    <a:pt x="1305541" y="19047"/>
                  </a:lnTo>
                  <a:lnTo>
                    <a:pt x="1338007" y="19047"/>
                  </a:lnTo>
                  <a:lnTo>
                    <a:pt x="1383518" y="21869"/>
                  </a:lnTo>
                  <a:lnTo>
                    <a:pt x="1425578" y="26586"/>
                  </a:lnTo>
                  <a:lnTo>
                    <a:pt x="1472614" y="27983"/>
                  </a:lnTo>
                  <a:lnTo>
                    <a:pt x="1519005" y="28397"/>
                  </a:lnTo>
                  <a:lnTo>
                    <a:pt x="1552472" y="28494"/>
                  </a:lnTo>
                  <a:lnTo>
                    <a:pt x="1594055" y="29607"/>
                  </a:lnTo>
                  <a:lnTo>
                    <a:pt x="1631188" y="35111"/>
                  </a:lnTo>
                  <a:lnTo>
                    <a:pt x="1667242" y="36770"/>
                  </a:lnTo>
                  <a:lnTo>
                    <a:pt x="1708964" y="37704"/>
                  </a:lnTo>
                  <a:lnTo>
                    <a:pt x="1742379" y="37922"/>
                  </a:lnTo>
                  <a:lnTo>
                    <a:pt x="1780865" y="38019"/>
                  </a:lnTo>
                  <a:lnTo>
                    <a:pt x="1819137" y="38063"/>
                  </a:lnTo>
                  <a:lnTo>
                    <a:pt x="1866272" y="38087"/>
                  </a:lnTo>
                  <a:lnTo>
                    <a:pt x="1902251" y="38092"/>
                  </a:lnTo>
                  <a:lnTo>
                    <a:pt x="1942937" y="38095"/>
                  </a:lnTo>
                  <a:lnTo>
                    <a:pt x="1985713" y="38097"/>
                  </a:lnTo>
                  <a:lnTo>
                    <a:pt x="2020954" y="38097"/>
                  </a:lnTo>
                  <a:lnTo>
                    <a:pt x="2064592" y="38097"/>
                  </a:lnTo>
                  <a:lnTo>
                    <a:pt x="2112208" y="38097"/>
                  </a:lnTo>
                  <a:lnTo>
                    <a:pt x="2159792" y="38097"/>
                  </a:lnTo>
                  <a:lnTo>
                    <a:pt x="2197334" y="38097"/>
                  </a:lnTo>
                  <a:lnTo>
                    <a:pt x="2238445" y="38097"/>
                  </a:lnTo>
                  <a:lnTo>
                    <a:pt x="2275801" y="38097"/>
                  </a:lnTo>
                  <a:lnTo>
                    <a:pt x="2323311" y="38097"/>
                  </a:lnTo>
                  <a:lnTo>
                    <a:pt x="2364201" y="38097"/>
                  </a:lnTo>
                  <a:lnTo>
                    <a:pt x="2403127" y="38097"/>
                  </a:lnTo>
                  <a:lnTo>
                    <a:pt x="2437187" y="35275"/>
                  </a:lnTo>
                  <a:lnTo>
                    <a:pt x="2472785" y="31551"/>
                  </a:lnTo>
                  <a:lnTo>
                    <a:pt x="2511735" y="29455"/>
                  </a:lnTo>
                  <a:lnTo>
                    <a:pt x="2549617" y="28834"/>
                  </a:lnTo>
                  <a:lnTo>
                    <a:pt x="2590828" y="28650"/>
                  </a:lnTo>
                  <a:lnTo>
                    <a:pt x="2628207" y="28606"/>
                  </a:lnTo>
                  <a:lnTo>
                    <a:pt x="2663870" y="28587"/>
                  </a:lnTo>
                  <a:lnTo>
                    <a:pt x="2710875" y="28577"/>
                  </a:lnTo>
                  <a:lnTo>
                    <a:pt x="2751614" y="28573"/>
                  </a:lnTo>
                  <a:lnTo>
                    <a:pt x="2790495" y="25750"/>
                  </a:lnTo>
                  <a:lnTo>
                    <a:pt x="2831447" y="20371"/>
                  </a:lnTo>
                  <a:lnTo>
                    <a:pt x="2874059" y="19222"/>
                  </a:lnTo>
                  <a:lnTo>
                    <a:pt x="2896402" y="19081"/>
                  </a:lnTo>
                  <a:lnTo>
                    <a:pt x="2898251" y="20128"/>
                  </a:lnTo>
                  <a:lnTo>
                    <a:pt x="2895600" y="28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478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of the Sample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approaches normality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becomes sufficiently large and</a:t>
                </a:r>
              </a:p>
              <a:p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4572000"/>
              </a:xfrm>
              <a:blipFill>
                <a:blip r:embed="rId62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667000"/>
            <a:ext cx="4800600" cy="2686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7500A4-6D55-468B-9A0A-C5039B7229BE}"/>
              </a:ext>
            </a:extLst>
          </p:cNvPr>
          <p:cNvSpPr txBox="1"/>
          <p:nvPr/>
        </p:nvSpPr>
        <p:spPr>
          <a:xfrm>
            <a:off x="228600" y="54980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http://digitalfirst.bfwpub.com/stats_applet/generic_stats_applet_24_sampdistprop.html</a:t>
            </a:r>
          </a:p>
        </p:txBody>
      </p:sp>
      <p:grpSp>
        <p:nvGrpSpPr>
          <p:cNvPr id="155" name="SMARTInkShape-Group71">
            <a:extLst>
              <a:ext uri="{FF2B5EF4-FFF2-40B4-BE49-F238E27FC236}">
                <a16:creationId xmlns:a16="http://schemas.microsoft.com/office/drawing/2014/main" id="{67753419-C95D-F4BB-9191-97460A2D2F5E}"/>
              </a:ext>
            </a:extLst>
          </p:cNvPr>
          <p:cNvGrpSpPr/>
          <p:nvPr/>
        </p:nvGrpSpPr>
        <p:grpSpPr>
          <a:xfrm>
            <a:off x="5257800" y="1895591"/>
            <a:ext cx="466014" cy="361835"/>
            <a:chOff x="5257800" y="1895591"/>
            <a:chExt cx="466014" cy="361835"/>
          </a:xfrm>
        </p:grpSpPr>
        <p:sp>
          <p:nvSpPr>
            <p:cNvPr id="152" name="SMARTInkShape-285">
              <a:extLst>
                <a:ext uri="{FF2B5EF4-FFF2-40B4-BE49-F238E27FC236}">
                  <a16:creationId xmlns:a16="http://schemas.microsoft.com/office/drawing/2014/main" id="{79F5B2B1-7573-46B1-2AD0-57AA50C9CAC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257800" y="1963474"/>
              <a:ext cx="190501" cy="160602"/>
            </a:xfrm>
            <a:custGeom>
              <a:avLst/>
              <a:gdLst/>
              <a:ahLst/>
              <a:cxnLst/>
              <a:rect l="0" t="0" r="0" b="0"/>
              <a:pathLst>
                <a:path w="190501" h="160602">
                  <a:moveTo>
                    <a:pt x="0" y="46301"/>
                  </a:moveTo>
                  <a:lnTo>
                    <a:pt x="0" y="46301"/>
                  </a:lnTo>
                  <a:lnTo>
                    <a:pt x="0" y="41245"/>
                  </a:lnTo>
                  <a:lnTo>
                    <a:pt x="1058" y="39755"/>
                  </a:lnTo>
                  <a:lnTo>
                    <a:pt x="2822" y="38762"/>
                  </a:lnTo>
                  <a:lnTo>
                    <a:pt x="8201" y="37168"/>
                  </a:lnTo>
                  <a:lnTo>
                    <a:pt x="8937" y="34128"/>
                  </a:lnTo>
                  <a:lnTo>
                    <a:pt x="9132" y="31836"/>
                  </a:lnTo>
                  <a:lnTo>
                    <a:pt x="14995" y="26466"/>
                  </a:lnTo>
                  <a:lnTo>
                    <a:pt x="25892" y="19452"/>
                  </a:lnTo>
                  <a:lnTo>
                    <a:pt x="32836" y="18238"/>
                  </a:lnTo>
                  <a:lnTo>
                    <a:pt x="33533" y="17009"/>
                  </a:lnTo>
                  <a:lnTo>
                    <a:pt x="32938" y="15131"/>
                  </a:lnTo>
                  <a:lnTo>
                    <a:pt x="31485" y="12821"/>
                  </a:lnTo>
                  <a:lnTo>
                    <a:pt x="31572" y="11281"/>
                  </a:lnTo>
                  <a:lnTo>
                    <a:pt x="32690" y="10255"/>
                  </a:lnTo>
                  <a:lnTo>
                    <a:pt x="36753" y="9114"/>
                  </a:lnTo>
                  <a:lnTo>
                    <a:pt x="52639" y="8204"/>
                  </a:lnTo>
                  <a:lnTo>
                    <a:pt x="54142" y="7145"/>
                  </a:lnTo>
                  <a:lnTo>
                    <a:pt x="55145" y="5380"/>
                  </a:lnTo>
                  <a:lnTo>
                    <a:pt x="55814" y="3145"/>
                  </a:lnTo>
                  <a:lnTo>
                    <a:pt x="57317" y="1656"/>
                  </a:lnTo>
                  <a:lnTo>
                    <a:pt x="61811" y="0"/>
                  </a:lnTo>
                  <a:lnTo>
                    <a:pt x="62373" y="617"/>
                  </a:lnTo>
                  <a:lnTo>
                    <a:pt x="60178" y="4125"/>
                  </a:lnTo>
                  <a:lnTo>
                    <a:pt x="60227" y="5484"/>
                  </a:lnTo>
                  <a:lnTo>
                    <a:pt x="61318" y="6389"/>
                  </a:lnTo>
                  <a:lnTo>
                    <a:pt x="65617" y="7843"/>
                  </a:lnTo>
                  <a:lnTo>
                    <a:pt x="66582" y="16371"/>
                  </a:lnTo>
                  <a:lnTo>
                    <a:pt x="66647" y="22381"/>
                  </a:lnTo>
                  <a:lnTo>
                    <a:pt x="69485" y="27909"/>
                  </a:lnTo>
                  <a:lnTo>
                    <a:pt x="73216" y="33893"/>
                  </a:lnTo>
                  <a:lnTo>
                    <a:pt x="75807" y="44458"/>
                  </a:lnTo>
                  <a:lnTo>
                    <a:pt x="76198" y="90697"/>
                  </a:lnTo>
                  <a:lnTo>
                    <a:pt x="76200" y="106619"/>
                  </a:lnTo>
                  <a:lnTo>
                    <a:pt x="67999" y="128820"/>
                  </a:lnTo>
                  <a:lnTo>
                    <a:pt x="60390" y="138997"/>
                  </a:lnTo>
                  <a:lnTo>
                    <a:pt x="58110" y="148085"/>
                  </a:lnTo>
                  <a:lnTo>
                    <a:pt x="57150" y="160587"/>
                  </a:lnTo>
                  <a:lnTo>
                    <a:pt x="70333" y="139877"/>
                  </a:lnTo>
                  <a:lnTo>
                    <a:pt x="79944" y="127049"/>
                  </a:lnTo>
                  <a:lnTo>
                    <a:pt x="102430" y="82043"/>
                  </a:lnTo>
                  <a:lnTo>
                    <a:pt x="120589" y="59697"/>
                  </a:lnTo>
                  <a:lnTo>
                    <a:pt x="159471" y="31963"/>
                  </a:lnTo>
                  <a:lnTo>
                    <a:pt x="170723" y="28647"/>
                  </a:lnTo>
                  <a:lnTo>
                    <a:pt x="184007" y="27527"/>
                  </a:lnTo>
                  <a:lnTo>
                    <a:pt x="186170" y="29551"/>
                  </a:lnTo>
                  <a:lnTo>
                    <a:pt x="188576" y="37446"/>
                  </a:lnTo>
                  <a:lnTo>
                    <a:pt x="190331" y="80239"/>
                  </a:lnTo>
                  <a:lnTo>
                    <a:pt x="190485" y="127440"/>
                  </a:lnTo>
                  <a:lnTo>
                    <a:pt x="190500" y="160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86">
              <a:extLst>
                <a:ext uri="{FF2B5EF4-FFF2-40B4-BE49-F238E27FC236}">
                  <a16:creationId xmlns:a16="http://schemas.microsoft.com/office/drawing/2014/main" id="{7FE1DF05-B812-CB08-2B93-72D79E4D071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572125" y="1895591"/>
              <a:ext cx="43589" cy="361835"/>
            </a:xfrm>
            <a:custGeom>
              <a:avLst/>
              <a:gdLst/>
              <a:ahLst/>
              <a:cxnLst/>
              <a:rect l="0" t="0" r="0" b="0"/>
              <a:pathLst>
                <a:path w="43589" h="361835">
                  <a:moveTo>
                    <a:pt x="38100" y="9409"/>
                  </a:moveTo>
                  <a:lnTo>
                    <a:pt x="38100" y="9409"/>
                  </a:lnTo>
                  <a:lnTo>
                    <a:pt x="38100" y="4353"/>
                  </a:lnTo>
                  <a:lnTo>
                    <a:pt x="39158" y="2863"/>
                  </a:lnTo>
                  <a:lnTo>
                    <a:pt x="40922" y="1870"/>
                  </a:lnTo>
                  <a:lnTo>
                    <a:pt x="43156" y="1208"/>
                  </a:lnTo>
                  <a:lnTo>
                    <a:pt x="43588" y="767"/>
                  </a:lnTo>
                  <a:lnTo>
                    <a:pt x="42816" y="473"/>
                  </a:lnTo>
                  <a:lnTo>
                    <a:pt x="39031" y="0"/>
                  </a:lnTo>
                  <a:lnTo>
                    <a:pt x="38514" y="2758"/>
                  </a:lnTo>
                  <a:lnTo>
                    <a:pt x="35289" y="43142"/>
                  </a:lnTo>
                  <a:lnTo>
                    <a:pt x="29459" y="90130"/>
                  </a:lnTo>
                  <a:lnTo>
                    <a:pt x="27779" y="127988"/>
                  </a:lnTo>
                  <a:lnTo>
                    <a:pt x="22106" y="162371"/>
                  </a:lnTo>
                  <a:lnTo>
                    <a:pt x="19957" y="204074"/>
                  </a:lnTo>
                  <a:lnTo>
                    <a:pt x="18261" y="243712"/>
                  </a:lnTo>
                  <a:lnTo>
                    <a:pt x="12584" y="283326"/>
                  </a:lnTo>
                  <a:lnTo>
                    <a:pt x="9373" y="324931"/>
                  </a:lnTo>
                  <a:lnTo>
                    <a:pt x="0" y="3618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87">
              <a:extLst>
                <a:ext uri="{FF2B5EF4-FFF2-40B4-BE49-F238E27FC236}">
                  <a16:creationId xmlns:a16="http://schemas.microsoft.com/office/drawing/2014/main" id="{A09A993E-696E-3696-BD52-C7EF347DB53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581650" y="1943695"/>
              <a:ext cx="142164" cy="132756"/>
            </a:xfrm>
            <a:custGeom>
              <a:avLst/>
              <a:gdLst/>
              <a:ahLst/>
              <a:cxnLst/>
              <a:rect l="0" t="0" r="0" b="0"/>
              <a:pathLst>
                <a:path w="142164" h="132756">
                  <a:moveTo>
                    <a:pt x="9525" y="75605"/>
                  </a:moveTo>
                  <a:lnTo>
                    <a:pt x="9525" y="75605"/>
                  </a:lnTo>
                  <a:lnTo>
                    <a:pt x="9525" y="70549"/>
                  </a:lnTo>
                  <a:lnTo>
                    <a:pt x="14581" y="57291"/>
                  </a:lnTo>
                  <a:lnTo>
                    <a:pt x="26831" y="40394"/>
                  </a:lnTo>
                  <a:lnTo>
                    <a:pt x="48535" y="20594"/>
                  </a:lnTo>
                  <a:lnTo>
                    <a:pt x="78436" y="3920"/>
                  </a:lnTo>
                  <a:lnTo>
                    <a:pt x="91914" y="743"/>
                  </a:lnTo>
                  <a:lnTo>
                    <a:pt x="102939" y="0"/>
                  </a:lnTo>
                  <a:lnTo>
                    <a:pt x="114895" y="5314"/>
                  </a:lnTo>
                  <a:lnTo>
                    <a:pt x="121047" y="9694"/>
                  </a:lnTo>
                  <a:lnTo>
                    <a:pt x="130704" y="23028"/>
                  </a:lnTo>
                  <a:lnTo>
                    <a:pt x="139269" y="45563"/>
                  </a:lnTo>
                  <a:lnTo>
                    <a:pt x="142163" y="77197"/>
                  </a:lnTo>
                  <a:lnTo>
                    <a:pt x="139224" y="85133"/>
                  </a:lnTo>
                  <a:lnTo>
                    <a:pt x="127495" y="99595"/>
                  </a:lnTo>
                  <a:lnTo>
                    <a:pt x="108096" y="114581"/>
                  </a:lnTo>
                  <a:lnTo>
                    <a:pt x="69486" y="128067"/>
                  </a:lnTo>
                  <a:lnTo>
                    <a:pt x="22425" y="132138"/>
                  </a:lnTo>
                  <a:lnTo>
                    <a:pt x="0" y="1327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72">
            <a:extLst>
              <a:ext uri="{FF2B5EF4-FFF2-40B4-BE49-F238E27FC236}">
                <a16:creationId xmlns:a16="http://schemas.microsoft.com/office/drawing/2014/main" id="{06686014-8780-AFDB-D1DC-63A90A9712A9}"/>
              </a:ext>
            </a:extLst>
          </p:cNvPr>
          <p:cNvGrpSpPr/>
          <p:nvPr/>
        </p:nvGrpSpPr>
        <p:grpSpPr>
          <a:xfrm>
            <a:off x="6000750" y="1905003"/>
            <a:ext cx="257176" cy="371473"/>
            <a:chOff x="6000750" y="1905003"/>
            <a:chExt cx="257176" cy="371473"/>
          </a:xfrm>
        </p:grpSpPr>
        <p:sp>
          <p:nvSpPr>
            <p:cNvPr id="156" name="SMARTInkShape-288">
              <a:extLst>
                <a:ext uri="{FF2B5EF4-FFF2-40B4-BE49-F238E27FC236}">
                  <a16:creationId xmlns:a16="http://schemas.microsoft.com/office/drawing/2014/main" id="{2C0F90CB-1A4A-DAD6-5C1C-9F95079CF3D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000750" y="1905003"/>
              <a:ext cx="257044" cy="224457"/>
            </a:xfrm>
            <a:custGeom>
              <a:avLst/>
              <a:gdLst/>
              <a:ahLst/>
              <a:cxnLst/>
              <a:rect l="0" t="0" r="0" b="0"/>
              <a:pathLst>
                <a:path w="257044" h="224457">
                  <a:moveTo>
                    <a:pt x="9525" y="28572"/>
                  </a:moveTo>
                  <a:lnTo>
                    <a:pt x="9525" y="28572"/>
                  </a:lnTo>
                  <a:lnTo>
                    <a:pt x="1324" y="28572"/>
                  </a:lnTo>
                  <a:lnTo>
                    <a:pt x="883" y="27514"/>
                  </a:lnTo>
                  <a:lnTo>
                    <a:pt x="0" y="0"/>
                  </a:lnTo>
                  <a:lnTo>
                    <a:pt x="15210" y="6543"/>
                  </a:lnTo>
                  <a:lnTo>
                    <a:pt x="33551" y="10756"/>
                  </a:lnTo>
                  <a:lnTo>
                    <a:pt x="76855" y="30864"/>
                  </a:lnTo>
                  <a:lnTo>
                    <a:pt x="122062" y="55776"/>
                  </a:lnTo>
                  <a:lnTo>
                    <a:pt x="165573" y="80315"/>
                  </a:lnTo>
                  <a:lnTo>
                    <a:pt x="176245" y="85436"/>
                  </a:lnTo>
                  <a:lnTo>
                    <a:pt x="203167" y="103147"/>
                  </a:lnTo>
                  <a:lnTo>
                    <a:pt x="240369" y="118701"/>
                  </a:lnTo>
                  <a:lnTo>
                    <a:pt x="244413" y="124368"/>
                  </a:lnTo>
                  <a:lnTo>
                    <a:pt x="245492" y="127361"/>
                  </a:lnTo>
                  <a:lnTo>
                    <a:pt x="247270" y="129356"/>
                  </a:lnTo>
                  <a:lnTo>
                    <a:pt x="255662" y="132822"/>
                  </a:lnTo>
                  <a:lnTo>
                    <a:pt x="256503" y="135936"/>
                  </a:lnTo>
                  <a:lnTo>
                    <a:pt x="257043" y="141502"/>
                  </a:lnTo>
                  <a:lnTo>
                    <a:pt x="252079" y="147523"/>
                  </a:lnTo>
                  <a:lnTo>
                    <a:pt x="246796" y="150231"/>
                  </a:lnTo>
                  <a:lnTo>
                    <a:pt x="200482" y="168559"/>
                  </a:lnTo>
                  <a:lnTo>
                    <a:pt x="153469" y="187347"/>
                  </a:lnTo>
                  <a:lnTo>
                    <a:pt x="109973" y="198144"/>
                  </a:lnTo>
                  <a:lnTo>
                    <a:pt x="68927" y="210136"/>
                  </a:lnTo>
                  <a:lnTo>
                    <a:pt x="40672" y="218549"/>
                  </a:lnTo>
                  <a:lnTo>
                    <a:pt x="40872" y="219782"/>
                  </a:lnTo>
                  <a:lnTo>
                    <a:pt x="43918" y="223973"/>
                  </a:lnTo>
                  <a:lnTo>
                    <a:pt x="45154" y="224456"/>
                  </a:lnTo>
                  <a:lnTo>
                    <a:pt x="47625" y="2190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89">
              <a:extLst>
                <a:ext uri="{FF2B5EF4-FFF2-40B4-BE49-F238E27FC236}">
                  <a16:creationId xmlns:a16="http://schemas.microsoft.com/office/drawing/2014/main" id="{B0F0840B-745D-14C6-C6F2-2747CDFCB0C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029325" y="2143125"/>
              <a:ext cx="228601" cy="133351"/>
            </a:xfrm>
            <a:custGeom>
              <a:avLst/>
              <a:gdLst/>
              <a:ahLst/>
              <a:cxnLst/>
              <a:rect l="0" t="0" r="0" b="0"/>
              <a:pathLst>
                <a:path w="228601" h="133351">
                  <a:moveTo>
                    <a:pt x="228600" y="0"/>
                  </a:moveTo>
                  <a:lnTo>
                    <a:pt x="228600" y="0"/>
                  </a:lnTo>
                  <a:lnTo>
                    <a:pt x="223544" y="0"/>
                  </a:lnTo>
                  <a:lnTo>
                    <a:pt x="203690" y="8662"/>
                  </a:lnTo>
                  <a:lnTo>
                    <a:pt x="162861" y="36269"/>
                  </a:lnTo>
                  <a:lnTo>
                    <a:pt x="126807" y="58371"/>
                  </a:lnTo>
                  <a:lnTo>
                    <a:pt x="89901" y="78796"/>
                  </a:lnTo>
                  <a:lnTo>
                    <a:pt x="43707" y="10599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73">
            <a:extLst>
              <a:ext uri="{FF2B5EF4-FFF2-40B4-BE49-F238E27FC236}">
                <a16:creationId xmlns:a16="http://schemas.microsoft.com/office/drawing/2014/main" id="{52E1DE42-4B87-BD10-16F0-D40AAC10CF6F}"/>
              </a:ext>
            </a:extLst>
          </p:cNvPr>
          <p:cNvGrpSpPr/>
          <p:nvPr/>
        </p:nvGrpSpPr>
        <p:grpSpPr>
          <a:xfrm>
            <a:off x="6762750" y="1905784"/>
            <a:ext cx="318234" cy="275442"/>
            <a:chOff x="6762750" y="1905784"/>
            <a:chExt cx="318234" cy="275442"/>
          </a:xfrm>
        </p:grpSpPr>
        <p:sp>
          <p:nvSpPr>
            <p:cNvPr id="159" name="SMARTInkShape-290">
              <a:extLst>
                <a:ext uri="{FF2B5EF4-FFF2-40B4-BE49-F238E27FC236}">
                  <a16:creationId xmlns:a16="http://schemas.microsoft.com/office/drawing/2014/main" id="{DD8E91A1-9446-D163-D205-0360C4140F8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762750" y="1905784"/>
              <a:ext cx="47510" cy="275442"/>
            </a:xfrm>
            <a:custGeom>
              <a:avLst/>
              <a:gdLst/>
              <a:ahLst/>
              <a:cxnLst/>
              <a:rect l="0" t="0" r="0" b="0"/>
              <a:pathLst>
                <a:path w="47510" h="275442">
                  <a:moveTo>
                    <a:pt x="38100" y="18266"/>
                  </a:moveTo>
                  <a:lnTo>
                    <a:pt x="38100" y="18266"/>
                  </a:lnTo>
                  <a:lnTo>
                    <a:pt x="43156" y="18266"/>
                  </a:lnTo>
                  <a:lnTo>
                    <a:pt x="44645" y="16149"/>
                  </a:lnTo>
                  <a:lnTo>
                    <a:pt x="47509" y="0"/>
                  </a:lnTo>
                  <a:lnTo>
                    <a:pt x="44787" y="30403"/>
                  </a:lnTo>
                  <a:lnTo>
                    <a:pt x="32434" y="77877"/>
                  </a:lnTo>
                  <a:lnTo>
                    <a:pt x="28660" y="118243"/>
                  </a:lnTo>
                  <a:lnTo>
                    <a:pt x="18440" y="164701"/>
                  </a:lnTo>
                  <a:lnTo>
                    <a:pt x="6229" y="205001"/>
                  </a:lnTo>
                  <a:lnTo>
                    <a:pt x="1230" y="250552"/>
                  </a:lnTo>
                  <a:lnTo>
                    <a:pt x="0" y="2754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91">
              <a:extLst>
                <a:ext uri="{FF2B5EF4-FFF2-40B4-BE49-F238E27FC236}">
                  <a16:creationId xmlns:a16="http://schemas.microsoft.com/office/drawing/2014/main" id="{9E0C97D1-4BD9-CCA4-E615-C69D2A207DB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926300" y="1928550"/>
              <a:ext cx="154684" cy="221295"/>
            </a:xfrm>
            <a:custGeom>
              <a:avLst/>
              <a:gdLst/>
              <a:ahLst/>
              <a:cxnLst/>
              <a:rect l="0" t="0" r="0" b="0"/>
              <a:pathLst>
                <a:path w="154684" h="221295">
                  <a:moveTo>
                    <a:pt x="55525" y="52650"/>
                  </a:moveTo>
                  <a:lnTo>
                    <a:pt x="55525" y="52650"/>
                  </a:lnTo>
                  <a:lnTo>
                    <a:pt x="72000" y="16877"/>
                  </a:lnTo>
                  <a:lnTo>
                    <a:pt x="74425" y="662"/>
                  </a:lnTo>
                  <a:lnTo>
                    <a:pt x="73416" y="0"/>
                  </a:lnTo>
                  <a:lnTo>
                    <a:pt x="71686" y="617"/>
                  </a:lnTo>
                  <a:lnTo>
                    <a:pt x="58549" y="6541"/>
                  </a:lnTo>
                  <a:lnTo>
                    <a:pt x="51191" y="9211"/>
                  </a:lnTo>
                  <a:lnTo>
                    <a:pt x="40193" y="20644"/>
                  </a:lnTo>
                  <a:lnTo>
                    <a:pt x="19454" y="58910"/>
                  </a:lnTo>
                  <a:lnTo>
                    <a:pt x="6599" y="104653"/>
                  </a:lnTo>
                  <a:lnTo>
                    <a:pt x="0" y="151940"/>
                  </a:lnTo>
                  <a:lnTo>
                    <a:pt x="1920" y="168393"/>
                  </a:lnTo>
                  <a:lnTo>
                    <a:pt x="16832" y="197691"/>
                  </a:lnTo>
                  <a:lnTo>
                    <a:pt x="30920" y="209893"/>
                  </a:lnTo>
                  <a:lnTo>
                    <a:pt x="47763" y="217786"/>
                  </a:lnTo>
                  <a:lnTo>
                    <a:pt x="65834" y="221294"/>
                  </a:lnTo>
                  <a:lnTo>
                    <a:pt x="112155" y="215653"/>
                  </a:lnTo>
                  <a:lnTo>
                    <a:pt x="123381" y="206587"/>
                  </a:lnTo>
                  <a:lnTo>
                    <a:pt x="134366" y="191975"/>
                  </a:lnTo>
                  <a:lnTo>
                    <a:pt x="150042" y="151079"/>
                  </a:lnTo>
                  <a:lnTo>
                    <a:pt x="154683" y="126030"/>
                  </a:lnTo>
                  <a:lnTo>
                    <a:pt x="149038" y="89879"/>
                  </a:lnTo>
                  <a:lnTo>
                    <a:pt x="137913" y="61917"/>
                  </a:lnTo>
                  <a:lnTo>
                    <a:pt x="132676" y="52478"/>
                  </a:lnTo>
                  <a:lnTo>
                    <a:pt x="118389" y="39168"/>
                  </a:lnTo>
                  <a:lnTo>
                    <a:pt x="102514" y="30783"/>
                  </a:lnTo>
                  <a:lnTo>
                    <a:pt x="58496" y="16929"/>
                  </a:lnTo>
                  <a:lnTo>
                    <a:pt x="54330" y="16136"/>
                  </a:lnTo>
                  <a:lnTo>
                    <a:pt x="50495" y="16666"/>
                  </a:lnTo>
                  <a:lnTo>
                    <a:pt x="36475" y="24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74">
            <a:extLst>
              <a:ext uri="{FF2B5EF4-FFF2-40B4-BE49-F238E27FC236}">
                <a16:creationId xmlns:a16="http://schemas.microsoft.com/office/drawing/2014/main" id="{FC1090EC-081E-CD05-EAE6-3C7FA51459F9}"/>
              </a:ext>
            </a:extLst>
          </p:cNvPr>
          <p:cNvGrpSpPr/>
          <p:nvPr/>
        </p:nvGrpSpPr>
        <p:grpSpPr>
          <a:xfrm>
            <a:off x="5953125" y="2557169"/>
            <a:ext cx="2274589" cy="535914"/>
            <a:chOff x="5953125" y="2557169"/>
            <a:chExt cx="2274589" cy="535914"/>
          </a:xfrm>
        </p:grpSpPr>
        <p:sp>
          <p:nvSpPr>
            <p:cNvPr id="162" name="SMARTInkShape-292">
              <a:extLst>
                <a:ext uri="{FF2B5EF4-FFF2-40B4-BE49-F238E27FC236}">
                  <a16:creationId xmlns:a16="http://schemas.microsoft.com/office/drawing/2014/main" id="{B6E32DE7-242F-3B3D-4C4D-3084EBD61C0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953125" y="2754746"/>
              <a:ext cx="209551" cy="187874"/>
            </a:xfrm>
            <a:custGeom>
              <a:avLst/>
              <a:gdLst/>
              <a:ahLst/>
              <a:cxnLst/>
              <a:rect l="0" t="0" r="0" b="0"/>
              <a:pathLst>
                <a:path w="209551" h="187874">
                  <a:moveTo>
                    <a:pt x="0" y="64654"/>
                  </a:moveTo>
                  <a:lnTo>
                    <a:pt x="0" y="64654"/>
                  </a:lnTo>
                  <a:lnTo>
                    <a:pt x="0" y="56453"/>
                  </a:lnTo>
                  <a:lnTo>
                    <a:pt x="31057" y="19407"/>
                  </a:lnTo>
                  <a:lnTo>
                    <a:pt x="40261" y="11736"/>
                  </a:lnTo>
                  <a:lnTo>
                    <a:pt x="46501" y="2525"/>
                  </a:lnTo>
                  <a:lnTo>
                    <a:pt x="51713" y="0"/>
                  </a:lnTo>
                  <a:lnTo>
                    <a:pt x="54583" y="384"/>
                  </a:lnTo>
                  <a:lnTo>
                    <a:pt x="60595" y="3634"/>
                  </a:lnTo>
                  <a:lnTo>
                    <a:pt x="62621" y="7041"/>
                  </a:lnTo>
                  <a:lnTo>
                    <a:pt x="65475" y="23006"/>
                  </a:lnTo>
                  <a:lnTo>
                    <a:pt x="63616" y="61954"/>
                  </a:lnTo>
                  <a:lnTo>
                    <a:pt x="61083" y="85679"/>
                  </a:lnTo>
                  <a:lnTo>
                    <a:pt x="66255" y="131352"/>
                  </a:lnTo>
                  <a:lnTo>
                    <a:pt x="66664" y="178118"/>
                  </a:lnTo>
                  <a:lnTo>
                    <a:pt x="66675" y="187873"/>
                  </a:lnTo>
                  <a:lnTo>
                    <a:pt x="66675" y="175168"/>
                  </a:lnTo>
                  <a:lnTo>
                    <a:pt x="82922" y="129667"/>
                  </a:lnTo>
                  <a:lnTo>
                    <a:pt x="98473" y="88541"/>
                  </a:lnTo>
                  <a:lnTo>
                    <a:pt x="135586" y="43683"/>
                  </a:lnTo>
                  <a:lnTo>
                    <a:pt x="153062" y="28807"/>
                  </a:lnTo>
                  <a:lnTo>
                    <a:pt x="167818" y="19355"/>
                  </a:lnTo>
                  <a:lnTo>
                    <a:pt x="175430" y="17718"/>
                  </a:lnTo>
                  <a:lnTo>
                    <a:pt x="178338" y="20663"/>
                  </a:lnTo>
                  <a:lnTo>
                    <a:pt x="184388" y="32402"/>
                  </a:lnTo>
                  <a:lnTo>
                    <a:pt x="189293" y="59263"/>
                  </a:lnTo>
                  <a:lnTo>
                    <a:pt x="195397" y="103298"/>
                  </a:lnTo>
                  <a:lnTo>
                    <a:pt x="195146" y="116401"/>
                  </a:lnTo>
                  <a:lnTo>
                    <a:pt x="193598" y="121377"/>
                  </a:lnTo>
                  <a:lnTo>
                    <a:pt x="193624" y="125753"/>
                  </a:lnTo>
                  <a:lnTo>
                    <a:pt x="199932" y="157995"/>
                  </a:lnTo>
                  <a:lnTo>
                    <a:pt x="201022" y="158631"/>
                  </a:lnTo>
                  <a:lnTo>
                    <a:pt x="209550" y="1599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93">
              <a:extLst>
                <a:ext uri="{FF2B5EF4-FFF2-40B4-BE49-F238E27FC236}">
                  <a16:creationId xmlns:a16="http://schemas.microsoft.com/office/drawing/2014/main" id="{756A0669-AEA4-8A2F-B424-1C6FE44D41D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411166" y="2590951"/>
              <a:ext cx="176641" cy="502132"/>
            </a:xfrm>
            <a:custGeom>
              <a:avLst/>
              <a:gdLst/>
              <a:ahLst/>
              <a:cxnLst/>
              <a:rect l="0" t="0" r="0" b="0"/>
              <a:pathLst>
                <a:path w="176641" h="502132">
                  <a:moveTo>
                    <a:pt x="161084" y="18899"/>
                  </a:moveTo>
                  <a:lnTo>
                    <a:pt x="161084" y="18899"/>
                  </a:lnTo>
                  <a:lnTo>
                    <a:pt x="174341" y="5641"/>
                  </a:lnTo>
                  <a:lnTo>
                    <a:pt x="175213" y="3711"/>
                  </a:lnTo>
                  <a:lnTo>
                    <a:pt x="174737" y="2423"/>
                  </a:lnTo>
                  <a:lnTo>
                    <a:pt x="173362" y="1565"/>
                  </a:lnTo>
                  <a:lnTo>
                    <a:pt x="173502" y="993"/>
                  </a:lnTo>
                  <a:lnTo>
                    <a:pt x="176481" y="357"/>
                  </a:lnTo>
                  <a:lnTo>
                    <a:pt x="176640" y="188"/>
                  </a:lnTo>
                  <a:lnTo>
                    <a:pt x="173995" y="0"/>
                  </a:lnTo>
                  <a:lnTo>
                    <a:pt x="169292" y="2738"/>
                  </a:lnTo>
                  <a:lnTo>
                    <a:pt x="129970" y="41608"/>
                  </a:lnTo>
                  <a:lnTo>
                    <a:pt x="100673" y="83051"/>
                  </a:lnTo>
                  <a:lnTo>
                    <a:pt x="73852" y="129722"/>
                  </a:lnTo>
                  <a:lnTo>
                    <a:pt x="54444" y="173434"/>
                  </a:lnTo>
                  <a:lnTo>
                    <a:pt x="39529" y="210032"/>
                  </a:lnTo>
                  <a:lnTo>
                    <a:pt x="25007" y="255268"/>
                  </a:lnTo>
                  <a:lnTo>
                    <a:pt x="11947" y="301323"/>
                  </a:lnTo>
                  <a:lnTo>
                    <a:pt x="1998" y="342092"/>
                  </a:lnTo>
                  <a:lnTo>
                    <a:pt x="0" y="376774"/>
                  </a:lnTo>
                  <a:lnTo>
                    <a:pt x="1650" y="404438"/>
                  </a:lnTo>
                  <a:lnTo>
                    <a:pt x="14310" y="451047"/>
                  </a:lnTo>
                  <a:lnTo>
                    <a:pt x="15610" y="459398"/>
                  </a:lnTo>
                  <a:lnTo>
                    <a:pt x="25521" y="474320"/>
                  </a:lnTo>
                  <a:lnTo>
                    <a:pt x="52697" y="496091"/>
                  </a:lnTo>
                  <a:lnTo>
                    <a:pt x="72055" y="502131"/>
                  </a:lnTo>
                  <a:lnTo>
                    <a:pt x="103934" y="4951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94">
              <a:extLst>
                <a:ext uri="{FF2B5EF4-FFF2-40B4-BE49-F238E27FC236}">
                  <a16:creationId xmlns:a16="http://schemas.microsoft.com/office/drawing/2014/main" id="{2FB2976F-D646-A7BE-9FC6-F64E55E50BD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623215" y="2777578"/>
              <a:ext cx="34368" cy="232323"/>
            </a:xfrm>
            <a:custGeom>
              <a:avLst/>
              <a:gdLst/>
              <a:ahLst/>
              <a:cxnLst/>
              <a:rect l="0" t="0" r="0" b="0"/>
              <a:pathLst>
                <a:path w="34368" h="232323">
                  <a:moveTo>
                    <a:pt x="25235" y="22772"/>
                  </a:moveTo>
                  <a:lnTo>
                    <a:pt x="25235" y="22772"/>
                  </a:lnTo>
                  <a:lnTo>
                    <a:pt x="32773" y="4872"/>
                  </a:lnTo>
                  <a:lnTo>
                    <a:pt x="33877" y="0"/>
                  </a:lnTo>
                  <a:lnTo>
                    <a:pt x="34172" y="182"/>
                  </a:lnTo>
                  <a:lnTo>
                    <a:pt x="34367" y="1362"/>
                  </a:lnTo>
                  <a:lnTo>
                    <a:pt x="24347" y="44856"/>
                  </a:lnTo>
                  <a:lnTo>
                    <a:pt x="15446" y="80821"/>
                  </a:lnTo>
                  <a:lnTo>
                    <a:pt x="8014" y="120787"/>
                  </a:lnTo>
                  <a:lnTo>
                    <a:pt x="0" y="164272"/>
                  </a:lnTo>
                  <a:lnTo>
                    <a:pt x="6185" y="2323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95">
              <a:extLst>
                <a:ext uri="{FF2B5EF4-FFF2-40B4-BE49-F238E27FC236}">
                  <a16:creationId xmlns:a16="http://schemas.microsoft.com/office/drawing/2014/main" id="{32DCE592-AF96-9D55-A25E-44A0BB24F69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724650" y="28765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44240" y="19050"/>
                  </a:lnTo>
                  <a:lnTo>
                    <a:pt x="72375" y="16228"/>
                  </a:lnTo>
                  <a:lnTo>
                    <a:pt x="105901" y="10849"/>
                  </a:lnTo>
                  <a:lnTo>
                    <a:pt x="145009" y="687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96">
              <a:extLst>
                <a:ext uri="{FF2B5EF4-FFF2-40B4-BE49-F238E27FC236}">
                  <a16:creationId xmlns:a16="http://schemas.microsoft.com/office/drawing/2014/main" id="{135D34B5-3762-00DF-0338-CE2B7ED9813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029450" y="2705100"/>
              <a:ext cx="37985" cy="361951"/>
            </a:xfrm>
            <a:custGeom>
              <a:avLst/>
              <a:gdLst/>
              <a:ahLst/>
              <a:cxnLst/>
              <a:rect l="0" t="0" r="0" b="0"/>
              <a:pathLst>
                <a:path w="37985" h="361951">
                  <a:moveTo>
                    <a:pt x="28575" y="0"/>
                  </a:moveTo>
                  <a:lnTo>
                    <a:pt x="28575" y="0"/>
                  </a:lnTo>
                  <a:lnTo>
                    <a:pt x="36775" y="0"/>
                  </a:lnTo>
                  <a:lnTo>
                    <a:pt x="37984" y="36628"/>
                  </a:lnTo>
                  <a:lnTo>
                    <a:pt x="31531" y="72538"/>
                  </a:lnTo>
                  <a:lnTo>
                    <a:pt x="28393" y="115684"/>
                  </a:lnTo>
                  <a:lnTo>
                    <a:pt x="21209" y="157495"/>
                  </a:lnTo>
                  <a:lnTo>
                    <a:pt x="19476" y="201619"/>
                  </a:lnTo>
                  <a:lnTo>
                    <a:pt x="12588" y="247142"/>
                  </a:lnTo>
                  <a:lnTo>
                    <a:pt x="9375" y="283365"/>
                  </a:lnTo>
                  <a:lnTo>
                    <a:pt x="2166" y="325064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97">
              <a:extLst>
                <a:ext uri="{FF2B5EF4-FFF2-40B4-BE49-F238E27FC236}">
                  <a16:creationId xmlns:a16="http://schemas.microsoft.com/office/drawing/2014/main" id="{7D86C2F3-6045-12E3-7C1F-EAD55D82B60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038975" y="2800907"/>
              <a:ext cx="126883" cy="113744"/>
            </a:xfrm>
            <a:custGeom>
              <a:avLst/>
              <a:gdLst/>
              <a:ahLst/>
              <a:cxnLst/>
              <a:rect l="0" t="0" r="0" b="0"/>
              <a:pathLst>
                <a:path w="126883" h="113744">
                  <a:moveTo>
                    <a:pt x="0" y="56593"/>
                  </a:moveTo>
                  <a:lnTo>
                    <a:pt x="0" y="56593"/>
                  </a:lnTo>
                  <a:lnTo>
                    <a:pt x="5056" y="51537"/>
                  </a:lnTo>
                  <a:lnTo>
                    <a:pt x="7538" y="46232"/>
                  </a:lnTo>
                  <a:lnTo>
                    <a:pt x="10321" y="31083"/>
                  </a:lnTo>
                  <a:lnTo>
                    <a:pt x="22748" y="15303"/>
                  </a:lnTo>
                  <a:lnTo>
                    <a:pt x="48120" y="3674"/>
                  </a:lnTo>
                  <a:lnTo>
                    <a:pt x="74136" y="0"/>
                  </a:lnTo>
                  <a:lnTo>
                    <a:pt x="92404" y="4664"/>
                  </a:lnTo>
                  <a:lnTo>
                    <a:pt x="111223" y="17806"/>
                  </a:lnTo>
                  <a:lnTo>
                    <a:pt x="125147" y="40162"/>
                  </a:lnTo>
                  <a:lnTo>
                    <a:pt x="126882" y="54934"/>
                  </a:lnTo>
                  <a:lnTo>
                    <a:pt x="125863" y="61837"/>
                  </a:lnTo>
                  <a:lnTo>
                    <a:pt x="119087" y="75152"/>
                  </a:lnTo>
                  <a:lnTo>
                    <a:pt x="102546" y="95889"/>
                  </a:lnTo>
                  <a:lnTo>
                    <a:pt x="82242" y="106806"/>
                  </a:lnTo>
                  <a:lnTo>
                    <a:pt x="37641" y="112830"/>
                  </a:lnTo>
                  <a:lnTo>
                    <a:pt x="0" y="1137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98">
              <a:extLst>
                <a:ext uri="{FF2B5EF4-FFF2-40B4-BE49-F238E27FC236}">
                  <a16:creationId xmlns:a16="http://schemas.microsoft.com/office/drawing/2014/main" id="{70E0A591-9829-1DE7-E6FA-55340B600F2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115175" y="2557169"/>
              <a:ext cx="131815" cy="443207"/>
            </a:xfrm>
            <a:custGeom>
              <a:avLst/>
              <a:gdLst/>
              <a:ahLst/>
              <a:cxnLst/>
              <a:rect l="0" t="0" r="0" b="0"/>
              <a:pathLst>
                <a:path w="131815" h="443207">
                  <a:moveTo>
                    <a:pt x="0" y="5056"/>
                  </a:moveTo>
                  <a:lnTo>
                    <a:pt x="0" y="5056"/>
                  </a:lnTo>
                  <a:lnTo>
                    <a:pt x="15170" y="0"/>
                  </a:lnTo>
                  <a:lnTo>
                    <a:pt x="28261" y="339"/>
                  </a:lnTo>
                  <a:lnTo>
                    <a:pt x="41135" y="5076"/>
                  </a:lnTo>
                  <a:lnTo>
                    <a:pt x="67950" y="26238"/>
                  </a:lnTo>
                  <a:lnTo>
                    <a:pt x="89780" y="68075"/>
                  </a:lnTo>
                  <a:lnTo>
                    <a:pt x="111652" y="109109"/>
                  </a:lnTo>
                  <a:lnTo>
                    <a:pt x="120218" y="138192"/>
                  </a:lnTo>
                  <a:lnTo>
                    <a:pt x="128170" y="176464"/>
                  </a:lnTo>
                  <a:lnTo>
                    <a:pt x="131814" y="220238"/>
                  </a:lnTo>
                  <a:lnTo>
                    <a:pt x="129846" y="255209"/>
                  </a:lnTo>
                  <a:lnTo>
                    <a:pt x="124384" y="290860"/>
                  </a:lnTo>
                  <a:lnTo>
                    <a:pt x="114901" y="324344"/>
                  </a:lnTo>
                  <a:lnTo>
                    <a:pt x="92605" y="362832"/>
                  </a:lnTo>
                  <a:lnTo>
                    <a:pt x="62355" y="403720"/>
                  </a:lnTo>
                  <a:lnTo>
                    <a:pt x="22329" y="437440"/>
                  </a:lnTo>
                  <a:lnTo>
                    <a:pt x="9525" y="443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99">
              <a:extLst>
                <a:ext uri="{FF2B5EF4-FFF2-40B4-BE49-F238E27FC236}">
                  <a16:creationId xmlns:a16="http://schemas.microsoft.com/office/drawing/2014/main" id="{25E04D75-1BB0-98F3-2405-CCBA26F9BD9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429500" y="2657485"/>
              <a:ext cx="215220" cy="209541"/>
            </a:xfrm>
            <a:custGeom>
              <a:avLst/>
              <a:gdLst/>
              <a:ahLst/>
              <a:cxnLst/>
              <a:rect l="0" t="0" r="0" b="0"/>
              <a:pathLst>
                <a:path w="215220" h="209541">
                  <a:moveTo>
                    <a:pt x="47625" y="9515"/>
                  </a:moveTo>
                  <a:lnTo>
                    <a:pt x="47625" y="9515"/>
                  </a:lnTo>
                  <a:lnTo>
                    <a:pt x="47625" y="4459"/>
                  </a:lnTo>
                  <a:lnTo>
                    <a:pt x="46567" y="2969"/>
                  </a:lnTo>
                  <a:lnTo>
                    <a:pt x="44803" y="1976"/>
                  </a:lnTo>
                  <a:lnTo>
                    <a:pt x="42569" y="1314"/>
                  </a:lnTo>
                  <a:lnTo>
                    <a:pt x="42137" y="873"/>
                  </a:lnTo>
                  <a:lnTo>
                    <a:pt x="42908" y="579"/>
                  </a:lnTo>
                  <a:lnTo>
                    <a:pt x="57656" y="0"/>
                  </a:lnTo>
                  <a:lnTo>
                    <a:pt x="100599" y="21449"/>
                  </a:lnTo>
                  <a:lnTo>
                    <a:pt x="142756" y="44342"/>
                  </a:lnTo>
                  <a:lnTo>
                    <a:pt x="179391" y="67907"/>
                  </a:lnTo>
                  <a:lnTo>
                    <a:pt x="210400" y="97520"/>
                  </a:lnTo>
                  <a:lnTo>
                    <a:pt x="215219" y="106131"/>
                  </a:lnTo>
                  <a:lnTo>
                    <a:pt x="214388" y="110968"/>
                  </a:lnTo>
                  <a:lnTo>
                    <a:pt x="207820" y="121986"/>
                  </a:lnTo>
                  <a:lnTo>
                    <a:pt x="195023" y="131116"/>
                  </a:lnTo>
                  <a:lnTo>
                    <a:pt x="172790" y="145028"/>
                  </a:lnTo>
                  <a:lnTo>
                    <a:pt x="157228" y="155468"/>
                  </a:lnTo>
                  <a:lnTo>
                    <a:pt x="112746" y="170794"/>
                  </a:lnTo>
                  <a:lnTo>
                    <a:pt x="68249" y="189069"/>
                  </a:lnTo>
                  <a:lnTo>
                    <a:pt x="26064" y="204110"/>
                  </a:lnTo>
                  <a:lnTo>
                    <a:pt x="0" y="209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00">
              <a:extLst>
                <a:ext uri="{FF2B5EF4-FFF2-40B4-BE49-F238E27FC236}">
                  <a16:creationId xmlns:a16="http://schemas.microsoft.com/office/drawing/2014/main" id="{70B26D5C-3B94-CC03-C86F-CC7EFD86980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467600" y="2828925"/>
              <a:ext cx="228210" cy="114301"/>
            </a:xfrm>
            <a:custGeom>
              <a:avLst/>
              <a:gdLst/>
              <a:ahLst/>
              <a:cxnLst/>
              <a:rect l="0" t="0" r="0" b="0"/>
              <a:pathLst>
                <a:path w="228210" h="114301">
                  <a:moveTo>
                    <a:pt x="219075" y="0"/>
                  </a:moveTo>
                  <a:lnTo>
                    <a:pt x="219075" y="0"/>
                  </a:lnTo>
                  <a:lnTo>
                    <a:pt x="227276" y="8201"/>
                  </a:lnTo>
                  <a:lnTo>
                    <a:pt x="227718" y="7584"/>
                  </a:lnTo>
                  <a:lnTo>
                    <a:pt x="228209" y="4076"/>
                  </a:lnTo>
                  <a:lnTo>
                    <a:pt x="226223" y="3776"/>
                  </a:lnTo>
                  <a:lnTo>
                    <a:pt x="179627" y="19457"/>
                  </a:lnTo>
                  <a:lnTo>
                    <a:pt x="137552" y="31830"/>
                  </a:lnTo>
                  <a:lnTo>
                    <a:pt x="93818" y="50458"/>
                  </a:lnTo>
                  <a:lnTo>
                    <a:pt x="51811" y="73584"/>
                  </a:lnTo>
                  <a:lnTo>
                    <a:pt x="6104" y="10884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01">
              <a:extLst>
                <a:ext uri="{FF2B5EF4-FFF2-40B4-BE49-F238E27FC236}">
                  <a16:creationId xmlns:a16="http://schemas.microsoft.com/office/drawing/2014/main" id="{13C37B0F-0D4D-7640-04FF-4773731436D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877175" y="2638425"/>
              <a:ext cx="76201" cy="285751"/>
            </a:xfrm>
            <a:custGeom>
              <a:avLst/>
              <a:gdLst/>
              <a:ahLst/>
              <a:cxnLst/>
              <a:rect l="0" t="0" r="0" b="0"/>
              <a:pathLst>
                <a:path w="76201" h="285751">
                  <a:moveTo>
                    <a:pt x="76200" y="0"/>
                  </a:moveTo>
                  <a:lnTo>
                    <a:pt x="76200" y="0"/>
                  </a:lnTo>
                  <a:lnTo>
                    <a:pt x="75142" y="9721"/>
                  </a:lnTo>
                  <a:lnTo>
                    <a:pt x="62943" y="53962"/>
                  </a:lnTo>
                  <a:lnTo>
                    <a:pt x="56178" y="96737"/>
                  </a:lnTo>
                  <a:lnTo>
                    <a:pt x="43338" y="137789"/>
                  </a:lnTo>
                  <a:lnTo>
                    <a:pt x="32362" y="177234"/>
                  </a:lnTo>
                  <a:lnTo>
                    <a:pt x="21993" y="222844"/>
                  </a:lnTo>
                  <a:lnTo>
                    <a:pt x="14575" y="25791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02">
              <a:extLst>
                <a:ext uri="{FF2B5EF4-FFF2-40B4-BE49-F238E27FC236}">
                  <a16:creationId xmlns:a16="http://schemas.microsoft.com/office/drawing/2014/main" id="{D55B0CA3-6B59-E5EE-67AA-7D3BA6DD841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059043" y="2590800"/>
              <a:ext cx="168671" cy="280377"/>
            </a:xfrm>
            <a:custGeom>
              <a:avLst/>
              <a:gdLst/>
              <a:ahLst/>
              <a:cxnLst/>
              <a:rect l="0" t="0" r="0" b="0"/>
              <a:pathLst>
                <a:path w="168671" h="280377">
                  <a:moveTo>
                    <a:pt x="75307" y="57150"/>
                  </a:moveTo>
                  <a:lnTo>
                    <a:pt x="75307" y="57150"/>
                  </a:lnTo>
                  <a:lnTo>
                    <a:pt x="83508" y="27491"/>
                  </a:lnTo>
                  <a:lnTo>
                    <a:pt x="84717" y="3389"/>
                  </a:lnTo>
                  <a:lnTo>
                    <a:pt x="82638" y="4376"/>
                  </a:lnTo>
                  <a:lnTo>
                    <a:pt x="53391" y="32692"/>
                  </a:lnTo>
                  <a:lnTo>
                    <a:pt x="29435" y="73737"/>
                  </a:lnTo>
                  <a:lnTo>
                    <a:pt x="9281" y="115961"/>
                  </a:lnTo>
                  <a:lnTo>
                    <a:pt x="3628" y="135147"/>
                  </a:lnTo>
                  <a:lnTo>
                    <a:pt x="0" y="176313"/>
                  </a:lnTo>
                  <a:lnTo>
                    <a:pt x="2194" y="201466"/>
                  </a:lnTo>
                  <a:lnTo>
                    <a:pt x="16446" y="246781"/>
                  </a:lnTo>
                  <a:lnTo>
                    <a:pt x="34054" y="271930"/>
                  </a:lnTo>
                  <a:lnTo>
                    <a:pt x="46386" y="280009"/>
                  </a:lnTo>
                  <a:lnTo>
                    <a:pt x="60337" y="280376"/>
                  </a:lnTo>
                  <a:lnTo>
                    <a:pt x="103405" y="273767"/>
                  </a:lnTo>
                  <a:lnTo>
                    <a:pt x="109913" y="271412"/>
                  </a:lnTo>
                  <a:lnTo>
                    <a:pt x="119968" y="260327"/>
                  </a:lnTo>
                  <a:lnTo>
                    <a:pt x="144983" y="216054"/>
                  </a:lnTo>
                  <a:lnTo>
                    <a:pt x="161008" y="169158"/>
                  </a:lnTo>
                  <a:lnTo>
                    <a:pt x="166312" y="156673"/>
                  </a:lnTo>
                  <a:lnTo>
                    <a:pt x="168670" y="140541"/>
                  </a:lnTo>
                  <a:lnTo>
                    <a:pt x="159948" y="99659"/>
                  </a:lnTo>
                  <a:lnTo>
                    <a:pt x="145014" y="55810"/>
                  </a:lnTo>
                  <a:lnTo>
                    <a:pt x="119752" y="11448"/>
                  </a:lnTo>
                  <a:lnTo>
                    <a:pt x="113405" y="5088"/>
                  </a:lnTo>
                  <a:lnTo>
                    <a:pt x="110230" y="3392"/>
                  </a:lnTo>
                  <a:lnTo>
                    <a:pt x="77581" y="88"/>
                  </a:lnTo>
                  <a:lnTo>
                    <a:pt x="51632" y="0"/>
                  </a:lnTo>
                  <a:lnTo>
                    <a:pt x="49998" y="1058"/>
                  </a:lnTo>
                  <a:lnTo>
                    <a:pt x="48909" y="2822"/>
                  </a:lnTo>
                  <a:lnTo>
                    <a:pt x="46732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75">
            <a:extLst>
              <a:ext uri="{FF2B5EF4-FFF2-40B4-BE49-F238E27FC236}">
                <a16:creationId xmlns:a16="http://schemas.microsoft.com/office/drawing/2014/main" id="{F0EDB65C-2D77-61E8-0655-7DF55CE96966}"/>
              </a:ext>
            </a:extLst>
          </p:cNvPr>
          <p:cNvGrpSpPr/>
          <p:nvPr/>
        </p:nvGrpSpPr>
        <p:grpSpPr>
          <a:xfrm>
            <a:off x="381000" y="2524125"/>
            <a:ext cx="1275588" cy="360019"/>
            <a:chOff x="381000" y="2524125"/>
            <a:chExt cx="1275588" cy="360019"/>
          </a:xfrm>
        </p:grpSpPr>
        <p:sp>
          <p:nvSpPr>
            <p:cNvPr id="174" name="SMARTInkShape-303">
              <a:extLst>
                <a:ext uri="{FF2B5EF4-FFF2-40B4-BE49-F238E27FC236}">
                  <a16:creationId xmlns:a16="http://schemas.microsoft.com/office/drawing/2014/main" id="{FCDBBDAF-7EBB-500E-B8A6-0609DAB24EB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81000" y="2552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04">
              <a:extLst>
                <a:ext uri="{FF2B5EF4-FFF2-40B4-BE49-F238E27FC236}">
                  <a16:creationId xmlns:a16="http://schemas.microsoft.com/office/drawing/2014/main" id="{DDC638DC-DC11-121D-1323-3B4831ECA05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81000" y="2524125"/>
              <a:ext cx="19051" cy="360019"/>
            </a:xfrm>
            <a:custGeom>
              <a:avLst/>
              <a:gdLst/>
              <a:ahLst/>
              <a:cxnLst/>
              <a:rect l="0" t="0" r="0" b="0"/>
              <a:pathLst>
                <a:path w="19051" h="360019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7992" y="5488"/>
                  </a:lnTo>
                  <a:lnTo>
                    <a:pt x="9917" y="276"/>
                  </a:lnTo>
                  <a:lnTo>
                    <a:pt x="19040" y="0"/>
                  </a:lnTo>
                  <a:lnTo>
                    <a:pt x="19048" y="5488"/>
                  </a:lnTo>
                  <a:lnTo>
                    <a:pt x="19050" y="932"/>
                  </a:lnTo>
                  <a:lnTo>
                    <a:pt x="10849" y="82"/>
                  </a:lnTo>
                  <a:lnTo>
                    <a:pt x="9917" y="24"/>
                  </a:lnTo>
                  <a:lnTo>
                    <a:pt x="14698" y="7"/>
                  </a:lnTo>
                  <a:lnTo>
                    <a:pt x="15090" y="1063"/>
                  </a:lnTo>
                  <a:lnTo>
                    <a:pt x="10938" y="10362"/>
                  </a:lnTo>
                  <a:lnTo>
                    <a:pt x="9549" y="54547"/>
                  </a:lnTo>
                  <a:lnTo>
                    <a:pt x="6706" y="88622"/>
                  </a:lnTo>
                  <a:lnTo>
                    <a:pt x="883" y="133732"/>
                  </a:lnTo>
                  <a:lnTo>
                    <a:pt x="116" y="181025"/>
                  </a:lnTo>
                  <a:lnTo>
                    <a:pt x="15" y="225784"/>
                  </a:lnTo>
                  <a:lnTo>
                    <a:pt x="2" y="266525"/>
                  </a:lnTo>
                  <a:lnTo>
                    <a:pt x="0" y="314129"/>
                  </a:lnTo>
                  <a:lnTo>
                    <a:pt x="0" y="360018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05">
              <a:extLst>
                <a:ext uri="{FF2B5EF4-FFF2-40B4-BE49-F238E27FC236}">
                  <a16:creationId xmlns:a16="http://schemas.microsoft.com/office/drawing/2014/main" id="{3962E671-F810-16EA-164C-CA667ED7C8A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00050" y="2582879"/>
              <a:ext cx="122631" cy="112697"/>
            </a:xfrm>
            <a:custGeom>
              <a:avLst/>
              <a:gdLst/>
              <a:ahLst/>
              <a:cxnLst/>
              <a:rect l="0" t="0" r="0" b="0"/>
              <a:pathLst>
                <a:path w="122631" h="112697">
                  <a:moveTo>
                    <a:pt x="0" y="55546"/>
                  </a:moveTo>
                  <a:lnTo>
                    <a:pt x="0" y="55546"/>
                  </a:lnTo>
                  <a:lnTo>
                    <a:pt x="5056" y="50490"/>
                  </a:lnTo>
                  <a:lnTo>
                    <a:pt x="7539" y="45185"/>
                  </a:lnTo>
                  <a:lnTo>
                    <a:pt x="8201" y="42288"/>
                  </a:lnTo>
                  <a:lnTo>
                    <a:pt x="22666" y="18690"/>
                  </a:lnTo>
                  <a:lnTo>
                    <a:pt x="26753" y="15100"/>
                  </a:lnTo>
                  <a:lnTo>
                    <a:pt x="64118" y="802"/>
                  </a:lnTo>
                  <a:lnTo>
                    <a:pt x="68145" y="0"/>
                  </a:lnTo>
                  <a:lnTo>
                    <a:pt x="88983" y="3928"/>
                  </a:lnTo>
                  <a:lnTo>
                    <a:pt x="110209" y="16851"/>
                  </a:lnTo>
                  <a:lnTo>
                    <a:pt x="117773" y="28117"/>
                  </a:lnTo>
                  <a:lnTo>
                    <a:pt x="122032" y="46361"/>
                  </a:lnTo>
                  <a:lnTo>
                    <a:pt x="122630" y="52597"/>
                  </a:lnTo>
                  <a:lnTo>
                    <a:pt x="117649" y="67993"/>
                  </a:lnTo>
                  <a:lnTo>
                    <a:pt x="108380" y="83303"/>
                  </a:lnTo>
                  <a:lnTo>
                    <a:pt x="97205" y="93635"/>
                  </a:lnTo>
                  <a:lnTo>
                    <a:pt x="73957" y="105402"/>
                  </a:lnTo>
                  <a:lnTo>
                    <a:pt x="44203" y="111255"/>
                  </a:lnTo>
                  <a:lnTo>
                    <a:pt x="0" y="1126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06">
              <a:extLst>
                <a:ext uri="{FF2B5EF4-FFF2-40B4-BE49-F238E27FC236}">
                  <a16:creationId xmlns:a16="http://schemas.microsoft.com/office/drawing/2014/main" id="{5D7BFF3D-6D79-980F-C08A-8DCDDDECFE1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33425" y="26289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3849" y="0"/>
                  </a:lnTo>
                  <a:lnTo>
                    <a:pt x="90698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07">
              <a:extLst>
                <a:ext uri="{FF2B5EF4-FFF2-40B4-BE49-F238E27FC236}">
                  <a16:creationId xmlns:a16="http://schemas.microsoft.com/office/drawing/2014/main" id="{B2FEE12F-04EA-8C0E-F699-58E3C38D527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42950" y="267652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17900" y="7539"/>
                  </a:lnTo>
                  <a:lnTo>
                    <a:pt x="60616" y="9350"/>
                  </a:lnTo>
                  <a:lnTo>
                    <a:pt x="104947" y="9515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08">
              <a:extLst>
                <a:ext uri="{FF2B5EF4-FFF2-40B4-BE49-F238E27FC236}">
                  <a16:creationId xmlns:a16="http://schemas.microsoft.com/office/drawing/2014/main" id="{2EFE9368-BC78-614F-BD04-CA0A20D6843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24886" y="2591925"/>
              <a:ext cx="127311" cy="159919"/>
            </a:xfrm>
            <a:custGeom>
              <a:avLst/>
              <a:gdLst/>
              <a:ahLst/>
              <a:cxnLst/>
              <a:rect l="0" t="0" r="0" b="0"/>
              <a:pathLst>
                <a:path w="127311" h="159919">
                  <a:moveTo>
                    <a:pt x="80014" y="36975"/>
                  </a:moveTo>
                  <a:lnTo>
                    <a:pt x="80014" y="36975"/>
                  </a:lnTo>
                  <a:lnTo>
                    <a:pt x="80014" y="22428"/>
                  </a:lnTo>
                  <a:lnTo>
                    <a:pt x="78956" y="20927"/>
                  </a:lnTo>
                  <a:lnTo>
                    <a:pt x="77192" y="19926"/>
                  </a:lnTo>
                  <a:lnTo>
                    <a:pt x="66756" y="18320"/>
                  </a:lnTo>
                  <a:lnTo>
                    <a:pt x="52567" y="18042"/>
                  </a:lnTo>
                  <a:lnTo>
                    <a:pt x="41004" y="23622"/>
                  </a:lnTo>
                  <a:lnTo>
                    <a:pt x="21391" y="39394"/>
                  </a:lnTo>
                  <a:lnTo>
                    <a:pt x="10668" y="54507"/>
                  </a:lnTo>
                  <a:lnTo>
                    <a:pt x="789" y="77448"/>
                  </a:lnTo>
                  <a:lnTo>
                    <a:pt x="0" y="95180"/>
                  </a:lnTo>
                  <a:lnTo>
                    <a:pt x="8117" y="132433"/>
                  </a:lnTo>
                  <a:lnTo>
                    <a:pt x="16663" y="145723"/>
                  </a:lnTo>
                  <a:lnTo>
                    <a:pt x="21905" y="150749"/>
                  </a:lnTo>
                  <a:lnTo>
                    <a:pt x="33374" y="156333"/>
                  </a:lnTo>
                  <a:lnTo>
                    <a:pt x="63040" y="159918"/>
                  </a:lnTo>
                  <a:lnTo>
                    <a:pt x="85098" y="155482"/>
                  </a:lnTo>
                  <a:lnTo>
                    <a:pt x="105039" y="142408"/>
                  </a:lnTo>
                  <a:lnTo>
                    <a:pt x="112303" y="133929"/>
                  </a:lnTo>
                  <a:lnTo>
                    <a:pt x="123895" y="108970"/>
                  </a:lnTo>
                  <a:lnTo>
                    <a:pt x="127310" y="65264"/>
                  </a:lnTo>
                  <a:lnTo>
                    <a:pt x="126483" y="44181"/>
                  </a:lnTo>
                  <a:lnTo>
                    <a:pt x="114369" y="11688"/>
                  </a:lnTo>
                  <a:lnTo>
                    <a:pt x="110325" y="7417"/>
                  </a:lnTo>
                  <a:lnTo>
                    <a:pt x="100188" y="2672"/>
                  </a:lnTo>
                  <a:lnTo>
                    <a:pt x="82582" y="0"/>
                  </a:lnTo>
                  <a:lnTo>
                    <a:pt x="63959" y="4265"/>
                  </a:lnTo>
                  <a:lnTo>
                    <a:pt x="50092" y="12231"/>
                  </a:lnTo>
                  <a:lnTo>
                    <a:pt x="39280" y="21294"/>
                  </a:lnTo>
                  <a:lnTo>
                    <a:pt x="32389" y="36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09">
              <a:extLst>
                <a:ext uri="{FF2B5EF4-FFF2-40B4-BE49-F238E27FC236}">
                  <a16:creationId xmlns:a16="http://schemas.microsoft.com/office/drawing/2014/main" id="{F5F1B48A-B041-20FE-08C3-F5DA79EA872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257300" y="2714625"/>
              <a:ext cx="8202" cy="1"/>
            </a:xfrm>
            <a:custGeom>
              <a:avLst/>
              <a:gdLst/>
              <a:ahLst/>
              <a:cxnLst/>
              <a:rect l="0" t="0" r="0" b="0"/>
              <a:pathLst>
                <a:path w="8202" h="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10">
              <a:extLst>
                <a:ext uri="{FF2B5EF4-FFF2-40B4-BE49-F238E27FC236}">
                  <a16:creationId xmlns:a16="http://schemas.microsoft.com/office/drawing/2014/main" id="{51FF3B32-49DA-986B-64BD-4E61161D94A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382764" y="2581275"/>
              <a:ext cx="112049" cy="159812"/>
            </a:xfrm>
            <a:custGeom>
              <a:avLst/>
              <a:gdLst/>
              <a:ahLst/>
              <a:cxnLst/>
              <a:rect l="0" t="0" r="0" b="0"/>
              <a:pathLst>
                <a:path w="112049" h="159812">
                  <a:moveTo>
                    <a:pt x="74561" y="47625"/>
                  </a:moveTo>
                  <a:lnTo>
                    <a:pt x="74561" y="47625"/>
                  </a:lnTo>
                  <a:lnTo>
                    <a:pt x="74561" y="42569"/>
                  </a:lnTo>
                  <a:lnTo>
                    <a:pt x="75619" y="41079"/>
                  </a:lnTo>
                  <a:lnTo>
                    <a:pt x="77383" y="40086"/>
                  </a:lnTo>
                  <a:lnTo>
                    <a:pt x="83693" y="38216"/>
                  </a:lnTo>
                  <a:lnTo>
                    <a:pt x="78913" y="38135"/>
                  </a:lnTo>
                  <a:lnTo>
                    <a:pt x="77463" y="37065"/>
                  </a:lnTo>
                  <a:lnTo>
                    <a:pt x="75850" y="33054"/>
                  </a:lnTo>
                  <a:lnTo>
                    <a:pt x="74362" y="31561"/>
                  </a:lnTo>
                  <a:lnTo>
                    <a:pt x="69887" y="29902"/>
                  </a:lnTo>
                  <a:lnTo>
                    <a:pt x="61416" y="28968"/>
                  </a:lnTo>
                  <a:lnTo>
                    <a:pt x="55314" y="31572"/>
                  </a:lnTo>
                  <a:lnTo>
                    <a:pt x="20017" y="56032"/>
                  </a:lnTo>
                  <a:lnTo>
                    <a:pt x="13278" y="67589"/>
                  </a:lnTo>
                  <a:lnTo>
                    <a:pt x="2050" y="111637"/>
                  </a:lnTo>
                  <a:lnTo>
                    <a:pt x="0" y="127580"/>
                  </a:lnTo>
                  <a:lnTo>
                    <a:pt x="1571" y="133737"/>
                  </a:lnTo>
                  <a:lnTo>
                    <a:pt x="8960" y="143400"/>
                  </a:lnTo>
                  <a:lnTo>
                    <a:pt x="25020" y="154790"/>
                  </a:lnTo>
                  <a:lnTo>
                    <a:pt x="38128" y="159811"/>
                  </a:lnTo>
                  <a:lnTo>
                    <a:pt x="58827" y="156242"/>
                  </a:lnTo>
                  <a:lnTo>
                    <a:pt x="80012" y="143425"/>
                  </a:lnTo>
                  <a:lnTo>
                    <a:pt x="94638" y="126223"/>
                  </a:lnTo>
                  <a:lnTo>
                    <a:pt x="109556" y="82892"/>
                  </a:lnTo>
                  <a:lnTo>
                    <a:pt x="112048" y="54709"/>
                  </a:lnTo>
                  <a:lnTo>
                    <a:pt x="107423" y="27852"/>
                  </a:lnTo>
                  <a:lnTo>
                    <a:pt x="99397" y="14848"/>
                  </a:lnTo>
                  <a:lnTo>
                    <a:pt x="94293" y="9899"/>
                  </a:lnTo>
                  <a:lnTo>
                    <a:pt x="82978" y="4399"/>
                  </a:lnTo>
                  <a:lnTo>
                    <a:pt x="4598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11">
              <a:extLst>
                <a:ext uri="{FF2B5EF4-FFF2-40B4-BE49-F238E27FC236}">
                  <a16:creationId xmlns:a16="http://schemas.microsoft.com/office/drawing/2014/main" id="{7E35C5EC-0DAB-B648-1989-A5C640705CC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638300" y="2553484"/>
              <a:ext cx="18288" cy="227817"/>
            </a:xfrm>
            <a:custGeom>
              <a:avLst/>
              <a:gdLst/>
              <a:ahLst/>
              <a:cxnLst/>
              <a:rect l="0" t="0" r="0" b="0"/>
              <a:pathLst>
                <a:path w="18288" h="227817">
                  <a:moveTo>
                    <a:pt x="0" y="18266"/>
                  </a:moveTo>
                  <a:lnTo>
                    <a:pt x="0" y="18266"/>
                  </a:lnTo>
                  <a:lnTo>
                    <a:pt x="5057" y="8153"/>
                  </a:lnTo>
                  <a:lnTo>
                    <a:pt x="7604" y="5174"/>
                  </a:lnTo>
                  <a:lnTo>
                    <a:pt x="17334" y="0"/>
                  </a:lnTo>
                  <a:lnTo>
                    <a:pt x="18287" y="5209"/>
                  </a:lnTo>
                  <a:lnTo>
                    <a:pt x="17891" y="39360"/>
                  </a:lnTo>
                  <a:lnTo>
                    <a:pt x="10835" y="80154"/>
                  </a:lnTo>
                  <a:lnTo>
                    <a:pt x="9784" y="120998"/>
                  </a:lnTo>
                  <a:lnTo>
                    <a:pt x="9576" y="163560"/>
                  </a:lnTo>
                  <a:lnTo>
                    <a:pt x="6718" y="194313"/>
                  </a:lnTo>
                  <a:lnTo>
                    <a:pt x="0" y="2278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76">
            <a:extLst>
              <a:ext uri="{FF2B5EF4-FFF2-40B4-BE49-F238E27FC236}">
                <a16:creationId xmlns:a16="http://schemas.microsoft.com/office/drawing/2014/main" id="{7B1BA9E5-7296-25FA-1918-AC4C8B880F73}"/>
              </a:ext>
            </a:extLst>
          </p:cNvPr>
          <p:cNvGrpSpPr/>
          <p:nvPr/>
        </p:nvGrpSpPr>
        <p:grpSpPr>
          <a:xfrm>
            <a:off x="240091" y="3114675"/>
            <a:ext cx="521590" cy="390526"/>
            <a:chOff x="240091" y="3114675"/>
            <a:chExt cx="521590" cy="390526"/>
          </a:xfrm>
        </p:grpSpPr>
        <p:sp>
          <p:nvSpPr>
            <p:cNvPr id="184" name="SMARTInkShape-312">
              <a:extLst>
                <a:ext uri="{FF2B5EF4-FFF2-40B4-BE49-F238E27FC236}">
                  <a16:creationId xmlns:a16="http://schemas.microsoft.com/office/drawing/2014/main" id="{F1734527-1227-D398-7252-BC1BAEBC9DA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40091" y="3191039"/>
              <a:ext cx="26576" cy="304637"/>
            </a:xfrm>
            <a:custGeom>
              <a:avLst/>
              <a:gdLst/>
              <a:ahLst/>
              <a:cxnLst/>
              <a:rect l="0" t="0" r="0" b="0"/>
              <a:pathLst>
                <a:path w="26576" h="304637">
                  <a:moveTo>
                    <a:pt x="17084" y="37936"/>
                  </a:moveTo>
                  <a:lnTo>
                    <a:pt x="17084" y="37936"/>
                  </a:lnTo>
                  <a:lnTo>
                    <a:pt x="17084" y="24679"/>
                  </a:lnTo>
                  <a:lnTo>
                    <a:pt x="19906" y="18639"/>
                  </a:lnTo>
                  <a:lnTo>
                    <a:pt x="23630" y="12426"/>
                  </a:lnTo>
                  <a:lnTo>
                    <a:pt x="26575" y="0"/>
                  </a:lnTo>
                  <a:lnTo>
                    <a:pt x="23785" y="45507"/>
                  </a:lnTo>
                  <a:lnTo>
                    <a:pt x="18408" y="92818"/>
                  </a:lnTo>
                  <a:lnTo>
                    <a:pt x="12420" y="133102"/>
                  </a:lnTo>
                  <a:lnTo>
                    <a:pt x="8999" y="178552"/>
                  </a:lnTo>
                  <a:lnTo>
                    <a:pt x="6785" y="220621"/>
                  </a:lnTo>
                  <a:lnTo>
                    <a:pt x="76" y="261856"/>
                  </a:lnTo>
                  <a:lnTo>
                    <a:pt x="0" y="277156"/>
                  </a:lnTo>
                  <a:lnTo>
                    <a:pt x="7559" y="3046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13">
              <a:extLst>
                <a:ext uri="{FF2B5EF4-FFF2-40B4-BE49-F238E27FC236}">
                  <a16:creationId xmlns:a16="http://schemas.microsoft.com/office/drawing/2014/main" id="{BA2F1031-6083-30AF-EEE3-A389E557B8D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33375" y="3276600"/>
              <a:ext cx="133351" cy="24539"/>
            </a:xfrm>
            <a:custGeom>
              <a:avLst/>
              <a:gdLst/>
              <a:ahLst/>
              <a:cxnLst/>
              <a:rect l="0" t="0" r="0" b="0"/>
              <a:pathLst>
                <a:path w="133351" h="24539">
                  <a:moveTo>
                    <a:pt x="0" y="19050"/>
                  </a:moveTo>
                  <a:lnTo>
                    <a:pt x="0" y="19050"/>
                  </a:lnTo>
                  <a:lnTo>
                    <a:pt x="0" y="24538"/>
                  </a:lnTo>
                  <a:lnTo>
                    <a:pt x="0" y="19982"/>
                  </a:lnTo>
                  <a:lnTo>
                    <a:pt x="46571" y="19066"/>
                  </a:lnTo>
                  <a:lnTo>
                    <a:pt x="68666" y="19052"/>
                  </a:lnTo>
                  <a:lnTo>
                    <a:pt x="75674" y="16229"/>
                  </a:lnTo>
                  <a:lnTo>
                    <a:pt x="82316" y="1250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14">
              <a:extLst>
                <a:ext uri="{FF2B5EF4-FFF2-40B4-BE49-F238E27FC236}">
                  <a16:creationId xmlns:a16="http://schemas.microsoft.com/office/drawing/2014/main" id="{CC344673-879E-635B-D33E-3D4E0D37D33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32710" y="3114675"/>
              <a:ext cx="14913" cy="390526"/>
            </a:xfrm>
            <a:custGeom>
              <a:avLst/>
              <a:gdLst/>
              <a:ahLst/>
              <a:cxnLst/>
              <a:rect l="0" t="0" r="0" b="0"/>
              <a:pathLst>
                <a:path w="14913" h="390526">
                  <a:moveTo>
                    <a:pt x="5465" y="0"/>
                  </a:moveTo>
                  <a:lnTo>
                    <a:pt x="5465" y="0"/>
                  </a:lnTo>
                  <a:lnTo>
                    <a:pt x="10521" y="0"/>
                  </a:lnTo>
                  <a:lnTo>
                    <a:pt x="12011" y="3175"/>
                  </a:lnTo>
                  <a:lnTo>
                    <a:pt x="14598" y="49885"/>
                  </a:lnTo>
                  <a:lnTo>
                    <a:pt x="14912" y="90444"/>
                  </a:lnTo>
                  <a:lnTo>
                    <a:pt x="13909" y="134396"/>
                  </a:lnTo>
                  <a:lnTo>
                    <a:pt x="7446" y="179300"/>
                  </a:lnTo>
                  <a:lnTo>
                    <a:pt x="6052" y="217520"/>
                  </a:lnTo>
                  <a:lnTo>
                    <a:pt x="5639" y="257773"/>
                  </a:lnTo>
                  <a:lnTo>
                    <a:pt x="2694" y="291571"/>
                  </a:lnTo>
                  <a:lnTo>
                    <a:pt x="0" y="317971"/>
                  </a:lnTo>
                  <a:lnTo>
                    <a:pt x="4072" y="357967"/>
                  </a:lnTo>
                  <a:lnTo>
                    <a:pt x="5465" y="390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15">
              <a:extLst>
                <a:ext uri="{FF2B5EF4-FFF2-40B4-BE49-F238E27FC236}">
                  <a16:creationId xmlns:a16="http://schemas.microsoft.com/office/drawing/2014/main" id="{567C7FCA-3323-9C56-1363-8EE19016837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28650" y="3191524"/>
              <a:ext cx="133031" cy="123177"/>
            </a:xfrm>
            <a:custGeom>
              <a:avLst/>
              <a:gdLst/>
              <a:ahLst/>
              <a:cxnLst/>
              <a:rect l="0" t="0" r="0" b="0"/>
              <a:pathLst>
                <a:path w="133031" h="123177">
                  <a:moveTo>
                    <a:pt x="0" y="56501"/>
                  </a:moveTo>
                  <a:lnTo>
                    <a:pt x="0" y="56501"/>
                  </a:lnTo>
                  <a:lnTo>
                    <a:pt x="22793" y="34767"/>
                  </a:lnTo>
                  <a:lnTo>
                    <a:pt x="34152" y="27836"/>
                  </a:lnTo>
                  <a:lnTo>
                    <a:pt x="50295" y="10426"/>
                  </a:lnTo>
                  <a:lnTo>
                    <a:pt x="61512" y="4273"/>
                  </a:lnTo>
                  <a:lnTo>
                    <a:pt x="87175" y="0"/>
                  </a:lnTo>
                  <a:lnTo>
                    <a:pt x="102970" y="4600"/>
                  </a:lnTo>
                  <a:lnTo>
                    <a:pt x="121056" y="17722"/>
                  </a:lnTo>
                  <a:lnTo>
                    <a:pt x="127886" y="26213"/>
                  </a:lnTo>
                  <a:lnTo>
                    <a:pt x="130921" y="34573"/>
                  </a:lnTo>
                  <a:lnTo>
                    <a:pt x="133030" y="68365"/>
                  </a:lnTo>
                  <a:lnTo>
                    <a:pt x="131020" y="74993"/>
                  </a:lnTo>
                  <a:lnTo>
                    <a:pt x="123142" y="85181"/>
                  </a:lnTo>
                  <a:lnTo>
                    <a:pt x="78872" y="118248"/>
                  </a:lnTo>
                  <a:lnTo>
                    <a:pt x="68921" y="120986"/>
                  </a:lnTo>
                  <a:lnTo>
                    <a:pt x="9525" y="1231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77">
            <a:extLst>
              <a:ext uri="{FF2B5EF4-FFF2-40B4-BE49-F238E27FC236}">
                <a16:creationId xmlns:a16="http://schemas.microsoft.com/office/drawing/2014/main" id="{1BEB38D3-6EEC-2BED-78B7-E9E7CED9ACB1}"/>
              </a:ext>
            </a:extLst>
          </p:cNvPr>
          <p:cNvGrpSpPr/>
          <p:nvPr/>
        </p:nvGrpSpPr>
        <p:grpSpPr>
          <a:xfrm>
            <a:off x="981075" y="3133773"/>
            <a:ext cx="1038226" cy="273299"/>
            <a:chOff x="981075" y="3133773"/>
            <a:chExt cx="1038226" cy="273299"/>
          </a:xfrm>
        </p:grpSpPr>
        <p:sp>
          <p:nvSpPr>
            <p:cNvPr id="189" name="SMARTInkShape-316">
              <a:extLst>
                <a:ext uri="{FF2B5EF4-FFF2-40B4-BE49-F238E27FC236}">
                  <a16:creationId xmlns:a16="http://schemas.microsoft.com/office/drawing/2014/main" id="{BE4FC4C1-0452-2107-5362-86EF43FAFA0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920395" y="3143807"/>
              <a:ext cx="98906" cy="256619"/>
            </a:xfrm>
            <a:custGeom>
              <a:avLst/>
              <a:gdLst/>
              <a:ahLst/>
              <a:cxnLst/>
              <a:rect l="0" t="0" r="0" b="0"/>
              <a:pathLst>
                <a:path w="98906" h="256619">
                  <a:moveTo>
                    <a:pt x="79855" y="66118"/>
                  </a:moveTo>
                  <a:lnTo>
                    <a:pt x="79855" y="66118"/>
                  </a:lnTo>
                  <a:lnTo>
                    <a:pt x="79855" y="21642"/>
                  </a:lnTo>
                  <a:lnTo>
                    <a:pt x="79855" y="15307"/>
                  </a:lnTo>
                  <a:lnTo>
                    <a:pt x="77033" y="8963"/>
                  </a:lnTo>
                  <a:lnTo>
                    <a:pt x="74798" y="5789"/>
                  </a:lnTo>
                  <a:lnTo>
                    <a:pt x="69494" y="2264"/>
                  </a:lnTo>
                  <a:lnTo>
                    <a:pt x="57465" y="0"/>
                  </a:lnTo>
                  <a:lnTo>
                    <a:pt x="42999" y="4664"/>
                  </a:lnTo>
                  <a:lnTo>
                    <a:pt x="11717" y="30048"/>
                  </a:lnTo>
                  <a:lnTo>
                    <a:pt x="987" y="50492"/>
                  </a:lnTo>
                  <a:lnTo>
                    <a:pt x="0" y="67640"/>
                  </a:lnTo>
                  <a:lnTo>
                    <a:pt x="2933" y="94406"/>
                  </a:lnTo>
                  <a:lnTo>
                    <a:pt x="5290" y="98735"/>
                  </a:lnTo>
                  <a:lnTo>
                    <a:pt x="13554" y="106367"/>
                  </a:lnTo>
                  <a:lnTo>
                    <a:pt x="18721" y="107767"/>
                  </a:lnTo>
                  <a:lnTo>
                    <a:pt x="30107" y="106501"/>
                  </a:lnTo>
                  <a:lnTo>
                    <a:pt x="43360" y="99838"/>
                  </a:lnTo>
                  <a:lnTo>
                    <a:pt x="47760" y="94157"/>
                  </a:lnTo>
                  <a:lnTo>
                    <a:pt x="48933" y="91161"/>
                  </a:lnTo>
                  <a:lnTo>
                    <a:pt x="86013" y="43952"/>
                  </a:lnTo>
                  <a:lnTo>
                    <a:pt x="94615" y="32151"/>
                  </a:lnTo>
                  <a:lnTo>
                    <a:pt x="98340" y="20501"/>
                  </a:lnTo>
                  <a:lnTo>
                    <a:pt x="98855" y="58442"/>
                  </a:lnTo>
                  <a:lnTo>
                    <a:pt x="97837" y="100546"/>
                  </a:lnTo>
                  <a:lnTo>
                    <a:pt x="91364" y="137085"/>
                  </a:lnTo>
                  <a:lnTo>
                    <a:pt x="89772" y="179384"/>
                  </a:lnTo>
                  <a:lnTo>
                    <a:pt x="90516" y="222743"/>
                  </a:lnTo>
                  <a:lnTo>
                    <a:pt x="94890" y="240466"/>
                  </a:lnTo>
                  <a:lnTo>
                    <a:pt x="92541" y="251362"/>
                  </a:lnTo>
                  <a:lnTo>
                    <a:pt x="93604" y="253114"/>
                  </a:lnTo>
                  <a:lnTo>
                    <a:pt x="98905" y="2566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17">
              <a:extLst>
                <a:ext uri="{FF2B5EF4-FFF2-40B4-BE49-F238E27FC236}">
                  <a16:creationId xmlns:a16="http://schemas.microsoft.com/office/drawing/2014/main" id="{D668B28A-0524-0600-39A9-3340D958E00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715936" y="3133773"/>
              <a:ext cx="131915" cy="273299"/>
            </a:xfrm>
            <a:custGeom>
              <a:avLst/>
              <a:gdLst/>
              <a:ahLst/>
              <a:cxnLst/>
              <a:rect l="0" t="0" r="0" b="0"/>
              <a:pathLst>
                <a:path w="131915" h="273299">
                  <a:moveTo>
                    <a:pt x="131914" y="85677"/>
                  </a:moveTo>
                  <a:lnTo>
                    <a:pt x="131914" y="85677"/>
                  </a:lnTo>
                  <a:lnTo>
                    <a:pt x="131914" y="71488"/>
                  </a:lnTo>
                  <a:lnTo>
                    <a:pt x="130856" y="69868"/>
                  </a:lnTo>
                  <a:lnTo>
                    <a:pt x="129092" y="68787"/>
                  </a:lnTo>
                  <a:lnTo>
                    <a:pt x="126857" y="68067"/>
                  </a:lnTo>
                  <a:lnTo>
                    <a:pt x="125368" y="66529"/>
                  </a:lnTo>
                  <a:lnTo>
                    <a:pt x="123713" y="61997"/>
                  </a:lnTo>
                  <a:lnTo>
                    <a:pt x="122505" y="49331"/>
                  </a:lnTo>
                  <a:lnTo>
                    <a:pt x="121408" y="48746"/>
                  </a:lnTo>
                  <a:lnTo>
                    <a:pt x="117367" y="48096"/>
                  </a:lnTo>
                  <a:lnTo>
                    <a:pt x="112043" y="44986"/>
                  </a:lnTo>
                  <a:lnTo>
                    <a:pt x="96074" y="31776"/>
                  </a:lnTo>
                  <a:lnTo>
                    <a:pt x="90233" y="29971"/>
                  </a:lnTo>
                  <a:lnTo>
                    <a:pt x="88251" y="28431"/>
                  </a:lnTo>
                  <a:lnTo>
                    <a:pt x="71186" y="6175"/>
                  </a:lnTo>
                  <a:lnTo>
                    <a:pt x="65060" y="2718"/>
                  </a:lnTo>
                  <a:lnTo>
                    <a:pt x="48060" y="114"/>
                  </a:lnTo>
                  <a:lnTo>
                    <a:pt x="41687" y="0"/>
                  </a:lnTo>
                  <a:lnTo>
                    <a:pt x="36074" y="2796"/>
                  </a:lnTo>
                  <a:lnTo>
                    <a:pt x="5836" y="30820"/>
                  </a:lnTo>
                  <a:lnTo>
                    <a:pt x="1796" y="37660"/>
                  </a:lnTo>
                  <a:lnTo>
                    <a:pt x="0" y="46345"/>
                  </a:lnTo>
                  <a:lnTo>
                    <a:pt x="48" y="68026"/>
                  </a:lnTo>
                  <a:lnTo>
                    <a:pt x="11877" y="101318"/>
                  </a:lnTo>
                  <a:lnTo>
                    <a:pt x="23531" y="111326"/>
                  </a:lnTo>
                  <a:lnTo>
                    <a:pt x="42298" y="120088"/>
                  </a:lnTo>
                  <a:lnTo>
                    <a:pt x="63177" y="123048"/>
                  </a:lnTo>
                  <a:lnTo>
                    <a:pt x="75258" y="117809"/>
                  </a:lnTo>
                  <a:lnTo>
                    <a:pt x="90149" y="107311"/>
                  </a:lnTo>
                  <a:lnTo>
                    <a:pt x="116109" y="60014"/>
                  </a:lnTo>
                  <a:lnTo>
                    <a:pt x="129101" y="38854"/>
                  </a:lnTo>
                  <a:lnTo>
                    <a:pt x="131358" y="30567"/>
                  </a:lnTo>
                  <a:lnTo>
                    <a:pt x="131865" y="55221"/>
                  </a:lnTo>
                  <a:lnTo>
                    <a:pt x="124369" y="100925"/>
                  </a:lnTo>
                  <a:lnTo>
                    <a:pt x="122780" y="139489"/>
                  </a:lnTo>
                  <a:lnTo>
                    <a:pt x="117449" y="175470"/>
                  </a:lnTo>
                  <a:lnTo>
                    <a:pt x="109166" y="217998"/>
                  </a:lnTo>
                  <a:lnTo>
                    <a:pt x="104106" y="261604"/>
                  </a:lnTo>
                  <a:lnTo>
                    <a:pt x="103490" y="273298"/>
                  </a:lnTo>
                  <a:lnTo>
                    <a:pt x="104498" y="273200"/>
                  </a:lnTo>
                  <a:lnTo>
                    <a:pt x="112864" y="2666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18">
              <a:extLst>
                <a:ext uri="{FF2B5EF4-FFF2-40B4-BE49-F238E27FC236}">
                  <a16:creationId xmlns:a16="http://schemas.microsoft.com/office/drawing/2014/main" id="{C4050F89-FA42-2CA4-B64B-B54E8139BDB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581150" y="33623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8642" y="846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19">
              <a:extLst>
                <a:ext uri="{FF2B5EF4-FFF2-40B4-BE49-F238E27FC236}">
                  <a16:creationId xmlns:a16="http://schemas.microsoft.com/office/drawing/2014/main" id="{08464D43-92A7-FFED-9D61-5CC090B60FC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81075" y="3209935"/>
              <a:ext cx="142876" cy="9516"/>
            </a:xfrm>
            <a:custGeom>
              <a:avLst/>
              <a:gdLst/>
              <a:ahLst/>
              <a:cxnLst/>
              <a:rect l="0" t="0" r="0" b="0"/>
              <a:pathLst>
                <a:path w="142876" h="9516">
                  <a:moveTo>
                    <a:pt x="0" y="9515"/>
                  </a:moveTo>
                  <a:lnTo>
                    <a:pt x="0" y="9515"/>
                  </a:lnTo>
                  <a:lnTo>
                    <a:pt x="5057" y="9515"/>
                  </a:lnTo>
                  <a:lnTo>
                    <a:pt x="6546" y="8457"/>
                  </a:lnTo>
                  <a:lnTo>
                    <a:pt x="7539" y="6693"/>
                  </a:lnTo>
                  <a:lnTo>
                    <a:pt x="8201" y="4459"/>
                  </a:lnTo>
                  <a:lnTo>
                    <a:pt x="10759" y="2969"/>
                  </a:lnTo>
                  <a:lnTo>
                    <a:pt x="32895" y="579"/>
                  </a:lnTo>
                  <a:lnTo>
                    <a:pt x="71281" y="68"/>
                  </a:lnTo>
                  <a:lnTo>
                    <a:pt x="117912" y="0"/>
                  </a:lnTo>
                  <a:lnTo>
                    <a:pt x="142875" y="95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20">
              <a:extLst>
                <a:ext uri="{FF2B5EF4-FFF2-40B4-BE49-F238E27FC236}">
                  <a16:creationId xmlns:a16="http://schemas.microsoft.com/office/drawing/2014/main" id="{1741A44D-E350-7A88-772E-1D4FC15CF7F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09650" y="328612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0"/>
                  </a:moveTo>
                  <a:lnTo>
                    <a:pt x="0" y="0"/>
                  </a:lnTo>
                  <a:lnTo>
                    <a:pt x="43873" y="0"/>
                  </a:lnTo>
                  <a:lnTo>
                    <a:pt x="84670" y="0"/>
                  </a:lnTo>
                  <a:lnTo>
                    <a:pt x="111165" y="2822"/>
                  </a:lnTo>
                  <a:lnTo>
                    <a:pt x="138066" y="7539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21">
              <a:extLst>
                <a:ext uri="{FF2B5EF4-FFF2-40B4-BE49-F238E27FC236}">
                  <a16:creationId xmlns:a16="http://schemas.microsoft.com/office/drawing/2014/main" id="{D8BECDD6-684E-304C-AD4A-B3E483DB54F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383530" y="3172251"/>
              <a:ext cx="187532" cy="205585"/>
            </a:xfrm>
            <a:custGeom>
              <a:avLst/>
              <a:gdLst/>
              <a:ahLst/>
              <a:cxnLst/>
              <a:rect l="0" t="0" r="0" b="0"/>
              <a:pathLst>
                <a:path w="187532" h="205585">
                  <a:moveTo>
                    <a:pt x="111895" y="18624"/>
                  </a:moveTo>
                  <a:lnTo>
                    <a:pt x="111895" y="18624"/>
                  </a:lnTo>
                  <a:lnTo>
                    <a:pt x="94285" y="1014"/>
                  </a:lnTo>
                  <a:lnTo>
                    <a:pt x="83159" y="0"/>
                  </a:lnTo>
                  <a:lnTo>
                    <a:pt x="61400" y="9813"/>
                  </a:lnTo>
                  <a:lnTo>
                    <a:pt x="49589" y="20353"/>
                  </a:lnTo>
                  <a:lnTo>
                    <a:pt x="23375" y="62635"/>
                  </a:lnTo>
                  <a:lnTo>
                    <a:pt x="11348" y="82347"/>
                  </a:lnTo>
                  <a:lnTo>
                    <a:pt x="626" y="122503"/>
                  </a:lnTo>
                  <a:lnTo>
                    <a:pt x="0" y="142051"/>
                  </a:lnTo>
                  <a:lnTo>
                    <a:pt x="5598" y="168789"/>
                  </a:lnTo>
                  <a:lnTo>
                    <a:pt x="11030" y="179909"/>
                  </a:lnTo>
                  <a:lnTo>
                    <a:pt x="30151" y="197175"/>
                  </a:lnTo>
                  <a:lnTo>
                    <a:pt x="44167" y="203813"/>
                  </a:lnTo>
                  <a:lnTo>
                    <a:pt x="50868" y="205584"/>
                  </a:lnTo>
                  <a:lnTo>
                    <a:pt x="97810" y="200613"/>
                  </a:lnTo>
                  <a:lnTo>
                    <a:pt x="131926" y="184590"/>
                  </a:lnTo>
                  <a:lnTo>
                    <a:pt x="150431" y="173173"/>
                  </a:lnTo>
                  <a:lnTo>
                    <a:pt x="173642" y="144732"/>
                  </a:lnTo>
                  <a:lnTo>
                    <a:pt x="183813" y="119607"/>
                  </a:lnTo>
                  <a:lnTo>
                    <a:pt x="187531" y="78097"/>
                  </a:lnTo>
                  <a:lnTo>
                    <a:pt x="186786" y="65165"/>
                  </a:lnTo>
                  <a:lnTo>
                    <a:pt x="182927" y="55889"/>
                  </a:lnTo>
                  <a:lnTo>
                    <a:pt x="171605" y="37982"/>
                  </a:lnTo>
                  <a:lnTo>
                    <a:pt x="169124" y="31461"/>
                  </a:lnTo>
                  <a:lnTo>
                    <a:pt x="164494" y="25035"/>
                  </a:lnTo>
                  <a:lnTo>
                    <a:pt x="145824" y="15467"/>
                  </a:lnTo>
                  <a:lnTo>
                    <a:pt x="118675" y="10357"/>
                  </a:lnTo>
                  <a:lnTo>
                    <a:pt x="74695" y="10267"/>
                  </a:lnTo>
                  <a:lnTo>
                    <a:pt x="57582" y="17315"/>
                  </a:lnTo>
                  <a:lnTo>
                    <a:pt x="57694" y="18809"/>
                  </a:lnTo>
                  <a:lnTo>
                    <a:pt x="64270" y="281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SMARTInkShape-322">
            <a:extLst>
              <a:ext uri="{FF2B5EF4-FFF2-40B4-BE49-F238E27FC236}">
                <a16:creationId xmlns:a16="http://schemas.microsoft.com/office/drawing/2014/main" id="{0187B2DD-F7E2-AFA2-30B2-F5527AC7121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1950" y="3763860"/>
            <a:ext cx="200026" cy="173722"/>
          </a:xfrm>
          <a:custGeom>
            <a:avLst/>
            <a:gdLst/>
            <a:ahLst/>
            <a:cxnLst/>
            <a:rect l="0" t="0" r="0" b="0"/>
            <a:pathLst>
              <a:path w="200026" h="173722">
                <a:moveTo>
                  <a:pt x="0" y="36615"/>
                </a:moveTo>
                <a:lnTo>
                  <a:pt x="0" y="36615"/>
                </a:lnTo>
                <a:lnTo>
                  <a:pt x="5056" y="36615"/>
                </a:lnTo>
                <a:lnTo>
                  <a:pt x="6546" y="35557"/>
                </a:lnTo>
                <a:lnTo>
                  <a:pt x="7539" y="33793"/>
                </a:lnTo>
                <a:lnTo>
                  <a:pt x="8201" y="31558"/>
                </a:lnTo>
                <a:lnTo>
                  <a:pt x="16890" y="17317"/>
                </a:lnTo>
                <a:lnTo>
                  <a:pt x="17610" y="14225"/>
                </a:lnTo>
                <a:lnTo>
                  <a:pt x="20206" y="12163"/>
                </a:lnTo>
                <a:lnTo>
                  <a:pt x="36761" y="6032"/>
                </a:lnTo>
                <a:lnTo>
                  <a:pt x="43855" y="1856"/>
                </a:lnTo>
                <a:lnTo>
                  <a:pt x="50535" y="0"/>
                </a:lnTo>
                <a:lnTo>
                  <a:pt x="53799" y="563"/>
                </a:lnTo>
                <a:lnTo>
                  <a:pt x="60247" y="4011"/>
                </a:lnTo>
                <a:lnTo>
                  <a:pt x="62389" y="7471"/>
                </a:lnTo>
                <a:lnTo>
                  <a:pt x="65405" y="22453"/>
                </a:lnTo>
                <a:lnTo>
                  <a:pt x="71682" y="68462"/>
                </a:lnTo>
                <a:lnTo>
                  <a:pt x="75605" y="113246"/>
                </a:lnTo>
                <a:lnTo>
                  <a:pt x="74877" y="130998"/>
                </a:lnTo>
                <a:lnTo>
                  <a:pt x="66930" y="173721"/>
                </a:lnTo>
                <a:lnTo>
                  <a:pt x="66845" y="173528"/>
                </a:lnTo>
                <a:lnTo>
                  <a:pt x="66788" y="172340"/>
                </a:lnTo>
                <a:lnTo>
                  <a:pt x="81870" y="131065"/>
                </a:lnTo>
                <a:lnTo>
                  <a:pt x="86700" y="110343"/>
                </a:lnTo>
                <a:lnTo>
                  <a:pt x="117060" y="66114"/>
                </a:lnTo>
                <a:lnTo>
                  <a:pt x="141109" y="38866"/>
                </a:lnTo>
                <a:lnTo>
                  <a:pt x="150204" y="32324"/>
                </a:lnTo>
                <a:lnTo>
                  <a:pt x="182698" y="19195"/>
                </a:lnTo>
                <a:lnTo>
                  <a:pt x="186357" y="19710"/>
                </a:lnTo>
                <a:lnTo>
                  <a:pt x="193245" y="23105"/>
                </a:lnTo>
                <a:lnTo>
                  <a:pt x="195505" y="26550"/>
                </a:lnTo>
                <a:lnTo>
                  <a:pt x="198016" y="36022"/>
                </a:lnTo>
                <a:lnTo>
                  <a:pt x="198570" y="65896"/>
                </a:lnTo>
                <a:lnTo>
                  <a:pt x="191772" y="99790"/>
                </a:lnTo>
                <a:lnTo>
                  <a:pt x="199486" y="146655"/>
                </a:lnTo>
                <a:lnTo>
                  <a:pt x="199666" y="148075"/>
                </a:lnTo>
                <a:lnTo>
                  <a:pt x="197043" y="152475"/>
                </a:lnTo>
                <a:lnTo>
                  <a:pt x="191793" y="158866"/>
                </a:lnTo>
                <a:lnTo>
                  <a:pt x="192420" y="159391"/>
                </a:lnTo>
                <a:lnTo>
                  <a:pt x="200025" y="1604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" name="SMARTInkShape-Group79">
            <a:extLst>
              <a:ext uri="{FF2B5EF4-FFF2-40B4-BE49-F238E27FC236}">
                <a16:creationId xmlns:a16="http://schemas.microsoft.com/office/drawing/2014/main" id="{AC991716-A711-2150-9FFE-6052B07A0CC9}"/>
              </a:ext>
            </a:extLst>
          </p:cNvPr>
          <p:cNvGrpSpPr/>
          <p:nvPr/>
        </p:nvGrpSpPr>
        <p:grpSpPr>
          <a:xfrm>
            <a:off x="914400" y="3667165"/>
            <a:ext cx="780571" cy="276186"/>
            <a:chOff x="914400" y="3667165"/>
            <a:chExt cx="780571" cy="276186"/>
          </a:xfrm>
        </p:grpSpPr>
        <p:sp>
          <p:nvSpPr>
            <p:cNvPr id="197" name="SMARTInkShape-323">
              <a:extLst>
                <a:ext uri="{FF2B5EF4-FFF2-40B4-BE49-F238E27FC236}">
                  <a16:creationId xmlns:a16="http://schemas.microsoft.com/office/drawing/2014/main" id="{33835358-64FF-CC34-0018-68F79097485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545093" y="3667165"/>
              <a:ext cx="149878" cy="241235"/>
            </a:xfrm>
            <a:custGeom>
              <a:avLst/>
              <a:gdLst/>
              <a:ahLst/>
              <a:cxnLst/>
              <a:rect l="0" t="0" r="0" b="0"/>
              <a:pathLst>
                <a:path w="149878" h="241235">
                  <a:moveTo>
                    <a:pt x="93207" y="47585"/>
                  </a:moveTo>
                  <a:lnTo>
                    <a:pt x="93207" y="47585"/>
                  </a:lnTo>
                  <a:lnTo>
                    <a:pt x="93207" y="37472"/>
                  </a:lnTo>
                  <a:lnTo>
                    <a:pt x="96029" y="29685"/>
                  </a:lnTo>
                  <a:lnTo>
                    <a:pt x="101408" y="21118"/>
                  </a:lnTo>
                  <a:lnTo>
                    <a:pt x="99733" y="20416"/>
                  </a:lnTo>
                  <a:lnTo>
                    <a:pt x="92227" y="19635"/>
                  </a:lnTo>
                  <a:lnTo>
                    <a:pt x="84658" y="22110"/>
                  </a:lnTo>
                  <a:lnTo>
                    <a:pt x="54356" y="48693"/>
                  </a:lnTo>
                  <a:lnTo>
                    <a:pt x="24316" y="86027"/>
                  </a:lnTo>
                  <a:lnTo>
                    <a:pt x="8299" y="119345"/>
                  </a:lnTo>
                  <a:lnTo>
                    <a:pt x="0" y="166065"/>
                  </a:lnTo>
                  <a:lnTo>
                    <a:pt x="3619" y="203458"/>
                  </a:lnTo>
                  <a:lnTo>
                    <a:pt x="11409" y="220226"/>
                  </a:lnTo>
                  <a:lnTo>
                    <a:pt x="27696" y="235616"/>
                  </a:lnTo>
                  <a:lnTo>
                    <a:pt x="33658" y="239614"/>
                  </a:lnTo>
                  <a:lnTo>
                    <a:pt x="48749" y="241234"/>
                  </a:lnTo>
                  <a:lnTo>
                    <a:pt x="72273" y="236196"/>
                  </a:lnTo>
                  <a:lnTo>
                    <a:pt x="99185" y="225012"/>
                  </a:lnTo>
                  <a:lnTo>
                    <a:pt x="109269" y="213225"/>
                  </a:lnTo>
                  <a:lnTo>
                    <a:pt x="133226" y="171703"/>
                  </a:lnTo>
                  <a:lnTo>
                    <a:pt x="146710" y="124952"/>
                  </a:lnTo>
                  <a:lnTo>
                    <a:pt x="149877" y="97493"/>
                  </a:lnTo>
                  <a:lnTo>
                    <a:pt x="147321" y="88111"/>
                  </a:lnTo>
                  <a:lnTo>
                    <a:pt x="133863" y="59309"/>
                  </a:lnTo>
                  <a:lnTo>
                    <a:pt x="131385" y="51737"/>
                  </a:lnTo>
                  <a:lnTo>
                    <a:pt x="125097" y="40466"/>
                  </a:lnTo>
                  <a:lnTo>
                    <a:pt x="121015" y="14627"/>
                  </a:lnTo>
                  <a:lnTo>
                    <a:pt x="119154" y="12913"/>
                  </a:lnTo>
                  <a:lnTo>
                    <a:pt x="116855" y="11770"/>
                  </a:lnTo>
                  <a:lnTo>
                    <a:pt x="115322" y="9950"/>
                  </a:lnTo>
                  <a:lnTo>
                    <a:pt x="113619" y="5106"/>
                  </a:lnTo>
                  <a:lnTo>
                    <a:pt x="112107" y="3390"/>
                  </a:lnTo>
                  <a:lnTo>
                    <a:pt x="104176" y="412"/>
                  </a:lnTo>
                  <a:lnTo>
                    <a:pt x="94658" y="0"/>
                  </a:lnTo>
                  <a:lnTo>
                    <a:pt x="94174" y="1045"/>
                  </a:lnTo>
                  <a:lnTo>
                    <a:pt x="93637" y="5028"/>
                  </a:lnTo>
                  <a:lnTo>
                    <a:pt x="92435" y="6514"/>
                  </a:lnTo>
                  <a:lnTo>
                    <a:pt x="88278" y="8165"/>
                  </a:lnTo>
                  <a:lnTo>
                    <a:pt x="86746" y="9663"/>
                  </a:lnTo>
                  <a:lnTo>
                    <a:pt x="85044" y="14150"/>
                  </a:lnTo>
                  <a:lnTo>
                    <a:pt x="93207" y="285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24">
              <a:extLst>
                <a:ext uri="{FF2B5EF4-FFF2-40B4-BE49-F238E27FC236}">
                  <a16:creationId xmlns:a16="http://schemas.microsoft.com/office/drawing/2014/main" id="{D2BC5C88-5996-DD86-FFD0-4D779DD20DC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381125" y="3686292"/>
              <a:ext cx="76191" cy="257059"/>
            </a:xfrm>
            <a:custGeom>
              <a:avLst/>
              <a:gdLst/>
              <a:ahLst/>
              <a:cxnLst/>
              <a:rect l="0" t="0" r="0" b="0"/>
              <a:pathLst>
                <a:path w="76191" h="257059">
                  <a:moveTo>
                    <a:pt x="66675" y="9408"/>
                  </a:moveTo>
                  <a:lnTo>
                    <a:pt x="66675" y="9408"/>
                  </a:lnTo>
                  <a:lnTo>
                    <a:pt x="71732" y="9408"/>
                  </a:lnTo>
                  <a:lnTo>
                    <a:pt x="73221" y="8350"/>
                  </a:lnTo>
                  <a:lnTo>
                    <a:pt x="74214" y="6586"/>
                  </a:lnTo>
                  <a:lnTo>
                    <a:pt x="76165" y="0"/>
                  </a:lnTo>
                  <a:lnTo>
                    <a:pt x="76190" y="4974"/>
                  </a:lnTo>
                  <a:lnTo>
                    <a:pt x="62942" y="50703"/>
                  </a:lnTo>
                  <a:lnTo>
                    <a:pt x="53810" y="93845"/>
                  </a:lnTo>
                  <a:lnTo>
                    <a:pt x="39344" y="135086"/>
                  </a:lnTo>
                  <a:lnTo>
                    <a:pt x="29644" y="173855"/>
                  </a:lnTo>
                  <a:lnTo>
                    <a:pt x="18634" y="217261"/>
                  </a:lnTo>
                  <a:lnTo>
                    <a:pt x="9402" y="241386"/>
                  </a:lnTo>
                  <a:lnTo>
                    <a:pt x="0" y="2570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25">
              <a:extLst>
                <a:ext uri="{FF2B5EF4-FFF2-40B4-BE49-F238E27FC236}">
                  <a16:creationId xmlns:a16="http://schemas.microsoft.com/office/drawing/2014/main" id="{F6AD4692-A5E9-DA1A-311B-172D7A7815E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33450" y="3819525"/>
              <a:ext cx="180976" cy="15014"/>
            </a:xfrm>
            <a:custGeom>
              <a:avLst/>
              <a:gdLst/>
              <a:ahLst/>
              <a:cxnLst/>
              <a:rect l="0" t="0" r="0" b="0"/>
              <a:pathLst>
                <a:path w="180976" h="15014">
                  <a:moveTo>
                    <a:pt x="0" y="9525"/>
                  </a:moveTo>
                  <a:lnTo>
                    <a:pt x="0" y="9525"/>
                  </a:lnTo>
                  <a:lnTo>
                    <a:pt x="0" y="14582"/>
                  </a:lnTo>
                  <a:lnTo>
                    <a:pt x="1058" y="15013"/>
                  </a:lnTo>
                  <a:lnTo>
                    <a:pt x="8663" y="11621"/>
                  </a:lnTo>
                  <a:lnTo>
                    <a:pt x="55485" y="9647"/>
                  </a:lnTo>
                  <a:lnTo>
                    <a:pt x="96285" y="8483"/>
                  </a:lnTo>
                  <a:lnTo>
                    <a:pt x="143828" y="884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26">
              <a:extLst>
                <a:ext uri="{FF2B5EF4-FFF2-40B4-BE49-F238E27FC236}">
                  <a16:creationId xmlns:a16="http://schemas.microsoft.com/office/drawing/2014/main" id="{DF94423D-6FD8-9D11-1700-8CEF961478E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14400" y="3756965"/>
              <a:ext cx="142876" cy="24461"/>
            </a:xfrm>
            <a:custGeom>
              <a:avLst/>
              <a:gdLst/>
              <a:ahLst/>
              <a:cxnLst/>
              <a:rect l="0" t="0" r="0" b="0"/>
              <a:pathLst>
                <a:path w="142876" h="24461">
                  <a:moveTo>
                    <a:pt x="0" y="24460"/>
                  </a:moveTo>
                  <a:lnTo>
                    <a:pt x="0" y="24460"/>
                  </a:lnTo>
                  <a:lnTo>
                    <a:pt x="0" y="16259"/>
                  </a:lnTo>
                  <a:lnTo>
                    <a:pt x="1058" y="15818"/>
                  </a:lnTo>
                  <a:lnTo>
                    <a:pt x="45761" y="14969"/>
                  </a:lnTo>
                  <a:lnTo>
                    <a:pt x="87466" y="7401"/>
                  </a:lnTo>
                  <a:lnTo>
                    <a:pt x="124917" y="4614"/>
                  </a:lnTo>
                  <a:lnTo>
                    <a:pt x="137083" y="0"/>
                  </a:lnTo>
                  <a:lnTo>
                    <a:pt x="142875" y="54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80">
            <a:extLst>
              <a:ext uri="{FF2B5EF4-FFF2-40B4-BE49-F238E27FC236}">
                <a16:creationId xmlns:a16="http://schemas.microsoft.com/office/drawing/2014/main" id="{0BE79335-3406-9A38-A13F-9AD154EBE20E}"/>
              </a:ext>
            </a:extLst>
          </p:cNvPr>
          <p:cNvGrpSpPr/>
          <p:nvPr/>
        </p:nvGrpSpPr>
        <p:grpSpPr>
          <a:xfrm>
            <a:off x="257175" y="4338794"/>
            <a:ext cx="540908" cy="376082"/>
            <a:chOff x="257175" y="4338794"/>
            <a:chExt cx="540908" cy="376082"/>
          </a:xfrm>
        </p:grpSpPr>
        <p:sp>
          <p:nvSpPr>
            <p:cNvPr id="202" name="SMARTInkShape-327">
              <a:extLst>
                <a:ext uri="{FF2B5EF4-FFF2-40B4-BE49-F238E27FC236}">
                  <a16:creationId xmlns:a16="http://schemas.microsoft.com/office/drawing/2014/main" id="{152BC7C8-33E7-7383-C689-D3A459D7AFA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57225" y="4421089"/>
              <a:ext cx="140858" cy="112805"/>
            </a:xfrm>
            <a:custGeom>
              <a:avLst/>
              <a:gdLst/>
              <a:ahLst/>
              <a:cxnLst/>
              <a:rect l="0" t="0" r="0" b="0"/>
              <a:pathLst>
                <a:path w="140858" h="112805">
                  <a:moveTo>
                    <a:pt x="0" y="55661"/>
                  </a:moveTo>
                  <a:lnTo>
                    <a:pt x="0" y="55661"/>
                  </a:lnTo>
                  <a:lnTo>
                    <a:pt x="31471" y="27013"/>
                  </a:lnTo>
                  <a:lnTo>
                    <a:pt x="56568" y="10852"/>
                  </a:lnTo>
                  <a:lnTo>
                    <a:pt x="95743" y="0"/>
                  </a:lnTo>
                  <a:lnTo>
                    <a:pt x="106405" y="1995"/>
                  </a:lnTo>
                  <a:lnTo>
                    <a:pt x="112212" y="4008"/>
                  </a:lnTo>
                  <a:lnTo>
                    <a:pt x="121486" y="11890"/>
                  </a:lnTo>
                  <a:lnTo>
                    <a:pt x="129135" y="23507"/>
                  </a:lnTo>
                  <a:lnTo>
                    <a:pt x="140857" y="55856"/>
                  </a:lnTo>
                  <a:lnTo>
                    <a:pt x="140471" y="60025"/>
                  </a:lnTo>
                  <a:lnTo>
                    <a:pt x="129440" y="82681"/>
                  </a:lnTo>
                  <a:lnTo>
                    <a:pt x="123499" y="88837"/>
                  </a:lnTo>
                  <a:lnTo>
                    <a:pt x="116272" y="93689"/>
                  </a:lnTo>
                  <a:lnTo>
                    <a:pt x="100303" y="106205"/>
                  </a:lnTo>
                  <a:lnTo>
                    <a:pt x="82165" y="110853"/>
                  </a:lnTo>
                  <a:lnTo>
                    <a:pt x="40636" y="112552"/>
                  </a:lnTo>
                  <a:lnTo>
                    <a:pt x="2278" y="112804"/>
                  </a:lnTo>
                  <a:lnTo>
                    <a:pt x="1519" y="111748"/>
                  </a:lnTo>
                  <a:lnTo>
                    <a:pt x="0" y="1032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28">
              <a:extLst>
                <a:ext uri="{FF2B5EF4-FFF2-40B4-BE49-F238E27FC236}">
                  <a16:creationId xmlns:a16="http://schemas.microsoft.com/office/drawing/2014/main" id="{B63823A2-18FB-130B-37B8-637C9EDF460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38175" y="4338794"/>
              <a:ext cx="28576" cy="376082"/>
            </a:xfrm>
            <a:custGeom>
              <a:avLst/>
              <a:gdLst/>
              <a:ahLst/>
              <a:cxnLst/>
              <a:rect l="0" t="0" r="0" b="0"/>
              <a:pathLst>
                <a:path w="28576" h="376082">
                  <a:moveTo>
                    <a:pt x="28575" y="14131"/>
                  </a:moveTo>
                  <a:lnTo>
                    <a:pt x="28575" y="14131"/>
                  </a:lnTo>
                  <a:lnTo>
                    <a:pt x="28575" y="0"/>
                  </a:lnTo>
                  <a:lnTo>
                    <a:pt x="28575" y="46049"/>
                  </a:lnTo>
                  <a:lnTo>
                    <a:pt x="27517" y="84681"/>
                  </a:lnTo>
                  <a:lnTo>
                    <a:pt x="22029" y="125111"/>
                  </a:lnTo>
                  <a:lnTo>
                    <a:pt x="19933" y="171662"/>
                  </a:lnTo>
                  <a:lnTo>
                    <a:pt x="19442" y="206911"/>
                  </a:lnTo>
                  <a:lnTo>
                    <a:pt x="19127" y="254039"/>
                  </a:lnTo>
                  <a:lnTo>
                    <a:pt x="18015" y="294882"/>
                  </a:lnTo>
                  <a:lnTo>
                    <a:pt x="11516" y="341501"/>
                  </a:lnTo>
                  <a:lnTo>
                    <a:pt x="9351" y="356479"/>
                  </a:lnTo>
                  <a:lnTo>
                    <a:pt x="0" y="3760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29">
              <a:extLst>
                <a:ext uri="{FF2B5EF4-FFF2-40B4-BE49-F238E27FC236}">
                  <a16:creationId xmlns:a16="http://schemas.microsoft.com/office/drawing/2014/main" id="{0C824F36-095F-0F6F-5E1D-A17F5DD1F84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57175" y="4439595"/>
              <a:ext cx="247651" cy="129820"/>
            </a:xfrm>
            <a:custGeom>
              <a:avLst/>
              <a:gdLst/>
              <a:ahLst/>
              <a:cxnLst/>
              <a:rect l="0" t="0" r="0" b="0"/>
              <a:pathLst>
                <a:path w="247651" h="129820">
                  <a:moveTo>
                    <a:pt x="0" y="46680"/>
                  </a:moveTo>
                  <a:lnTo>
                    <a:pt x="0" y="46680"/>
                  </a:lnTo>
                  <a:lnTo>
                    <a:pt x="0" y="41623"/>
                  </a:lnTo>
                  <a:lnTo>
                    <a:pt x="5644" y="36319"/>
                  </a:lnTo>
                  <a:lnTo>
                    <a:pt x="53077" y="3841"/>
                  </a:lnTo>
                  <a:lnTo>
                    <a:pt x="69045" y="0"/>
                  </a:lnTo>
                  <a:lnTo>
                    <a:pt x="78665" y="5120"/>
                  </a:lnTo>
                  <a:lnTo>
                    <a:pt x="87879" y="13392"/>
                  </a:lnTo>
                  <a:lnTo>
                    <a:pt x="99336" y="35659"/>
                  </a:lnTo>
                  <a:lnTo>
                    <a:pt x="104059" y="76312"/>
                  </a:lnTo>
                  <a:lnTo>
                    <a:pt x="104733" y="123678"/>
                  </a:lnTo>
                  <a:lnTo>
                    <a:pt x="104763" y="129819"/>
                  </a:lnTo>
                  <a:lnTo>
                    <a:pt x="104771" y="126582"/>
                  </a:lnTo>
                  <a:lnTo>
                    <a:pt x="122080" y="84058"/>
                  </a:lnTo>
                  <a:lnTo>
                    <a:pt x="159372" y="40121"/>
                  </a:lnTo>
                  <a:lnTo>
                    <a:pt x="191112" y="10826"/>
                  </a:lnTo>
                  <a:lnTo>
                    <a:pt x="206909" y="2543"/>
                  </a:lnTo>
                  <a:lnTo>
                    <a:pt x="210964" y="1380"/>
                  </a:lnTo>
                  <a:lnTo>
                    <a:pt x="214726" y="1664"/>
                  </a:lnTo>
                  <a:lnTo>
                    <a:pt x="221728" y="4800"/>
                  </a:lnTo>
                  <a:lnTo>
                    <a:pt x="231620" y="12516"/>
                  </a:lnTo>
                  <a:lnTo>
                    <a:pt x="235234" y="24088"/>
                  </a:lnTo>
                  <a:lnTo>
                    <a:pt x="244290" y="65459"/>
                  </a:lnTo>
                  <a:lnTo>
                    <a:pt x="247453" y="110332"/>
                  </a:lnTo>
                  <a:lnTo>
                    <a:pt x="247650" y="122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81">
            <a:extLst>
              <a:ext uri="{FF2B5EF4-FFF2-40B4-BE49-F238E27FC236}">
                <a16:creationId xmlns:a16="http://schemas.microsoft.com/office/drawing/2014/main" id="{1F113D84-3162-5B23-9B3D-D63298B8F031}"/>
              </a:ext>
            </a:extLst>
          </p:cNvPr>
          <p:cNvGrpSpPr/>
          <p:nvPr/>
        </p:nvGrpSpPr>
        <p:grpSpPr>
          <a:xfrm>
            <a:off x="1095768" y="4391025"/>
            <a:ext cx="161533" cy="94368"/>
            <a:chOff x="1095768" y="4391025"/>
            <a:chExt cx="161533" cy="94368"/>
          </a:xfrm>
        </p:grpSpPr>
        <p:sp>
          <p:nvSpPr>
            <p:cNvPr id="206" name="SMARTInkShape-330">
              <a:extLst>
                <a:ext uri="{FF2B5EF4-FFF2-40B4-BE49-F238E27FC236}">
                  <a16:creationId xmlns:a16="http://schemas.microsoft.com/office/drawing/2014/main" id="{E7A8C472-AD74-DBF3-93FD-5EC02C6C60D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104900" y="4467225"/>
              <a:ext cx="152401" cy="18168"/>
            </a:xfrm>
            <a:custGeom>
              <a:avLst/>
              <a:gdLst/>
              <a:ahLst/>
              <a:cxnLst/>
              <a:rect l="0" t="0" r="0" b="0"/>
              <a:pathLst>
                <a:path w="152401" h="18168">
                  <a:moveTo>
                    <a:pt x="0" y="9525"/>
                  </a:moveTo>
                  <a:lnTo>
                    <a:pt x="0" y="9525"/>
                  </a:lnTo>
                  <a:lnTo>
                    <a:pt x="0" y="14582"/>
                  </a:lnTo>
                  <a:lnTo>
                    <a:pt x="1058" y="16071"/>
                  </a:lnTo>
                  <a:lnTo>
                    <a:pt x="2822" y="17064"/>
                  </a:lnTo>
                  <a:lnTo>
                    <a:pt x="9721" y="18167"/>
                  </a:lnTo>
                  <a:lnTo>
                    <a:pt x="30397" y="17730"/>
                  </a:lnTo>
                  <a:lnTo>
                    <a:pt x="76277" y="10385"/>
                  </a:lnTo>
                  <a:lnTo>
                    <a:pt x="117203" y="854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31">
              <a:extLst>
                <a:ext uri="{FF2B5EF4-FFF2-40B4-BE49-F238E27FC236}">
                  <a16:creationId xmlns:a16="http://schemas.microsoft.com/office/drawing/2014/main" id="{0CA51AF8-187F-C44A-CD7C-C3A0FD8DE4F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95768" y="4391025"/>
              <a:ext cx="132958" cy="9526"/>
            </a:xfrm>
            <a:custGeom>
              <a:avLst/>
              <a:gdLst/>
              <a:ahLst/>
              <a:cxnLst/>
              <a:rect l="0" t="0" r="0" b="0"/>
              <a:pathLst>
                <a:path w="132958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9525"/>
                  </a:lnTo>
                  <a:lnTo>
                    <a:pt x="27387" y="6703"/>
                  </a:lnTo>
                  <a:lnTo>
                    <a:pt x="74644" y="883"/>
                  </a:lnTo>
                  <a:lnTo>
                    <a:pt x="13295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82">
            <a:extLst>
              <a:ext uri="{FF2B5EF4-FFF2-40B4-BE49-F238E27FC236}">
                <a16:creationId xmlns:a16="http://schemas.microsoft.com/office/drawing/2014/main" id="{CCD9EFAA-F54F-E985-F9BB-3BBA63C6CBEC}"/>
              </a:ext>
            </a:extLst>
          </p:cNvPr>
          <p:cNvGrpSpPr/>
          <p:nvPr/>
        </p:nvGrpSpPr>
        <p:grpSpPr>
          <a:xfrm>
            <a:off x="276225" y="4905375"/>
            <a:ext cx="1064648" cy="428626"/>
            <a:chOff x="276225" y="4905375"/>
            <a:chExt cx="1064648" cy="428626"/>
          </a:xfrm>
        </p:grpSpPr>
        <p:sp>
          <p:nvSpPr>
            <p:cNvPr id="209" name="SMARTInkShape-332">
              <a:extLst>
                <a:ext uri="{FF2B5EF4-FFF2-40B4-BE49-F238E27FC236}">
                  <a16:creationId xmlns:a16="http://schemas.microsoft.com/office/drawing/2014/main" id="{1CFAE417-FD64-126C-FBD8-7725E9C3E2F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228725" y="4905375"/>
              <a:ext cx="112148" cy="428626"/>
            </a:xfrm>
            <a:custGeom>
              <a:avLst/>
              <a:gdLst/>
              <a:ahLst/>
              <a:cxnLst/>
              <a:rect l="0" t="0" r="0" b="0"/>
              <a:pathLst>
                <a:path w="112148" h="428626">
                  <a:moveTo>
                    <a:pt x="38100" y="0"/>
                  </a:moveTo>
                  <a:lnTo>
                    <a:pt x="38100" y="0"/>
                  </a:lnTo>
                  <a:lnTo>
                    <a:pt x="48213" y="5056"/>
                  </a:lnTo>
                  <a:lnTo>
                    <a:pt x="56000" y="13183"/>
                  </a:lnTo>
                  <a:lnTo>
                    <a:pt x="80478" y="58024"/>
                  </a:lnTo>
                  <a:lnTo>
                    <a:pt x="96635" y="98449"/>
                  </a:lnTo>
                  <a:lnTo>
                    <a:pt x="103422" y="134651"/>
                  </a:lnTo>
                  <a:lnTo>
                    <a:pt x="108760" y="166736"/>
                  </a:lnTo>
                  <a:lnTo>
                    <a:pt x="111838" y="202163"/>
                  </a:lnTo>
                  <a:lnTo>
                    <a:pt x="112147" y="238017"/>
                  </a:lnTo>
                  <a:lnTo>
                    <a:pt x="107430" y="284778"/>
                  </a:lnTo>
                  <a:lnTo>
                    <a:pt x="103445" y="315564"/>
                  </a:lnTo>
                  <a:lnTo>
                    <a:pt x="84208" y="362822"/>
                  </a:lnTo>
                  <a:lnTo>
                    <a:pt x="60025" y="402809"/>
                  </a:lnTo>
                  <a:lnTo>
                    <a:pt x="44670" y="414682"/>
                  </a:lnTo>
                  <a:lnTo>
                    <a:pt x="12348" y="427808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33">
              <a:extLst>
                <a:ext uri="{FF2B5EF4-FFF2-40B4-BE49-F238E27FC236}">
                  <a16:creationId xmlns:a16="http://schemas.microsoft.com/office/drawing/2014/main" id="{9CFD0EDB-D516-22E6-F673-7DCED44333D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33475" y="5096487"/>
              <a:ext cx="132707" cy="94639"/>
            </a:xfrm>
            <a:custGeom>
              <a:avLst/>
              <a:gdLst/>
              <a:ahLst/>
              <a:cxnLst/>
              <a:rect l="0" t="0" r="0" b="0"/>
              <a:pathLst>
                <a:path w="132707" h="94639">
                  <a:moveTo>
                    <a:pt x="0" y="47013"/>
                  </a:moveTo>
                  <a:lnTo>
                    <a:pt x="0" y="47013"/>
                  </a:lnTo>
                  <a:lnTo>
                    <a:pt x="15208" y="26317"/>
                  </a:lnTo>
                  <a:lnTo>
                    <a:pt x="33551" y="13482"/>
                  </a:lnTo>
                  <a:lnTo>
                    <a:pt x="64836" y="2485"/>
                  </a:lnTo>
                  <a:lnTo>
                    <a:pt x="96768" y="0"/>
                  </a:lnTo>
                  <a:lnTo>
                    <a:pt x="109330" y="2482"/>
                  </a:lnTo>
                  <a:lnTo>
                    <a:pt x="114162" y="4626"/>
                  </a:lnTo>
                  <a:lnTo>
                    <a:pt x="122353" y="15474"/>
                  </a:lnTo>
                  <a:lnTo>
                    <a:pt x="128462" y="29820"/>
                  </a:lnTo>
                  <a:lnTo>
                    <a:pt x="132706" y="57658"/>
                  </a:lnTo>
                  <a:lnTo>
                    <a:pt x="127420" y="67972"/>
                  </a:lnTo>
                  <a:lnTo>
                    <a:pt x="123046" y="73686"/>
                  </a:lnTo>
                  <a:lnTo>
                    <a:pt x="101722" y="86784"/>
                  </a:lnTo>
                  <a:lnTo>
                    <a:pt x="80352" y="92311"/>
                  </a:lnTo>
                  <a:lnTo>
                    <a:pt x="38100" y="946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34">
              <a:extLst>
                <a:ext uri="{FF2B5EF4-FFF2-40B4-BE49-F238E27FC236}">
                  <a16:creationId xmlns:a16="http://schemas.microsoft.com/office/drawing/2014/main" id="{326E5CBE-7908-C345-7AEC-B00A186C9F1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114425" y="5040049"/>
              <a:ext cx="47233" cy="274902"/>
            </a:xfrm>
            <a:custGeom>
              <a:avLst/>
              <a:gdLst/>
              <a:ahLst/>
              <a:cxnLst/>
              <a:rect l="0" t="0" r="0" b="0"/>
              <a:pathLst>
                <a:path w="47233" h="274902">
                  <a:moveTo>
                    <a:pt x="38100" y="8201"/>
                  </a:moveTo>
                  <a:lnTo>
                    <a:pt x="38100" y="8201"/>
                  </a:lnTo>
                  <a:lnTo>
                    <a:pt x="46301" y="0"/>
                  </a:lnTo>
                  <a:lnTo>
                    <a:pt x="47232" y="9182"/>
                  </a:lnTo>
                  <a:lnTo>
                    <a:pt x="32495" y="53329"/>
                  </a:lnTo>
                  <a:lnTo>
                    <a:pt x="24293" y="96020"/>
                  </a:lnTo>
                  <a:lnTo>
                    <a:pt x="15547" y="133235"/>
                  </a:lnTo>
                  <a:lnTo>
                    <a:pt x="6253" y="172718"/>
                  </a:lnTo>
                  <a:lnTo>
                    <a:pt x="1853" y="211229"/>
                  </a:lnTo>
                  <a:lnTo>
                    <a:pt x="244" y="254156"/>
                  </a:lnTo>
                  <a:lnTo>
                    <a:pt x="0" y="2749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35">
              <a:extLst>
                <a:ext uri="{FF2B5EF4-FFF2-40B4-BE49-F238E27FC236}">
                  <a16:creationId xmlns:a16="http://schemas.microsoft.com/office/drawing/2014/main" id="{D9875A80-5CCA-6799-5722-C471F281A30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04875" y="516255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30397" y="17992"/>
                  </a:lnTo>
                  <a:lnTo>
                    <a:pt x="76121" y="7291"/>
                  </a:lnTo>
                  <a:lnTo>
                    <a:pt x="89923" y="324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36">
              <a:extLst>
                <a:ext uri="{FF2B5EF4-FFF2-40B4-BE49-F238E27FC236}">
                  <a16:creationId xmlns:a16="http://schemas.microsoft.com/office/drawing/2014/main" id="{319B1E54-3FFA-1619-FE4C-1A9C9BAE341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28675" y="5029708"/>
              <a:ext cx="46302" cy="294768"/>
            </a:xfrm>
            <a:custGeom>
              <a:avLst/>
              <a:gdLst/>
              <a:ahLst/>
              <a:cxnLst/>
              <a:rect l="0" t="0" r="0" b="0"/>
              <a:pathLst>
                <a:path w="46302" h="294768">
                  <a:moveTo>
                    <a:pt x="38100" y="18542"/>
                  </a:moveTo>
                  <a:lnTo>
                    <a:pt x="38100" y="18542"/>
                  </a:lnTo>
                  <a:lnTo>
                    <a:pt x="38100" y="13486"/>
                  </a:lnTo>
                  <a:lnTo>
                    <a:pt x="40922" y="8181"/>
                  </a:lnTo>
                  <a:lnTo>
                    <a:pt x="46301" y="1208"/>
                  </a:lnTo>
                  <a:lnTo>
                    <a:pt x="45684" y="636"/>
                  </a:lnTo>
                  <a:lnTo>
                    <a:pt x="42176" y="0"/>
                  </a:lnTo>
                  <a:lnTo>
                    <a:pt x="40817" y="889"/>
                  </a:lnTo>
                  <a:lnTo>
                    <a:pt x="39912" y="2541"/>
                  </a:lnTo>
                  <a:lnTo>
                    <a:pt x="27898" y="47999"/>
                  </a:lnTo>
                  <a:lnTo>
                    <a:pt x="18849" y="95004"/>
                  </a:lnTo>
                  <a:lnTo>
                    <a:pt x="9466" y="142443"/>
                  </a:lnTo>
                  <a:lnTo>
                    <a:pt x="2805" y="187193"/>
                  </a:lnTo>
                  <a:lnTo>
                    <a:pt x="831" y="227263"/>
                  </a:lnTo>
                  <a:lnTo>
                    <a:pt x="109" y="269728"/>
                  </a:lnTo>
                  <a:lnTo>
                    <a:pt x="0" y="294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37">
              <a:extLst>
                <a:ext uri="{FF2B5EF4-FFF2-40B4-BE49-F238E27FC236}">
                  <a16:creationId xmlns:a16="http://schemas.microsoft.com/office/drawing/2014/main" id="{7B6774C4-F7F9-B1E3-F3D4-1B73A0C9FE0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62527" y="4962710"/>
              <a:ext cx="155965" cy="371291"/>
            </a:xfrm>
            <a:custGeom>
              <a:avLst/>
              <a:gdLst/>
              <a:ahLst/>
              <a:cxnLst/>
              <a:rect l="0" t="0" r="0" b="0"/>
              <a:pathLst>
                <a:path w="155965" h="371291">
                  <a:moveTo>
                    <a:pt x="118523" y="28390"/>
                  </a:moveTo>
                  <a:lnTo>
                    <a:pt x="118523" y="28390"/>
                  </a:lnTo>
                  <a:lnTo>
                    <a:pt x="123580" y="28390"/>
                  </a:lnTo>
                  <a:lnTo>
                    <a:pt x="145360" y="10490"/>
                  </a:lnTo>
                  <a:lnTo>
                    <a:pt x="155964" y="439"/>
                  </a:lnTo>
                  <a:lnTo>
                    <a:pt x="151371" y="0"/>
                  </a:lnTo>
                  <a:lnTo>
                    <a:pt x="146175" y="2719"/>
                  </a:lnTo>
                  <a:lnTo>
                    <a:pt x="107245" y="35126"/>
                  </a:lnTo>
                  <a:lnTo>
                    <a:pt x="68746" y="78627"/>
                  </a:lnTo>
                  <a:lnTo>
                    <a:pt x="41164" y="118927"/>
                  </a:lnTo>
                  <a:lnTo>
                    <a:pt x="23539" y="162374"/>
                  </a:lnTo>
                  <a:lnTo>
                    <a:pt x="10626" y="199966"/>
                  </a:lnTo>
                  <a:lnTo>
                    <a:pt x="0" y="246627"/>
                  </a:lnTo>
                  <a:lnTo>
                    <a:pt x="3560" y="289315"/>
                  </a:lnTo>
                  <a:lnTo>
                    <a:pt x="12375" y="327127"/>
                  </a:lnTo>
                  <a:lnTo>
                    <a:pt x="22310" y="344960"/>
                  </a:lnTo>
                  <a:lnTo>
                    <a:pt x="39804" y="361843"/>
                  </a:lnTo>
                  <a:lnTo>
                    <a:pt x="61373" y="3712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38">
              <a:extLst>
                <a:ext uri="{FF2B5EF4-FFF2-40B4-BE49-F238E27FC236}">
                  <a16:creationId xmlns:a16="http://schemas.microsoft.com/office/drawing/2014/main" id="{BC501543-6C69-F627-DC94-B83DF252584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76225" y="5041524"/>
              <a:ext cx="219076" cy="149602"/>
            </a:xfrm>
            <a:custGeom>
              <a:avLst/>
              <a:gdLst/>
              <a:ahLst/>
              <a:cxnLst/>
              <a:rect l="0" t="0" r="0" b="0"/>
              <a:pathLst>
                <a:path w="219076" h="149602">
                  <a:moveTo>
                    <a:pt x="0" y="44826"/>
                  </a:moveTo>
                  <a:lnTo>
                    <a:pt x="0" y="44826"/>
                  </a:lnTo>
                  <a:lnTo>
                    <a:pt x="5056" y="39770"/>
                  </a:lnTo>
                  <a:lnTo>
                    <a:pt x="5488" y="38281"/>
                  </a:lnTo>
                  <a:lnTo>
                    <a:pt x="4717" y="37287"/>
                  </a:lnTo>
                  <a:lnTo>
                    <a:pt x="932" y="35693"/>
                  </a:lnTo>
                  <a:lnTo>
                    <a:pt x="276" y="30361"/>
                  </a:lnTo>
                  <a:lnTo>
                    <a:pt x="2945" y="24993"/>
                  </a:lnTo>
                  <a:lnTo>
                    <a:pt x="5138" y="22078"/>
                  </a:lnTo>
                  <a:lnTo>
                    <a:pt x="10398" y="18841"/>
                  </a:lnTo>
                  <a:lnTo>
                    <a:pt x="13282" y="17978"/>
                  </a:lnTo>
                  <a:lnTo>
                    <a:pt x="36191" y="1400"/>
                  </a:lnTo>
                  <a:lnTo>
                    <a:pt x="40002" y="0"/>
                  </a:lnTo>
                  <a:lnTo>
                    <a:pt x="43601" y="126"/>
                  </a:lnTo>
                  <a:lnTo>
                    <a:pt x="60213" y="5647"/>
                  </a:lnTo>
                  <a:lnTo>
                    <a:pt x="62367" y="7066"/>
                  </a:lnTo>
                  <a:lnTo>
                    <a:pt x="63803" y="9069"/>
                  </a:lnTo>
                  <a:lnTo>
                    <a:pt x="66457" y="14117"/>
                  </a:lnTo>
                  <a:lnTo>
                    <a:pt x="71164" y="19888"/>
                  </a:lnTo>
                  <a:lnTo>
                    <a:pt x="74708" y="39202"/>
                  </a:lnTo>
                  <a:lnTo>
                    <a:pt x="68465" y="86262"/>
                  </a:lnTo>
                  <a:lnTo>
                    <a:pt x="66911" y="130598"/>
                  </a:lnTo>
                  <a:lnTo>
                    <a:pt x="66684" y="148798"/>
                  </a:lnTo>
                  <a:lnTo>
                    <a:pt x="67735" y="134233"/>
                  </a:lnTo>
                  <a:lnTo>
                    <a:pt x="79933" y="104799"/>
                  </a:lnTo>
                  <a:lnTo>
                    <a:pt x="116821" y="61739"/>
                  </a:lnTo>
                  <a:lnTo>
                    <a:pt x="135416" y="45659"/>
                  </a:lnTo>
                  <a:lnTo>
                    <a:pt x="159158" y="32291"/>
                  </a:lnTo>
                  <a:lnTo>
                    <a:pt x="165372" y="31177"/>
                  </a:lnTo>
                  <a:lnTo>
                    <a:pt x="177921" y="32763"/>
                  </a:lnTo>
                  <a:lnTo>
                    <a:pt x="191829" y="39606"/>
                  </a:lnTo>
                  <a:lnTo>
                    <a:pt x="194561" y="43462"/>
                  </a:lnTo>
                  <a:lnTo>
                    <a:pt x="206091" y="78072"/>
                  </a:lnTo>
                  <a:lnTo>
                    <a:pt x="209246" y="122299"/>
                  </a:lnTo>
                  <a:lnTo>
                    <a:pt x="209510" y="142582"/>
                  </a:lnTo>
                  <a:lnTo>
                    <a:pt x="210582" y="144922"/>
                  </a:lnTo>
                  <a:lnTo>
                    <a:pt x="219075" y="1496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83">
            <a:extLst>
              <a:ext uri="{FF2B5EF4-FFF2-40B4-BE49-F238E27FC236}">
                <a16:creationId xmlns:a16="http://schemas.microsoft.com/office/drawing/2014/main" id="{6176A134-78A1-72E2-F685-D6229DFC5A79}"/>
              </a:ext>
            </a:extLst>
          </p:cNvPr>
          <p:cNvGrpSpPr/>
          <p:nvPr/>
        </p:nvGrpSpPr>
        <p:grpSpPr>
          <a:xfrm>
            <a:off x="1638300" y="5057775"/>
            <a:ext cx="180976" cy="104776"/>
            <a:chOff x="1638300" y="5057775"/>
            <a:chExt cx="180976" cy="104776"/>
          </a:xfrm>
        </p:grpSpPr>
        <p:sp>
          <p:nvSpPr>
            <p:cNvPr id="217" name="SMARTInkShape-339">
              <a:extLst>
                <a:ext uri="{FF2B5EF4-FFF2-40B4-BE49-F238E27FC236}">
                  <a16:creationId xmlns:a16="http://schemas.microsoft.com/office/drawing/2014/main" id="{3F49FE80-ABD9-F8BA-1999-389B340BDCF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666875" y="516255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0020" y="0"/>
                  </a:lnTo>
                  <a:lnTo>
                    <a:pt x="84919" y="0"/>
                  </a:lnTo>
                  <a:lnTo>
                    <a:pt x="132138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40">
              <a:extLst>
                <a:ext uri="{FF2B5EF4-FFF2-40B4-BE49-F238E27FC236}">
                  <a16:creationId xmlns:a16="http://schemas.microsoft.com/office/drawing/2014/main" id="{A0C61C4D-60A1-BB7F-DE1B-3AD55D92486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638300" y="505777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42843" y="9525"/>
                  </a:lnTo>
                  <a:lnTo>
                    <a:pt x="84780" y="4469"/>
                  </a:lnTo>
                  <a:lnTo>
                    <a:pt x="130403" y="58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0" name="SMARTInkShape-341">
            <a:extLst>
              <a:ext uri="{FF2B5EF4-FFF2-40B4-BE49-F238E27FC236}">
                <a16:creationId xmlns:a16="http://schemas.microsoft.com/office/drawing/2014/main" id="{8EBB99EB-9CC2-71FB-37AA-BBA188D36DF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82801" y="3686292"/>
            <a:ext cx="160284" cy="199292"/>
          </a:xfrm>
          <a:custGeom>
            <a:avLst/>
            <a:gdLst/>
            <a:ahLst/>
            <a:cxnLst/>
            <a:rect l="0" t="0" r="0" b="0"/>
            <a:pathLst>
              <a:path w="160284" h="199292">
                <a:moveTo>
                  <a:pt x="84099" y="28458"/>
                </a:moveTo>
                <a:lnTo>
                  <a:pt x="84099" y="28458"/>
                </a:lnTo>
                <a:lnTo>
                  <a:pt x="92300" y="28458"/>
                </a:lnTo>
                <a:lnTo>
                  <a:pt x="92741" y="27400"/>
                </a:lnTo>
                <a:lnTo>
                  <a:pt x="93614" y="10848"/>
                </a:lnTo>
                <a:lnTo>
                  <a:pt x="94675" y="10368"/>
                </a:lnTo>
                <a:lnTo>
                  <a:pt x="99110" y="9692"/>
                </a:lnTo>
                <a:lnTo>
                  <a:pt x="96767" y="9534"/>
                </a:lnTo>
                <a:lnTo>
                  <a:pt x="95719" y="8434"/>
                </a:lnTo>
                <a:lnTo>
                  <a:pt x="93648" y="0"/>
                </a:lnTo>
                <a:lnTo>
                  <a:pt x="75727" y="10259"/>
                </a:lnTo>
                <a:lnTo>
                  <a:pt x="45759" y="34058"/>
                </a:lnTo>
                <a:lnTo>
                  <a:pt x="19522" y="76820"/>
                </a:lnTo>
                <a:lnTo>
                  <a:pt x="3863" y="120040"/>
                </a:lnTo>
                <a:lnTo>
                  <a:pt x="0" y="144494"/>
                </a:lnTo>
                <a:lnTo>
                  <a:pt x="4741" y="159757"/>
                </a:lnTo>
                <a:lnTo>
                  <a:pt x="19975" y="181747"/>
                </a:lnTo>
                <a:lnTo>
                  <a:pt x="34995" y="192881"/>
                </a:lnTo>
                <a:lnTo>
                  <a:pt x="57908" y="197826"/>
                </a:lnTo>
                <a:lnTo>
                  <a:pt x="74693" y="199291"/>
                </a:lnTo>
                <a:lnTo>
                  <a:pt x="91425" y="194669"/>
                </a:lnTo>
                <a:lnTo>
                  <a:pt x="138464" y="162316"/>
                </a:lnTo>
                <a:lnTo>
                  <a:pt x="146361" y="154625"/>
                </a:lnTo>
                <a:lnTo>
                  <a:pt x="153399" y="144152"/>
                </a:lnTo>
                <a:lnTo>
                  <a:pt x="158255" y="126355"/>
                </a:lnTo>
                <a:lnTo>
                  <a:pt x="160246" y="78852"/>
                </a:lnTo>
                <a:lnTo>
                  <a:pt x="160283" y="65144"/>
                </a:lnTo>
                <a:lnTo>
                  <a:pt x="157470" y="57816"/>
                </a:lnTo>
                <a:lnTo>
                  <a:pt x="127105" y="14353"/>
                </a:lnTo>
                <a:lnTo>
                  <a:pt x="121557" y="11606"/>
                </a:lnTo>
                <a:lnTo>
                  <a:pt x="99936" y="9537"/>
                </a:lnTo>
                <a:lnTo>
                  <a:pt x="97832" y="10552"/>
                </a:lnTo>
                <a:lnTo>
                  <a:pt x="96430" y="12287"/>
                </a:lnTo>
                <a:lnTo>
                  <a:pt x="95495" y="14503"/>
                </a:lnTo>
                <a:lnTo>
                  <a:pt x="93813" y="15979"/>
                </a:lnTo>
                <a:lnTo>
                  <a:pt x="74574" y="3798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4" name="SMARTInkShape-Group85">
            <a:extLst>
              <a:ext uri="{FF2B5EF4-FFF2-40B4-BE49-F238E27FC236}">
                <a16:creationId xmlns:a16="http://schemas.microsoft.com/office/drawing/2014/main" id="{B245A932-2F2B-B7E5-78F9-BC2FF4F917A0}"/>
              </a:ext>
            </a:extLst>
          </p:cNvPr>
          <p:cNvGrpSpPr/>
          <p:nvPr/>
        </p:nvGrpSpPr>
        <p:grpSpPr>
          <a:xfrm>
            <a:off x="1766162" y="4210361"/>
            <a:ext cx="576989" cy="1056965"/>
            <a:chOff x="1766162" y="4210361"/>
            <a:chExt cx="576989" cy="1056965"/>
          </a:xfrm>
        </p:grpSpPr>
        <p:sp>
          <p:nvSpPr>
            <p:cNvPr id="221" name="SMARTInkShape-342">
              <a:extLst>
                <a:ext uri="{FF2B5EF4-FFF2-40B4-BE49-F238E27FC236}">
                  <a16:creationId xmlns:a16="http://schemas.microsoft.com/office/drawing/2014/main" id="{907CC2A2-F663-E8AC-5225-7261BED4184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766162" y="4210361"/>
              <a:ext cx="34064" cy="256865"/>
            </a:xfrm>
            <a:custGeom>
              <a:avLst/>
              <a:gdLst/>
              <a:ahLst/>
              <a:cxnLst/>
              <a:rect l="0" t="0" r="0" b="0"/>
              <a:pathLst>
                <a:path w="34064" h="256865">
                  <a:moveTo>
                    <a:pt x="15013" y="28264"/>
                  </a:moveTo>
                  <a:lnTo>
                    <a:pt x="15013" y="28264"/>
                  </a:lnTo>
                  <a:lnTo>
                    <a:pt x="23214" y="28264"/>
                  </a:lnTo>
                  <a:lnTo>
                    <a:pt x="23655" y="27206"/>
                  </a:lnTo>
                  <a:lnTo>
                    <a:pt x="24528" y="18856"/>
                  </a:lnTo>
                  <a:lnTo>
                    <a:pt x="33670" y="18742"/>
                  </a:lnTo>
                  <a:lnTo>
                    <a:pt x="34063" y="3733"/>
                  </a:lnTo>
                  <a:lnTo>
                    <a:pt x="34063" y="6072"/>
                  </a:lnTo>
                  <a:lnTo>
                    <a:pt x="34063" y="0"/>
                  </a:lnTo>
                  <a:lnTo>
                    <a:pt x="34063" y="7917"/>
                  </a:lnTo>
                  <a:lnTo>
                    <a:pt x="29006" y="13886"/>
                  </a:lnTo>
                  <a:lnTo>
                    <a:pt x="26524" y="22227"/>
                  </a:lnTo>
                  <a:lnTo>
                    <a:pt x="21890" y="49606"/>
                  </a:lnTo>
                  <a:lnTo>
                    <a:pt x="17051" y="67043"/>
                  </a:lnTo>
                  <a:lnTo>
                    <a:pt x="12795" y="85615"/>
                  </a:lnTo>
                  <a:lnTo>
                    <a:pt x="8735" y="99262"/>
                  </a:lnTo>
                  <a:lnTo>
                    <a:pt x="5773" y="144865"/>
                  </a:lnTo>
                  <a:lnTo>
                    <a:pt x="5493" y="189927"/>
                  </a:lnTo>
                  <a:lnTo>
                    <a:pt x="5488" y="234638"/>
                  </a:lnTo>
                  <a:lnTo>
                    <a:pt x="5488" y="246781"/>
                  </a:lnTo>
                  <a:lnTo>
                    <a:pt x="0" y="247229"/>
                  </a:lnTo>
                  <a:lnTo>
                    <a:pt x="2343" y="247291"/>
                  </a:lnTo>
                  <a:lnTo>
                    <a:pt x="3392" y="248365"/>
                  </a:lnTo>
                  <a:lnTo>
                    <a:pt x="4556" y="252381"/>
                  </a:lnTo>
                  <a:lnTo>
                    <a:pt x="4867" y="252817"/>
                  </a:lnTo>
                  <a:lnTo>
                    <a:pt x="5212" y="250480"/>
                  </a:lnTo>
                  <a:lnTo>
                    <a:pt x="5304" y="250491"/>
                  </a:lnTo>
                  <a:lnTo>
                    <a:pt x="5434" y="253447"/>
                  </a:lnTo>
                  <a:lnTo>
                    <a:pt x="5472" y="250677"/>
                  </a:lnTo>
                  <a:lnTo>
                    <a:pt x="5488" y="2568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43">
              <a:extLst>
                <a:ext uri="{FF2B5EF4-FFF2-40B4-BE49-F238E27FC236}">
                  <a16:creationId xmlns:a16="http://schemas.microsoft.com/office/drawing/2014/main" id="{D3F64F66-F392-50D3-47C5-76668DF76C2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002090" y="4948766"/>
              <a:ext cx="121819" cy="289985"/>
            </a:xfrm>
            <a:custGeom>
              <a:avLst/>
              <a:gdLst/>
              <a:ahLst/>
              <a:cxnLst/>
              <a:rect l="0" t="0" r="0" b="0"/>
              <a:pathLst>
                <a:path w="121819" h="289985">
                  <a:moveTo>
                    <a:pt x="102935" y="70909"/>
                  </a:moveTo>
                  <a:lnTo>
                    <a:pt x="102935" y="70909"/>
                  </a:lnTo>
                  <a:lnTo>
                    <a:pt x="111136" y="62708"/>
                  </a:lnTo>
                  <a:lnTo>
                    <a:pt x="112344" y="53300"/>
                  </a:lnTo>
                  <a:lnTo>
                    <a:pt x="112450" y="38728"/>
                  </a:lnTo>
                  <a:lnTo>
                    <a:pt x="109633" y="32617"/>
                  </a:lnTo>
                  <a:lnTo>
                    <a:pt x="90070" y="10573"/>
                  </a:lnTo>
                  <a:lnTo>
                    <a:pt x="75604" y="1056"/>
                  </a:lnTo>
                  <a:lnTo>
                    <a:pt x="69898" y="0"/>
                  </a:lnTo>
                  <a:lnTo>
                    <a:pt x="57913" y="1646"/>
                  </a:lnTo>
                  <a:lnTo>
                    <a:pt x="26426" y="18931"/>
                  </a:lnTo>
                  <a:lnTo>
                    <a:pt x="12134" y="30522"/>
                  </a:lnTo>
                  <a:lnTo>
                    <a:pt x="4371" y="42728"/>
                  </a:lnTo>
                  <a:lnTo>
                    <a:pt x="0" y="61501"/>
                  </a:lnTo>
                  <a:lnTo>
                    <a:pt x="36" y="75194"/>
                  </a:lnTo>
                  <a:lnTo>
                    <a:pt x="6007" y="98637"/>
                  </a:lnTo>
                  <a:lnTo>
                    <a:pt x="11525" y="108985"/>
                  </a:lnTo>
                  <a:lnTo>
                    <a:pt x="15537" y="112168"/>
                  </a:lnTo>
                  <a:lnTo>
                    <a:pt x="25639" y="115705"/>
                  </a:lnTo>
                  <a:lnTo>
                    <a:pt x="48282" y="112639"/>
                  </a:lnTo>
                  <a:lnTo>
                    <a:pt x="70043" y="99972"/>
                  </a:lnTo>
                  <a:lnTo>
                    <a:pt x="88755" y="83274"/>
                  </a:lnTo>
                  <a:lnTo>
                    <a:pt x="119137" y="42520"/>
                  </a:lnTo>
                  <a:lnTo>
                    <a:pt x="120086" y="39283"/>
                  </a:lnTo>
                  <a:lnTo>
                    <a:pt x="120719" y="38183"/>
                  </a:lnTo>
                  <a:lnTo>
                    <a:pt x="121141" y="38509"/>
                  </a:lnTo>
                  <a:lnTo>
                    <a:pt x="121818" y="51691"/>
                  </a:lnTo>
                  <a:lnTo>
                    <a:pt x="115406" y="90945"/>
                  </a:lnTo>
                  <a:lnTo>
                    <a:pt x="113333" y="133408"/>
                  </a:lnTo>
                  <a:lnTo>
                    <a:pt x="112719" y="176328"/>
                  </a:lnTo>
                  <a:lnTo>
                    <a:pt x="109689" y="214225"/>
                  </a:lnTo>
                  <a:lnTo>
                    <a:pt x="103824" y="260409"/>
                  </a:lnTo>
                  <a:lnTo>
                    <a:pt x="103052" y="285671"/>
                  </a:lnTo>
                  <a:lnTo>
                    <a:pt x="104072" y="287109"/>
                  </a:lnTo>
                  <a:lnTo>
                    <a:pt x="112460" y="2899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44">
              <a:extLst>
                <a:ext uri="{FF2B5EF4-FFF2-40B4-BE49-F238E27FC236}">
                  <a16:creationId xmlns:a16="http://schemas.microsoft.com/office/drawing/2014/main" id="{CE55DA28-5F74-29F5-51AB-8CF7DA9D177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212553" y="4964441"/>
              <a:ext cx="130598" cy="302885"/>
            </a:xfrm>
            <a:custGeom>
              <a:avLst/>
              <a:gdLst/>
              <a:ahLst/>
              <a:cxnLst/>
              <a:rect l="0" t="0" r="0" b="0"/>
              <a:pathLst>
                <a:path w="130598" h="302885">
                  <a:moveTo>
                    <a:pt x="102022" y="102859"/>
                  </a:moveTo>
                  <a:lnTo>
                    <a:pt x="102022" y="102859"/>
                  </a:lnTo>
                  <a:lnTo>
                    <a:pt x="109561" y="84959"/>
                  </a:lnTo>
                  <a:lnTo>
                    <a:pt x="110223" y="81400"/>
                  </a:lnTo>
                  <a:lnTo>
                    <a:pt x="113780" y="74625"/>
                  </a:lnTo>
                  <a:lnTo>
                    <a:pt x="116211" y="71337"/>
                  </a:lnTo>
                  <a:lnTo>
                    <a:pt x="116773" y="68086"/>
                  </a:lnTo>
                  <a:lnTo>
                    <a:pt x="116089" y="64860"/>
                  </a:lnTo>
                  <a:lnTo>
                    <a:pt x="113566" y="58454"/>
                  </a:lnTo>
                  <a:lnTo>
                    <a:pt x="111813" y="37483"/>
                  </a:lnTo>
                  <a:lnTo>
                    <a:pt x="109608" y="32817"/>
                  </a:lnTo>
                  <a:lnTo>
                    <a:pt x="80031" y="4550"/>
                  </a:lnTo>
                  <a:lnTo>
                    <a:pt x="70729" y="958"/>
                  </a:lnTo>
                  <a:lnTo>
                    <a:pt x="65285" y="0"/>
                  </a:lnTo>
                  <a:lnTo>
                    <a:pt x="42454" y="3708"/>
                  </a:lnTo>
                  <a:lnTo>
                    <a:pt x="20637" y="16565"/>
                  </a:lnTo>
                  <a:lnTo>
                    <a:pt x="5824" y="33781"/>
                  </a:lnTo>
                  <a:lnTo>
                    <a:pt x="1059" y="48875"/>
                  </a:lnTo>
                  <a:lnTo>
                    <a:pt x="0" y="65108"/>
                  </a:lnTo>
                  <a:lnTo>
                    <a:pt x="3057" y="79378"/>
                  </a:lnTo>
                  <a:lnTo>
                    <a:pt x="10765" y="89953"/>
                  </a:lnTo>
                  <a:lnTo>
                    <a:pt x="20189" y="97123"/>
                  </a:lnTo>
                  <a:lnTo>
                    <a:pt x="31443" y="101160"/>
                  </a:lnTo>
                  <a:lnTo>
                    <a:pt x="52487" y="102793"/>
                  </a:lnTo>
                  <a:lnTo>
                    <a:pt x="67487" y="89596"/>
                  </a:lnTo>
                  <a:lnTo>
                    <a:pt x="94833" y="61355"/>
                  </a:lnTo>
                  <a:lnTo>
                    <a:pt x="100950" y="50815"/>
                  </a:lnTo>
                  <a:lnTo>
                    <a:pt x="109942" y="46382"/>
                  </a:lnTo>
                  <a:lnTo>
                    <a:pt x="113656" y="48830"/>
                  </a:lnTo>
                  <a:lnTo>
                    <a:pt x="116128" y="50965"/>
                  </a:lnTo>
                  <a:lnTo>
                    <a:pt x="118874" y="58981"/>
                  </a:lnTo>
                  <a:lnTo>
                    <a:pt x="120783" y="100570"/>
                  </a:lnTo>
                  <a:lnTo>
                    <a:pt x="121046" y="144713"/>
                  </a:lnTo>
                  <a:lnTo>
                    <a:pt x="121070" y="190835"/>
                  </a:lnTo>
                  <a:lnTo>
                    <a:pt x="121072" y="233500"/>
                  </a:lnTo>
                  <a:lnTo>
                    <a:pt x="115584" y="278203"/>
                  </a:lnTo>
                  <a:lnTo>
                    <a:pt x="130597" y="3028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9.4.1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a sample of </a:t>
            </a:r>
            <a:r>
              <a:rPr lang="en-US" dirty="0">
                <a:solidFill>
                  <a:srgbClr val="0000FF"/>
                </a:solidFill>
              </a:rPr>
              <a:t>400</a:t>
            </a:r>
            <a:r>
              <a:rPr lang="en-US" dirty="0"/>
              <a:t> persons is used to perform a taste test. If the true fraction in the population that prefers Pepsi is really </a:t>
            </a:r>
            <a:r>
              <a:rPr lang="en-US" dirty="0">
                <a:solidFill>
                  <a:srgbClr val="0000FF"/>
                </a:solidFill>
              </a:rPr>
              <a:t>0.5</a:t>
            </a:r>
            <a:r>
              <a:rPr lang="en-US" dirty="0"/>
              <a:t>, what is the probability that less than </a:t>
            </a:r>
            <a:r>
              <a:rPr lang="en-US" dirty="0">
                <a:solidFill>
                  <a:srgbClr val="0000FF"/>
                </a:solidFill>
              </a:rPr>
              <a:t>0.44</a:t>
            </a:r>
            <a:r>
              <a:rPr lang="en-US" dirty="0"/>
              <a:t> of the persons in the sample will prefer Pepsi?</a:t>
            </a:r>
          </a:p>
          <a:p>
            <a:r>
              <a:rPr lang="en-US" b="1" dirty="0"/>
              <a:t>Solution</a:t>
            </a:r>
          </a:p>
        </p:txBody>
      </p:sp>
      <p:grpSp>
        <p:nvGrpSpPr>
          <p:cNvPr id="51" name="SMARTInkShape-Group86">
            <a:extLst>
              <a:ext uri="{FF2B5EF4-FFF2-40B4-BE49-F238E27FC236}">
                <a16:creationId xmlns:a16="http://schemas.microsoft.com/office/drawing/2014/main" id="{33E16194-A754-76BA-BEEB-134DAA801AD7}"/>
              </a:ext>
            </a:extLst>
          </p:cNvPr>
          <p:cNvGrpSpPr/>
          <p:nvPr/>
        </p:nvGrpSpPr>
        <p:grpSpPr>
          <a:xfrm>
            <a:off x="7639050" y="733425"/>
            <a:ext cx="874361" cy="209018"/>
            <a:chOff x="7639050" y="733425"/>
            <a:chExt cx="874361" cy="209018"/>
          </a:xfrm>
        </p:grpSpPr>
        <p:sp>
          <p:nvSpPr>
            <p:cNvPr id="46" name="SMARTInkShape-345">
              <a:extLst>
                <a:ext uri="{FF2B5EF4-FFF2-40B4-BE49-F238E27FC236}">
                  <a16:creationId xmlns:a16="http://schemas.microsoft.com/office/drawing/2014/main" id="{E0FF181B-6DF6-D76F-DE2C-4D2F44D3C818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8382908" y="733425"/>
              <a:ext cx="130503" cy="180331"/>
            </a:xfrm>
            <a:custGeom>
              <a:avLst/>
              <a:gdLst/>
              <a:ahLst/>
              <a:cxnLst/>
              <a:rect l="0" t="0" r="0" b="0"/>
              <a:pathLst>
                <a:path w="130503" h="180331">
                  <a:moveTo>
                    <a:pt x="84817" y="47625"/>
                  </a:moveTo>
                  <a:lnTo>
                    <a:pt x="84817" y="47625"/>
                  </a:lnTo>
                  <a:lnTo>
                    <a:pt x="89873" y="42568"/>
                  </a:lnTo>
                  <a:lnTo>
                    <a:pt x="92356" y="34442"/>
                  </a:lnTo>
                  <a:lnTo>
                    <a:pt x="94226" y="11750"/>
                  </a:lnTo>
                  <a:lnTo>
                    <a:pt x="88645" y="10514"/>
                  </a:lnTo>
                  <a:lnTo>
                    <a:pt x="67817" y="9720"/>
                  </a:lnTo>
                  <a:lnTo>
                    <a:pt x="49559" y="14639"/>
                  </a:lnTo>
                  <a:lnTo>
                    <a:pt x="30744" y="27856"/>
                  </a:lnTo>
                  <a:lnTo>
                    <a:pt x="16819" y="45178"/>
                  </a:lnTo>
                  <a:lnTo>
                    <a:pt x="5990" y="68772"/>
                  </a:lnTo>
                  <a:lnTo>
                    <a:pt x="0" y="111754"/>
                  </a:lnTo>
                  <a:lnTo>
                    <a:pt x="555" y="126927"/>
                  </a:lnTo>
                  <a:lnTo>
                    <a:pt x="6816" y="151202"/>
                  </a:lnTo>
                  <a:lnTo>
                    <a:pt x="12403" y="161745"/>
                  </a:lnTo>
                  <a:lnTo>
                    <a:pt x="26555" y="173631"/>
                  </a:lnTo>
                  <a:lnTo>
                    <a:pt x="38108" y="177711"/>
                  </a:lnTo>
                  <a:lnTo>
                    <a:pt x="67830" y="180330"/>
                  </a:lnTo>
                  <a:lnTo>
                    <a:pt x="89897" y="175727"/>
                  </a:lnTo>
                  <a:lnTo>
                    <a:pt x="100480" y="167707"/>
                  </a:lnTo>
                  <a:lnTo>
                    <a:pt x="108712" y="156028"/>
                  </a:lnTo>
                  <a:lnTo>
                    <a:pt x="125894" y="108467"/>
                  </a:lnTo>
                  <a:lnTo>
                    <a:pt x="130502" y="87407"/>
                  </a:lnTo>
                  <a:lnTo>
                    <a:pt x="128758" y="75536"/>
                  </a:lnTo>
                  <a:lnTo>
                    <a:pt x="119015" y="50669"/>
                  </a:lnTo>
                  <a:lnTo>
                    <a:pt x="92427" y="17745"/>
                  </a:lnTo>
                  <a:lnTo>
                    <a:pt x="76958" y="6904"/>
                  </a:lnTo>
                  <a:lnTo>
                    <a:pt x="64027" y="2046"/>
                  </a:lnTo>
                  <a:lnTo>
                    <a:pt x="46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46">
              <a:extLst>
                <a:ext uri="{FF2B5EF4-FFF2-40B4-BE49-F238E27FC236}">
                  <a16:creationId xmlns:a16="http://schemas.microsoft.com/office/drawing/2014/main" id="{19479AD3-4135-F20E-C410-CE29AF7B36CB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8249551" y="758597"/>
              <a:ext cx="93135" cy="143628"/>
            </a:xfrm>
            <a:custGeom>
              <a:avLst/>
              <a:gdLst/>
              <a:ahLst/>
              <a:cxnLst/>
              <a:rect l="0" t="0" r="0" b="0"/>
              <a:pathLst>
                <a:path w="93135" h="143628">
                  <a:moveTo>
                    <a:pt x="65774" y="41503"/>
                  </a:moveTo>
                  <a:lnTo>
                    <a:pt x="65774" y="41503"/>
                  </a:lnTo>
                  <a:lnTo>
                    <a:pt x="65774" y="15037"/>
                  </a:lnTo>
                  <a:lnTo>
                    <a:pt x="64716" y="14334"/>
                  </a:lnTo>
                  <a:lnTo>
                    <a:pt x="57110" y="13344"/>
                  </a:lnTo>
                  <a:lnTo>
                    <a:pt x="47460" y="13113"/>
                  </a:lnTo>
                  <a:lnTo>
                    <a:pt x="36115" y="21477"/>
                  </a:lnTo>
                  <a:lnTo>
                    <a:pt x="5943" y="58645"/>
                  </a:lnTo>
                  <a:lnTo>
                    <a:pt x="0" y="101551"/>
                  </a:lnTo>
                  <a:lnTo>
                    <a:pt x="559" y="112641"/>
                  </a:lnTo>
                  <a:lnTo>
                    <a:pt x="6822" y="129726"/>
                  </a:lnTo>
                  <a:lnTo>
                    <a:pt x="12409" y="138216"/>
                  </a:lnTo>
                  <a:lnTo>
                    <a:pt x="24064" y="142695"/>
                  </a:lnTo>
                  <a:lnTo>
                    <a:pt x="37711" y="143627"/>
                  </a:lnTo>
                  <a:lnTo>
                    <a:pt x="47305" y="140514"/>
                  </a:lnTo>
                  <a:lnTo>
                    <a:pt x="68768" y="127754"/>
                  </a:lnTo>
                  <a:lnTo>
                    <a:pt x="80510" y="110881"/>
                  </a:lnTo>
                  <a:lnTo>
                    <a:pt x="88198" y="89271"/>
                  </a:lnTo>
                  <a:lnTo>
                    <a:pt x="93134" y="43726"/>
                  </a:lnTo>
                  <a:lnTo>
                    <a:pt x="92750" y="25558"/>
                  </a:lnTo>
                  <a:lnTo>
                    <a:pt x="89052" y="13955"/>
                  </a:lnTo>
                  <a:lnTo>
                    <a:pt x="81059" y="5271"/>
                  </a:lnTo>
                  <a:lnTo>
                    <a:pt x="75964" y="1473"/>
                  </a:lnTo>
                  <a:lnTo>
                    <a:pt x="70450" y="0"/>
                  </a:lnTo>
                  <a:lnTo>
                    <a:pt x="58681" y="1185"/>
                  </a:lnTo>
                  <a:lnTo>
                    <a:pt x="54695" y="2983"/>
                  </a:lnTo>
                  <a:lnTo>
                    <a:pt x="52038" y="5239"/>
                  </a:lnTo>
                  <a:lnTo>
                    <a:pt x="40878" y="19520"/>
                  </a:lnTo>
                  <a:lnTo>
                    <a:pt x="37199" y="31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47">
              <a:extLst>
                <a:ext uri="{FF2B5EF4-FFF2-40B4-BE49-F238E27FC236}">
                  <a16:creationId xmlns:a16="http://schemas.microsoft.com/office/drawing/2014/main" id="{7C85E014-7327-36CC-483E-9388A9D66541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7991682" y="743513"/>
              <a:ext cx="190294" cy="198930"/>
            </a:xfrm>
            <a:custGeom>
              <a:avLst/>
              <a:gdLst/>
              <a:ahLst/>
              <a:cxnLst/>
              <a:rect l="0" t="0" r="0" b="0"/>
              <a:pathLst>
                <a:path w="190294" h="198930">
                  <a:moveTo>
                    <a:pt x="18843" y="47062"/>
                  </a:moveTo>
                  <a:lnTo>
                    <a:pt x="18843" y="47062"/>
                  </a:lnTo>
                  <a:lnTo>
                    <a:pt x="23899" y="36949"/>
                  </a:lnTo>
                  <a:lnTo>
                    <a:pt x="34849" y="29162"/>
                  </a:lnTo>
                  <a:lnTo>
                    <a:pt x="47124" y="22173"/>
                  </a:lnTo>
                  <a:lnTo>
                    <a:pt x="57209" y="12288"/>
                  </a:lnTo>
                  <a:lnTo>
                    <a:pt x="77836" y="3715"/>
                  </a:lnTo>
                  <a:lnTo>
                    <a:pt x="105687" y="0"/>
                  </a:lnTo>
                  <a:lnTo>
                    <a:pt x="113179" y="2510"/>
                  </a:lnTo>
                  <a:lnTo>
                    <a:pt x="116660" y="4660"/>
                  </a:lnTo>
                  <a:lnTo>
                    <a:pt x="118979" y="8211"/>
                  </a:lnTo>
                  <a:lnTo>
                    <a:pt x="121556" y="17800"/>
                  </a:lnTo>
                  <a:lnTo>
                    <a:pt x="117951" y="40156"/>
                  </a:lnTo>
                  <a:lnTo>
                    <a:pt x="101418" y="77968"/>
                  </a:lnTo>
                  <a:lnTo>
                    <a:pt x="71344" y="123569"/>
                  </a:lnTo>
                  <a:lnTo>
                    <a:pt x="42618" y="152956"/>
                  </a:lnTo>
                  <a:lnTo>
                    <a:pt x="5094" y="179377"/>
                  </a:lnTo>
                  <a:lnTo>
                    <a:pt x="2149" y="184538"/>
                  </a:lnTo>
                  <a:lnTo>
                    <a:pt x="0" y="197664"/>
                  </a:lnTo>
                  <a:lnTo>
                    <a:pt x="989" y="198263"/>
                  </a:lnTo>
                  <a:lnTo>
                    <a:pt x="4911" y="198929"/>
                  </a:lnTo>
                  <a:lnTo>
                    <a:pt x="45410" y="191752"/>
                  </a:lnTo>
                  <a:lnTo>
                    <a:pt x="92451" y="182966"/>
                  </a:lnTo>
                  <a:lnTo>
                    <a:pt x="132631" y="180916"/>
                  </a:lnTo>
                  <a:lnTo>
                    <a:pt x="190293" y="170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48">
              <a:extLst>
                <a:ext uri="{FF2B5EF4-FFF2-40B4-BE49-F238E27FC236}">
                  <a16:creationId xmlns:a16="http://schemas.microsoft.com/office/drawing/2014/main" id="{EF2888C2-8BA6-5041-C947-8D105DEC71BD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7658100" y="85725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32493" y="8467"/>
                  </a:lnTo>
                  <a:lnTo>
                    <a:pt x="68655" y="132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49">
              <a:extLst>
                <a:ext uri="{FF2B5EF4-FFF2-40B4-BE49-F238E27FC236}">
                  <a16:creationId xmlns:a16="http://schemas.microsoft.com/office/drawing/2014/main" id="{ADE2786D-6F86-721B-C9C9-732662596070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7639050" y="791163"/>
              <a:ext cx="133351" cy="8938"/>
            </a:xfrm>
            <a:custGeom>
              <a:avLst/>
              <a:gdLst/>
              <a:ahLst/>
              <a:cxnLst/>
              <a:rect l="0" t="0" r="0" b="0"/>
              <a:pathLst>
                <a:path w="133351" h="8938">
                  <a:moveTo>
                    <a:pt x="0" y="8937"/>
                  </a:moveTo>
                  <a:lnTo>
                    <a:pt x="0" y="8937"/>
                  </a:lnTo>
                  <a:lnTo>
                    <a:pt x="39845" y="7879"/>
                  </a:lnTo>
                  <a:lnTo>
                    <a:pt x="85641" y="0"/>
                  </a:lnTo>
                  <a:lnTo>
                    <a:pt x="116406" y="548"/>
                  </a:lnTo>
                  <a:lnTo>
                    <a:pt x="133350" y="8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87">
            <a:extLst>
              <a:ext uri="{FF2B5EF4-FFF2-40B4-BE49-F238E27FC236}">
                <a16:creationId xmlns:a16="http://schemas.microsoft.com/office/drawing/2014/main" id="{F6E676D5-5943-3484-AB45-7B988CA84CD3}"/>
              </a:ext>
            </a:extLst>
          </p:cNvPr>
          <p:cNvGrpSpPr/>
          <p:nvPr/>
        </p:nvGrpSpPr>
        <p:grpSpPr>
          <a:xfrm>
            <a:off x="6315075" y="708887"/>
            <a:ext cx="961034" cy="333330"/>
            <a:chOff x="6315075" y="708887"/>
            <a:chExt cx="961034" cy="333330"/>
          </a:xfrm>
        </p:grpSpPr>
        <p:sp>
          <p:nvSpPr>
            <p:cNvPr id="52" name="SMARTInkShape-350">
              <a:extLst>
                <a:ext uri="{FF2B5EF4-FFF2-40B4-BE49-F238E27FC236}">
                  <a16:creationId xmlns:a16="http://schemas.microsoft.com/office/drawing/2014/main" id="{06D205D0-DC8A-2CD1-4D09-065440E0A037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7219950" y="708887"/>
              <a:ext cx="56159" cy="272189"/>
            </a:xfrm>
            <a:custGeom>
              <a:avLst/>
              <a:gdLst/>
              <a:ahLst/>
              <a:cxnLst/>
              <a:rect l="0" t="0" r="0" b="0"/>
              <a:pathLst>
                <a:path w="56159" h="272189">
                  <a:moveTo>
                    <a:pt x="0" y="5488"/>
                  </a:moveTo>
                  <a:lnTo>
                    <a:pt x="0" y="5488"/>
                  </a:lnTo>
                  <a:lnTo>
                    <a:pt x="5056" y="431"/>
                  </a:lnTo>
                  <a:lnTo>
                    <a:pt x="7605" y="0"/>
                  </a:lnTo>
                  <a:lnTo>
                    <a:pt x="10361" y="771"/>
                  </a:lnTo>
                  <a:lnTo>
                    <a:pt x="13257" y="2343"/>
                  </a:lnTo>
                  <a:lnTo>
                    <a:pt x="22390" y="14669"/>
                  </a:lnTo>
                  <a:lnTo>
                    <a:pt x="41290" y="58388"/>
                  </a:lnTo>
                  <a:lnTo>
                    <a:pt x="47432" y="100917"/>
                  </a:lnTo>
                  <a:lnTo>
                    <a:pt x="53801" y="143948"/>
                  </a:lnTo>
                  <a:lnTo>
                    <a:pt x="56158" y="189153"/>
                  </a:lnTo>
                  <a:lnTo>
                    <a:pt x="55797" y="226654"/>
                  </a:lnTo>
                  <a:lnTo>
                    <a:pt x="43854" y="259554"/>
                  </a:lnTo>
                  <a:lnTo>
                    <a:pt x="39820" y="263765"/>
                  </a:lnTo>
                  <a:lnTo>
                    <a:pt x="19050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51">
              <a:extLst>
                <a:ext uri="{FF2B5EF4-FFF2-40B4-BE49-F238E27FC236}">
                  <a16:creationId xmlns:a16="http://schemas.microsoft.com/office/drawing/2014/main" id="{3864DF8C-92CB-A870-3C8E-A2865F648107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7124700" y="838238"/>
              <a:ext cx="94256" cy="76163"/>
            </a:xfrm>
            <a:custGeom>
              <a:avLst/>
              <a:gdLst/>
              <a:ahLst/>
              <a:cxnLst/>
              <a:rect l="0" t="0" r="0" b="0"/>
              <a:pathLst>
                <a:path w="94256" h="76163">
                  <a:moveTo>
                    <a:pt x="0" y="28537"/>
                  </a:moveTo>
                  <a:lnTo>
                    <a:pt x="0" y="28537"/>
                  </a:lnTo>
                  <a:lnTo>
                    <a:pt x="5056" y="23480"/>
                  </a:lnTo>
                  <a:lnTo>
                    <a:pt x="7538" y="18176"/>
                  </a:lnTo>
                  <a:lnTo>
                    <a:pt x="8200" y="15280"/>
                  </a:lnTo>
                  <a:lnTo>
                    <a:pt x="9701" y="13349"/>
                  </a:lnTo>
                  <a:lnTo>
                    <a:pt x="26753" y="3280"/>
                  </a:lnTo>
                  <a:lnTo>
                    <a:pt x="72946" y="48"/>
                  </a:lnTo>
                  <a:lnTo>
                    <a:pt x="83926" y="0"/>
                  </a:lnTo>
                  <a:lnTo>
                    <a:pt x="87701" y="2104"/>
                  </a:lnTo>
                  <a:lnTo>
                    <a:pt x="90217" y="5624"/>
                  </a:lnTo>
                  <a:lnTo>
                    <a:pt x="94255" y="21424"/>
                  </a:lnTo>
                  <a:lnTo>
                    <a:pt x="89898" y="41599"/>
                  </a:lnTo>
                  <a:lnTo>
                    <a:pt x="81935" y="53039"/>
                  </a:lnTo>
                  <a:lnTo>
                    <a:pt x="70282" y="61652"/>
                  </a:lnTo>
                  <a:lnTo>
                    <a:pt x="45872" y="71392"/>
                  </a:lnTo>
                  <a:lnTo>
                    <a:pt x="0" y="76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52">
              <a:extLst>
                <a:ext uri="{FF2B5EF4-FFF2-40B4-BE49-F238E27FC236}">
                  <a16:creationId xmlns:a16="http://schemas.microsoft.com/office/drawing/2014/main" id="{6FC04FE0-FECB-3B7E-BDFC-A6AADCFBEC36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7124700" y="748753"/>
              <a:ext cx="19017" cy="270423"/>
            </a:xfrm>
            <a:custGeom>
              <a:avLst/>
              <a:gdLst/>
              <a:ahLst/>
              <a:cxnLst/>
              <a:rect l="0" t="0" r="0" b="0"/>
              <a:pathLst>
                <a:path w="19017" h="270423">
                  <a:moveTo>
                    <a:pt x="9525" y="22772"/>
                  </a:moveTo>
                  <a:lnTo>
                    <a:pt x="9525" y="22772"/>
                  </a:lnTo>
                  <a:lnTo>
                    <a:pt x="17063" y="4872"/>
                  </a:lnTo>
                  <a:lnTo>
                    <a:pt x="18167" y="0"/>
                  </a:lnTo>
                  <a:lnTo>
                    <a:pt x="18462" y="182"/>
                  </a:lnTo>
                  <a:lnTo>
                    <a:pt x="19016" y="40143"/>
                  </a:lnTo>
                  <a:lnTo>
                    <a:pt x="12497" y="85078"/>
                  </a:lnTo>
                  <a:lnTo>
                    <a:pt x="10112" y="124998"/>
                  </a:lnTo>
                  <a:lnTo>
                    <a:pt x="9699" y="164892"/>
                  </a:lnTo>
                  <a:lnTo>
                    <a:pt x="4503" y="211241"/>
                  </a:lnTo>
                  <a:lnTo>
                    <a:pt x="395" y="256986"/>
                  </a:lnTo>
                  <a:lnTo>
                    <a:pt x="0" y="270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53">
              <a:extLst>
                <a:ext uri="{FF2B5EF4-FFF2-40B4-BE49-F238E27FC236}">
                  <a16:creationId xmlns:a16="http://schemas.microsoft.com/office/drawing/2014/main" id="{4F6ED181-FCE3-7B11-98DA-0911F5C2CBED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6905625" y="87630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32804" y="9525"/>
                  </a:lnTo>
                  <a:lnTo>
                    <a:pt x="69485" y="392"/>
                  </a:lnTo>
                  <a:lnTo>
                    <a:pt x="116942" y="2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54">
              <a:extLst>
                <a:ext uri="{FF2B5EF4-FFF2-40B4-BE49-F238E27FC236}">
                  <a16:creationId xmlns:a16="http://schemas.microsoft.com/office/drawing/2014/main" id="{CE611F93-2668-4B82-7C04-655A32DE5AE2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6819900" y="786232"/>
              <a:ext cx="28576" cy="185319"/>
            </a:xfrm>
            <a:custGeom>
              <a:avLst/>
              <a:gdLst/>
              <a:ahLst/>
              <a:cxnLst/>
              <a:rect l="0" t="0" r="0" b="0"/>
              <a:pathLst>
                <a:path w="28576" h="185319">
                  <a:moveTo>
                    <a:pt x="0" y="23393"/>
                  </a:moveTo>
                  <a:lnTo>
                    <a:pt x="0" y="23393"/>
                  </a:lnTo>
                  <a:lnTo>
                    <a:pt x="10113" y="18336"/>
                  </a:lnTo>
                  <a:lnTo>
                    <a:pt x="13092" y="15789"/>
                  </a:lnTo>
                  <a:lnTo>
                    <a:pt x="16402" y="10136"/>
                  </a:lnTo>
                  <a:lnTo>
                    <a:pt x="18526" y="0"/>
                  </a:lnTo>
                  <a:lnTo>
                    <a:pt x="18700" y="389"/>
                  </a:lnTo>
                  <a:lnTo>
                    <a:pt x="18817" y="1707"/>
                  </a:lnTo>
                  <a:lnTo>
                    <a:pt x="24037" y="8618"/>
                  </a:lnTo>
                  <a:lnTo>
                    <a:pt x="27230" y="27482"/>
                  </a:lnTo>
                  <a:lnTo>
                    <a:pt x="20706" y="69905"/>
                  </a:lnTo>
                  <a:lnTo>
                    <a:pt x="14367" y="103379"/>
                  </a:lnTo>
                  <a:lnTo>
                    <a:pt x="17442" y="147607"/>
                  </a:lnTo>
                  <a:lnTo>
                    <a:pt x="13749" y="161855"/>
                  </a:lnTo>
                  <a:lnTo>
                    <a:pt x="14457" y="167559"/>
                  </a:lnTo>
                  <a:lnTo>
                    <a:pt x="28575" y="185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55">
              <a:extLst>
                <a:ext uri="{FF2B5EF4-FFF2-40B4-BE49-F238E27FC236}">
                  <a16:creationId xmlns:a16="http://schemas.microsoft.com/office/drawing/2014/main" id="{1EFCA40E-0075-3652-EB9B-48DA5E495199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6640277" y="715699"/>
              <a:ext cx="127961" cy="326518"/>
            </a:xfrm>
            <a:custGeom>
              <a:avLst/>
              <a:gdLst/>
              <a:ahLst/>
              <a:cxnLst/>
              <a:rect l="0" t="0" r="0" b="0"/>
              <a:pathLst>
                <a:path w="127961" h="326518">
                  <a:moveTo>
                    <a:pt x="122473" y="8201"/>
                  </a:moveTo>
                  <a:lnTo>
                    <a:pt x="122473" y="8201"/>
                  </a:lnTo>
                  <a:lnTo>
                    <a:pt x="122473" y="3144"/>
                  </a:lnTo>
                  <a:lnTo>
                    <a:pt x="123531" y="1655"/>
                  </a:lnTo>
                  <a:lnTo>
                    <a:pt x="125295" y="662"/>
                  </a:lnTo>
                  <a:lnTo>
                    <a:pt x="127529" y="0"/>
                  </a:lnTo>
                  <a:lnTo>
                    <a:pt x="127960" y="617"/>
                  </a:lnTo>
                  <a:lnTo>
                    <a:pt x="123404" y="6993"/>
                  </a:lnTo>
                  <a:lnTo>
                    <a:pt x="114353" y="8095"/>
                  </a:lnTo>
                  <a:lnTo>
                    <a:pt x="108308" y="8170"/>
                  </a:lnTo>
                  <a:lnTo>
                    <a:pt x="102772" y="11009"/>
                  </a:lnTo>
                  <a:lnTo>
                    <a:pt x="62845" y="48904"/>
                  </a:lnTo>
                  <a:lnTo>
                    <a:pt x="36014" y="85760"/>
                  </a:lnTo>
                  <a:lnTo>
                    <a:pt x="17288" y="132937"/>
                  </a:lnTo>
                  <a:lnTo>
                    <a:pt x="8316" y="173225"/>
                  </a:lnTo>
                  <a:lnTo>
                    <a:pt x="130" y="218159"/>
                  </a:lnTo>
                  <a:lnTo>
                    <a:pt x="0" y="262478"/>
                  </a:lnTo>
                  <a:lnTo>
                    <a:pt x="6340" y="290976"/>
                  </a:lnTo>
                  <a:lnTo>
                    <a:pt x="11944" y="302506"/>
                  </a:lnTo>
                  <a:lnTo>
                    <a:pt x="20785" y="311159"/>
                  </a:lnTo>
                  <a:lnTo>
                    <a:pt x="38651" y="325337"/>
                  </a:lnTo>
                  <a:lnTo>
                    <a:pt x="44367" y="326517"/>
                  </a:lnTo>
                  <a:lnTo>
                    <a:pt x="70207" y="323261"/>
                  </a:lnTo>
                  <a:lnTo>
                    <a:pt x="93898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56">
              <a:extLst>
                <a:ext uri="{FF2B5EF4-FFF2-40B4-BE49-F238E27FC236}">
                  <a16:creationId xmlns:a16="http://schemas.microsoft.com/office/drawing/2014/main" id="{4D86C904-F9BE-7D87-CF72-2912C9DC31FB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6315075" y="782882"/>
              <a:ext cx="160925" cy="141044"/>
            </a:xfrm>
            <a:custGeom>
              <a:avLst/>
              <a:gdLst/>
              <a:ahLst/>
              <a:cxnLst/>
              <a:rect l="0" t="0" r="0" b="0"/>
              <a:pathLst>
                <a:path w="160925" h="141044">
                  <a:moveTo>
                    <a:pt x="0" y="26743"/>
                  </a:moveTo>
                  <a:lnTo>
                    <a:pt x="0" y="26743"/>
                  </a:lnTo>
                  <a:lnTo>
                    <a:pt x="10113" y="21686"/>
                  </a:lnTo>
                  <a:lnTo>
                    <a:pt x="13092" y="19139"/>
                  </a:lnTo>
                  <a:lnTo>
                    <a:pt x="23321" y="4353"/>
                  </a:lnTo>
                  <a:lnTo>
                    <a:pt x="29062" y="917"/>
                  </a:lnTo>
                  <a:lnTo>
                    <a:pt x="32076" y="0"/>
                  </a:lnTo>
                  <a:lnTo>
                    <a:pt x="35142" y="448"/>
                  </a:lnTo>
                  <a:lnTo>
                    <a:pt x="41371" y="3768"/>
                  </a:lnTo>
                  <a:lnTo>
                    <a:pt x="43456" y="6134"/>
                  </a:lnTo>
                  <a:lnTo>
                    <a:pt x="45772" y="11586"/>
                  </a:lnTo>
                  <a:lnTo>
                    <a:pt x="48318" y="36802"/>
                  </a:lnTo>
                  <a:lnTo>
                    <a:pt x="55092" y="59814"/>
                  </a:lnTo>
                  <a:lnTo>
                    <a:pt x="55177" y="75308"/>
                  </a:lnTo>
                  <a:lnTo>
                    <a:pt x="47732" y="111719"/>
                  </a:lnTo>
                  <a:lnTo>
                    <a:pt x="52713" y="107190"/>
                  </a:lnTo>
                  <a:lnTo>
                    <a:pt x="55178" y="99186"/>
                  </a:lnTo>
                  <a:lnTo>
                    <a:pt x="57332" y="89632"/>
                  </a:lnTo>
                  <a:lnTo>
                    <a:pt x="79506" y="53567"/>
                  </a:lnTo>
                  <a:lnTo>
                    <a:pt x="105629" y="28917"/>
                  </a:lnTo>
                  <a:lnTo>
                    <a:pt x="120231" y="19529"/>
                  </a:lnTo>
                  <a:lnTo>
                    <a:pt x="127817" y="17903"/>
                  </a:lnTo>
                  <a:lnTo>
                    <a:pt x="141824" y="22477"/>
                  </a:lnTo>
                  <a:lnTo>
                    <a:pt x="150521" y="30492"/>
                  </a:lnTo>
                  <a:lnTo>
                    <a:pt x="156857" y="41109"/>
                  </a:lnTo>
                  <a:lnTo>
                    <a:pt x="160924" y="65172"/>
                  </a:lnTo>
                  <a:lnTo>
                    <a:pt x="160734" y="102124"/>
                  </a:lnTo>
                  <a:lnTo>
                    <a:pt x="152400" y="141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88">
            <a:extLst>
              <a:ext uri="{FF2B5EF4-FFF2-40B4-BE49-F238E27FC236}">
                <a16:creationId xmlns:a16="http://schemas.microsoft.com/office/drawing/2014/main" id="{D58A2752-C4A4-613A-559B-B4FAEE9A5A77}"/>
              </a:ext>
            </a:extLst>
          </p:cNvPr>
          <p:cNvGrpSpPr/>
          <p:nvPr/>
        </p:nvGrpSpPr>
        <p:grpSpPr>
          <a:xfrm>
            <a:off x="7524796" y="362115"/>
            <a:ext cx="466675" cy="165662"/>
            <a:chOff x="7524796" y="362115"/>
            <a:chExt cx="466675" cy="165662"/>
          </a:xfrm>
        </p:grpSpPr>
        <p:sp>
          <p:nvSpPr>
            <p:cNvPr id="60" name="SMARTInkShape-357">
              <a:extLst>
                <a:ext uri="{FF2B5EF4-FFF2-40B4-BE49-F238E27FC236}">
                  <a16:creationId xmlns:a16="http://schemas.microsoft.com/office/drawing/2014/main" id="{40BEB486-7183-4CA5-1BE7-72021D317EAD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7919424" y="366349"/>
              <a:ext cx="72047" cy="161428"/>
            </a:xfrm>
            <a:custGeom>
              <a:avLst/>
              <a:gdLst/>
              <a:ahLst/>
              <a:cxnLst/>
              <a:rect l="0" t="0" r="0" b="0"/>
              <a:pathLst>
                <a:path w="72047" h="161428">
                  <a:moveTo>
                    <a:pt x="53001" y="33701"/>
                  </a:moveTo>
                  <a:lnTo>
                    <a:pt x="53001" y="33701"/>
                  </a:lnTo>
                  <a:lnTo>
                    <a:pt x="58057" y="28645"/>
                  </a:lnTo>
                  <a:lnTo>
                    <a:pt x="58489" y="26097"/>
                  </a:lnTo>
                  <a:lnTo>
                    <a:pt x="57718" y="23340"/>
                  </a:lnTo>
                  <a:lnTo>
                    <a:pt x="55098" y="17454"/>
                  </a:lnTo>
                  <a:lnTo>
                    <a:pt x="53083" y="613"/>
                  </a:lnTo>
                  <a:lnTo>
                    <a:pt x="50940" y="0"/>
                  </a:lnTo>
                  <a:lnTo>
                    <a:pt x="42912" y="2142"/>
                  </a:lnTo>
                  <a:lnTo>
                    <a:pt x="28117" y="12141"/>
                  </a:lnTo>
                  <a:lnTo>
                    <a:pt x="18229" y="22256"/>
                  </a:lnTo>
                  <a:lnTo>
                    <a:pt x="11793" y="32495"/>
                  </a:lnTo>
                  <a:lnTo>
                    <a:pt x="7277" y="50159"/>
                  </a:lnTo>
                  <a:lnTo>
                    <a:pt x="487" y="92784"/>
                  </a:lnTo>
                  <a:lnTo>
                    <a:pt x="0" y="98489"/>
                  </a:lnTo>
                  <a:lnTo>
                    <a:pt x="734" y="102293"/>
                  </a:lnTo>
                  <a:lnTo>
                    <a:pt x="2281" y="104829"/>
                  </a:lnTo>
                  <a:lnTo>
                    <a:pt x="6881" y="124108"/>
                  </a:lnTo>
                  <a:lnTo>
                    <a:pt x="20333" y="145476"/>
                  </a:lnTo>
                  <a:lnTo>
                    <a:pt x="23666" y="153229"/>
                  </a:lnTo>
                  <a:lnTo>
                    <a:pt x="28674" y="160202"/>
                  </a:lnTo>
                  <a:lnTo>
                    <a:pt x="31491" y="161427"/>
                  </a:lnTo>
                  <a:lnTo>
                    <a:pt x="34428" y="161185"/>
                  </a:lnTo>
                  <a:lnTo>
                    <a:pt x="43616" y="158610"/>
                  </a:lnTo>
                  <a:lnTo>
                    <a:pt x="46745" y="158249"/>
                  </a:lnTo>
                  <a:lnTo>
                    <a:pt x="66317" y="142571"/>
                  </a:lnTo>
                  <a:lnTo>
                    <a:pt x="70345" y="134856"/>
                  </a:lnTo>
                  <a:lnTo>
                    <a:pt x="72035" y="90374"/>
                  </a:lnTo>
                  <a:lnTo>
                    <a:pt x="72046" y="57078"/>
                  </a:lnTo>
                  <a:lnTo>
                    <a:pt x="68872" y="48227"/>
                  </a:lnTo>
                  <a:lnTo>
                    <a:pt x="39596" y="11919"/>
                  </a:lnTo>
                  <a:lnTo>
                    <a:pt x="30816" y="8145"/>
                  </a:lnTo>
                  <a:lnTo>
                    <a:pt x="23032" y="6468"/>
                  </a:lnTo>
                  <a:lnTo>
                    <a:pt x="24426" y="5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58">
              <a:extLst>
                <a:ext uri="{FF2B5EF4-FFF2-40B4-BE49-F238E27FC236}">
                  <a16:creationId xmlns:a16="http://schemas.microsoft.com/office/drawing/2014/main" id="{4F7A1566-566A-0F7D-A8CF-042F8714C47B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7755886" y="363827"/>
              <a:ext cx="85509" cy="148062"/>
            </a:xfrm>
            <a:custGeom>
              <a:avLst/>
              <a:gdLst/>
              <a:ahLst/>
              <a:cxnLst/>
              <a:rect l="0" t="0" r="0" b="0"/>
              <a:pathLst>
                <a:path w="85509" h="148062">
                  <a:moveTo>
                    <a:pt x="73664" y="45748"/>
                  </a:moveTo>
                  <a:lnTo>
                    <a:pt x="73664" y="45748"/>
                  </a:lnTo>
                  <a:lnTo>
                    <a:pt x="73664" y="40692"/>
                  </a:lnTo>
                  <a:lnTo>
                    <a:pt x="70842" y="35387"/>
                  </a:lnTo>
                  <a:lnTo>
                    <a:pt x="58476" y="20238"/>
                  </a:lnTo>
                  <a:lnTo>
                    <a:pt x="55759" y="10790"/>
                  </a:lnTo>
                  <a:lnTo>
                    <a:pt x="55122" y="4459"/>
                  </a:lnTo>
                  <a:lnTo>
                    <a:pt x="53895" y="2347"/>
                  </a:lnTo>
                  <a:lnTo>
                    <a:pt x="52018" y="939"/>
                  </a:lnTo>
                  <a:lnTo>
                    <a:pt x="49708" y="0"/>
                  </a:lnTo>
                  <a:lnTo>
                    <a:pt x="47111" y="433"/>
                  </a:lnTo>
                  <a:lnTo>
                    <a:pt x="38397" y="6098"/>
                  </a:lnTo>
                  <a:lnTo>
                    <a:pt x="23149" y="23138"/>
                  </a:lnTo>
                  <a:lnTo>
                    <a:pt x="15230" y="35699"/>
                  </a:lnTo>
                  <a:lnTo>
                    <a:pt x="14600" y="39049"/>
                  </a:lnTo>
                  <a:lnTo>
                    <a:pt x="15238" y="41282"/>
                  </a:lnTo>
                  <a:lnTo>
                    <a:pt x="10303" y="49408"/>
                  </a:lnTo>
                  <a:lnTo>
                    <a:pt x="3170" y="59016"/>
                  </a:lnTo>
                  <a:lnTo>
                    <a:pt x="0" y="66814"/>
                  </a:lnTo>
                  <a:lnTo>
                    <a:pt x="5888" y="108380"/>
                  </a:lnTo>
                  <a:lnTo>
                    <a:pt x="11719" y="128041"/>
                  </a:lnTo>
                  <a:lnTo>
                    <a:pt x="22849" y="138061"/>
                  </a:lnTo>
                  <a:lnTo>
                    <a:pt x="34146" y="144985"/>
                  </a:lnTo>
                  <a:lnTo>
                    <a:pt x="35678" y="146831"/>
                  </a:lnTo>
                  <a:lnTo>
                    <a:pt x="35639" y="148061"/>
                  </a:lnTo>
                  <a:lnTo>
                    <a:pt x="41242" y="146607"/>
                  </a:lnTo>
                  <a:lnTo>
                    <a:pt x="67143" y="131993"/>
                  </a:lnTo>
                  <a:lnTo>
                    <a:pt x="78880" y="115124"/>
                  </a:lnTo>
                  <a:lnTo>
                    <a:pt x="85508" y="95632"/>
                  </a:lnTo>
                  <a:lnTo>
                    <a:pt x="83704" y="59164"/>
                  </a:lnTo>
                  <a:lnTo>
                    <a:pt x="80357" y="53633"/>
                  </a:lnTo>
                  <a:lnTo>
                    <a:pt x="60641" y="37153"/>
                  </a:lnTo>
                  <a:lnTo>
                    <a:pt x="58632" y="33668"/>
                  </a:lnTo>
                  <a:lnTo>
                    <a:pt x="58351" y="31345"/>
                  </a:lnTo>
                  <a:lnTo>
                    <a:pt x="64139" y="26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59">
              <a:extLst>
                <a:ext uri="{FF2B5EF4-FFF2-40B4-BE49-F238E27FC236}">
                  <a16:creationId xmlns:a16="http://schemas.microsoft.com/office/drawing/2014/main" id="{2C8E22A6-A317-4BC6-B51A-0DE72AF8EF28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7524796" y="362115"/>
              <a:ext cx="161880" cy="142631"/>
            </a:xfrm>
            <a:custGeom>
              <a:avLst/>
              <a:gdLst/>
              <a:ahLst/>
              <a:cxnLst/>
              <a:rect l="0" t="0" r="0" b="0"/>
              <a:pathLst>
                <a:path w="161880" h="142631">
                  <a:moveTo>
                    <a:pt x="19004" y="37935"/>
                  </a:moveTo>
                  <a:lnTo>
                    <a:pt x="19004" y="37935"/>
                  </a:lnTo>
                  <a:lnTo>
                    <a:pt x="9870" y="47068"/>
                  </a:lnTo>
                  <a:lnTo>
                    <a:pt x="9594" y="42287"/>
                  </a:lnTo>
                  <a:lnTo>
                    <a:pt x="12352" y="37047"/>
                  </a:lnTo>
                  <a:lnTo>
                    <a:pt x="16048" y="31190"/>
                  </a:lnTo>
                  <a:lnTo>
                    <a:pt x="19186" y="21943"/>
                  </a:lnTo>
                  <a:lnTo>
                    <a:pt x="32146" y="6170"/>
                  </a:lnTo>
                  <a:lnTo>
                    <a:pt x="38250" y="2650"/>
                  </a:lnTo>
                  <a:lnTo>
                    <a:pt x="47409" y="206"/>
                  </a:lnTo>
                  <a:lnTo>
                    <a:pt x="52090" y="0"/>
                  </a:lnTo>
                  <a:lnTo>
                    <a:pt x="57697" y="2730"/>
                  </a:lnTo>
                  <a:lnTo>
                    <a:pt x="60675" y="4940"/>
                  </a:lnTo>
                  <a:lnTo>
                    <a:pt x="69921" y="18163"/>
                  </a:lnTo>
                  <a:lnTo>
                    <a:pt x="74308" y="40543"/>
                  </a:lnTo>
                  <a:lnTo>
                    <a:pt x="72806" y="47082"/>
                  </a:lnTo>
                  <a:lnTo>
                    <a:pt x="47728" y="84004"/>
                  </a:lnTo>
                  <a:lnTo>
                    <a:pt x="8799" y="127107"/>
                  </a:lnTo>
                  <a:lnTo>
                    <a:pt x="0" y="142630"/>
                  </a:lnTo>
                  <a:lnTo>
                    <a:pt x="40674" y="141650"/>
                  </a:lnTo>
                  <a:lnTo>
                    <a:pt x="86024" y="129452"/>
                  </a:lnTo>
                  <a:lnTo>
                    <a:pt x="161879" y="1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89">
            <a:extLst>
              <a:ext uri="{FF2B5EF4-FFF2-40B4-BE49-F238E27FC236}">
                <a16:creationId xmlns:a16="http://schemas.microsoft.com/office/drawing/2014/main" id="{971C1D1E-B93B-39EB-2A6D-EE83D940B5EE}"/>
              </a:ext>
            </a:extLst>
          </p:cNvPr>
          <p:cNvGrpSpPr/>
          <p:nvPr/>
        </p:nvGrpSpPr>
        <p:grpSpPr>
          <a:xfrm>
            <a:off x="7096125" y="352425"/>
            <a:ext cx="161926" cy="76201"/>
            <a:chOff x="7096125" y="352425"/>
            <a:chExt cx="161926" cy="76201"/>
          </a:xfrm>
        </p:grpSpPr>
        <p:sp>
          <p:nvSpPr>
            <p:cNvPr id="64" name="SMARTInkShape-360">
              <a:extLst>
                <a:ext uri="{FF2B5EF4-FFF2-40B4-BE49-F238E27FC236}">
                  <a16:creationId xmlns:a16="http://schemas.microsoft.com/office/drawing/2014/main" id="{9DFE3E1C-384F-511E-F775-05E82B71AFB2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7105650" y="41910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45969" y="9525"/>
                  </a:lnTo>
                  <a:lnTo>
                    <a:pt x="85084" y="9525"/>
                  </a:lnTo>
                  <a:lnTo>
                    <a:pt x="111289" y="670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61">
              <a:extLst>
                <a:ext uri="{FF2B5EF4-FFF2-40B4-BE49-F238E27FC236}">
                  <a16:creationId xmlns:a16="http://schemas.microsoft.com/office/drawing/2014/main" id="{376E7CBA-ABDB-1F09-3375-9649CDE91CDC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7096125" y="3524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3145"/>
                  </a:lnTo>
                  <a:lnTo>
                    <a:pt x="8467" y="1398"/>
                  </a:lnTo>
                  <a:lnTo>
                    <a:pt x="54290" y="16"/>
                  </a:lnTo>
                  <a:lnTo>
                    <a:pt x="83010" y="2"/>
                  </a:lnTo>
                  <a:lnTo>
                    <a:pt x="87090" y="1060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90">
            <a:extLst>
              <a:ext uri="{FF2B5EF4-FFF2-40B4-BE49-F238E27FC236}">
                <a16:creationId xmlns:a16="http://schemas.microsoft.com/office/drawing/2014/main" id="{6E204D64-D32E-C454-36EA-15D73D01C673}"/>
              </a:ext>
            </a:extLst>
          </p:cNvPr>
          <p:cNvGrpSpPr/>
          <p:nvPr/>
        </p:nvGrpSpPr>
        <p:grpSpPr>
          <a:xfrm>
            <a:off x="6324634" y="251687"/>
            <a:ext cx="444990" cy="281714"/>
            <a:chOff x="6324634" y="251687"/>
            <a:chExt cx="444990" cy="281714"/>
          </a:xfrm>
        </p:grpSpPr>
        <p:sp>
          <p:nvSpPr>
            <p:cNvPr id="67" name="SMARTInkShape-362">
              <a:extLst>
                <a:ext uri="{FF2B5EF4-FFF2-40B4-BE49-F238E27FC236}">
                  <a16:creationId xmlns:a16="http://schemas.microsoft.com/office/drawing/2014/main" id="{D7390EA5-8F18-DBB0-CB78-05765DD39DC5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6677025" y="343040"/>
              <a:ext cx="92599" cy="84974"/>
            </a:xfrm>
            <a:custGeom>
              <a:avLst/>
              <a:gdLst/>
              <a:ahLst/>
              <a:cxnLst/>
              <a:rect l="0" t="0" r="0" b="0"/>
              <a:pathLst>
                <a:path w="92599" h="84974">
                  <a:moveTo>
                    <a:pt x="0" y="37960"/>
                  </a:moveTo>
                  <a:lnTo>
                    <a:pt x="0" y="37960"/>
                  </a:lnTo>
                  <a:lnTo>
                    <a:pt x="0" y="32904"/>
                  </a:lnTo>
                  <a:lnTo>
                    <a:pt x="5056" y="19646"/>
                  </a:lnTo>
                  <a:lnTo>
                    <a:pt x="7604" y="16226"/>
                  </a:lnTo>
                  <a:lnTo>
                    <a:pt x="25510" y="3440"/>
                  </a:lnTo>
                  <a:lnTo>
                    <a:pt x="34958" y="921"/>
                  </a:lnTo>
                  <a:lnTo>
                    <a:pt x="55861" y="0"/>
                  </a:lnTo>
                  <a:lnTo>
                    <a:pt x="73583" y="4958"/>
                  </a:lnTo>
                  <a:lnTo>
                    <a:pt x="87185" y="13130"/>
                  </a:lnTo>
                  <a:lnTo>
                    <a:pt x="91665" y="24808"/>
                  </a:lnTo>
                  <a:lnTo>
                    <a:pt x="92598" y="39523"/>
                  </a:lnTo>
                  <a:lnTo>
                    <a:pt x="86839" y="67616"/>
                  </a:lnTo>
                  <a:lnTo>
                    <a:pt x="84351" y="71489"/>
                  </a:lnTo>
                  <a:lnTo>
                    <a:pt x="75943" y="78615"/>
                  </a:lnTo>
                  <a:lnTo>
                    <a:pt x="65150" y="82487"/>
                  </a:lnTo>
                  <a:lnTo>
                    <a:pt x="40973" y="84973"/>
                  </a:lnTo>
                  <a:lnTo>
                    <a:pt x="31263" y="82491"/>
                  </a:lnTo>
                  <a:lnTo>
                    <a:pt x="11564" y="68235"/>
                  </a:lnTo>
                  <a:lnTo>
                    <a:pt x="11943" y="67669"/>
                  </a:lnTo>
                  <a:lnTo>
                    <a:pt x="19050" y="66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63">
              <a:extLst>
                <a:ext uri="{FF2B5EF4-FFF2-40B4-BE49-F238E27FC236}">
                  <a16:creationId xmlns:a16="http://schemas.microsoft.com/office/drawing/2014/main" id="{44BE5A99-E61D-85B1-EFE3-758AA763D3D7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6668859" y="251687"/>
              <a:ext cx="23179" cy="281714"/>
            </a:xfrm>
            <a:custGeom>
              <a:avLst/>
              <a:gdLst/>
              <a:ahLst/>
              <a:cxnLst/>
              <a:rect l="0" t="0" r="0" b="0"/>
              <a:pathLst>
                <a:path w="23179" h="281714">
                  <a:moveTo>
                    <a:pt x="17691" y="5488"/>
                  </a:moveTo>
                  <a:lnTo>
                    <a:pt x="17691" y="5488"/>
                  </a:lnTo>
                  <a:lnTo>
                    <a:pt x="17691" y="0"/>
                  </a:lnTo>
                  <a:lnTo>
                    <a:pt x="17691" y="2343"/>
                  </a:lnTo>
                  <a:lnTo>
                    <a:pt x="18749" y="3392"/>
                  </a:lnTo>
                  <a:lnTo>
                    <a:pt x="22747" y="4556"/>
                  </a:lnTo>
                  <a:lnTo>
                    <a:pt x="23178" y="8042"/>
                  </a:lnTo>
                  <a:lnTo>
                    <a:pt x="18105" y="52984"/>
                  </a:lnTo>
                  <a:lnTo>
                    <a:pt x="14991" y="74947"/>
                  </a:lnTo>
                  <a:lnTo>
                    <a:pt x="9064" y="114667"/>
                  </a:lnTo>
                  <a:lnTo>
                    <a:pt x="5521" y="156563"/>
                  </a:lnTo>
                  <a:lnTo>
                    <a:pt x="0" y="195726"/>
                  </a:lnTo>
                  <a:lnTo>
                    <a:pt x="5455" y="239524"/>
                  </a:lnTo>
                  <a:lnTo>
                    <a:pt x="8166" y="281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64">
              <a:extLst>
                <a:ext uri="{FF2B5EF4-FFF2-40B4-BE49-F238E27FC236}">
                  <a16:creationId xmlns:a16="http://schemas.microsoft.com/office/drawing/2014/main" id="{D4259B6B-1B9A-509F-E536-1328416F7E81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6324634" y="300408"/>
              <a:ext cx="205472" cy="134416"/>
            </a:xfrm>
            <a:custGeom>
              <a:avLst/>
              <a:gdLst/>
              <a:ahLst/>
              <a:cxnLst/>
              <a:rect l="0" t="0" r="0" b="0"/>
              <a:pathLst>
                <a:path w="205472" h="134416">
                  <a:moveTo>
                    <a:pt x="9491" y="42492"/>
                  </a:moveTo>
                  <a:lnTo>
                    <a:pt x="9491" y="42492"/>
                  </a:lnTo>
                  <a:lnTo>
                    <a:pt x="0" y="42492"/>
                  </a:lnTo>
                  <a:lnTo>
                    <a:pt x="5034" y="42492"/>
                  </a:lnTo>
                  <a:lnTo>
                    <a:pt x="6519" y="41434"/>
                  </a:lnTo>
                  <a:lnTo>
                    <a:pt x="7510" y="39670"/>
                  </a:lnTo>
                  <a:lnTo>
                    <a:pt x="9100" y="34291"/>
                  </a:lnTo>
                  <a:lnTo>
                    <a:pt x="17658" y="24882"/>
                  </a:lnTo>
                  <a:lnTo>
                    <a:pt x="35299" y="23568"/>
                  </a:lnTo>
                  <a:lnTo>
                    <a:pt x="47360" y="33592"/>
                  </a:lnTo>
                  <a:lnTo>
                    <a:pt x="52780" y="44181"/>
                  </a:lnTo>
                  <a:lnTo>
                    <a:pt x="56735" y="88279"/>
                  </a:lnTo>
                  <a:lnTo>
                    <a:pt x="56008" y="115079"/>
                  </a:lnTo>
                  <a:lnTo>
                    <a:pt x="51614" y="130086"/>
                  </a:lnTo>
                  <a:lnTo>
                    <a:pt x="52390" y="132638"/>
                  </a:lnTo>
                  <a:lnTo>
                    <a:pt x="53965" y="134339"/>
                  </a:lnTo>
                  <a:lnTo>
                    <a:pt x="55016" y="134415"/>
                  </a:lnTo>
                  <a:lnTo>
                    <a:pt x="55716" y="133408"/>
                  </a:lnTo>
                  <a:lnTo>
                    <a:pt x="70292" y="91893"/>
                  </a:lnTo>
                  <a:lnTo>
                    <a:pt x="79482" y="72181"/>
                  </a:lnTo>
                  <a:lnTo>
                    <a:pt x="121177" y="26171"/>
                  </a:lnTo>
                  <a:lnTo>
                    <a:pt x="130743" y="19363"/>
                  </a:lnTo>
                  <a:lnTo>
                    <a:pt x="142078" y="12708"/>
                  </a:lnTo>
                  <a:lnTo>
                    <a:pt x="160447" y="978"/>
                  </a:lnTo>
                  <a:lnTo>
                    <a:pt x="164103" y="0"/>
                  </a:lnTo>
                  <a:lnTo>
                    <a:pt x="166541" y="405"/>
                  </a:lnTo>
                  <a:lnTo>
                    <a:pt x="183866" y="12530"/>
                  </a:lnTo>
                  <a:lnTo>
                    <a:pt x="194654" y="39971"/>
                  </a:lnTo>
                  <a:lnTo>
                    <a:pt x="199288" y="86231"/>
                  </a:lnTo>
                  <a:lnTo>
                    <a:pt x="199950" y="121082"/>
                  </a:lnTo>
                  <a:lnTo>
                    <a:pt x="201022" y="123460"/>
                  </a:lnTo>
                  <a:lnTo>
                    <a:pt x="202795" y="125046"/>
                  </a:lnTo>
                  <a:lnTo>
                    <a:pt x="205036" y="126103"/>
                  </a:lnTo>
                  <a:lnTo>
                    <a:pt x="205471" y="125749"/>
                  </a:lnTo>
                  <a:lnTo>
                    <a:pt x="199991" y="118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91">
            <a:extLst>
              <a:ext uri="{FF2B5EF4-FFF2-40B4-BE49-F238E27FC236}">
                <a16:creationId xmlns:a16="http://schemas.microsoft.com/office/drawing/2014/main" id="{049C6822-1EBB-901B-BD29-B0855C10F17E}"/>
              </a:ext>
            </a:extLst>
          </p:cNvPr>
          <p:cNvGrpSpPr/>
          <p:nvPr/>
        </p:nvGrpSpPr>
        <p:grpSpPr>
          <a:xfrm>
            <a:off x="1244053" y="733425"/>
            <a:ext cx="460923" cy="189923"/>
            <a:chOff x="1244053" y="733425"/>
            <a:chExt cx="460923" cy="189923"/>
          </a:xfrm>
        </p:grpSpPr>
        <p:sp>
          <p:nvSpPr>
            <p:cNvPr id="71" name="SMARTInkShape-365">
              <a:extLst>
                <a:ext uri="{FF2B5EF4-FFF2-40B4-BE49-F238E27FC236}">
                  <a16:creationId xmlns:a16="http://schemas.microsoft.com/office/drawing/2014/main" id="{E46428D5-E1DA-1ACD-202B-6DFE00FD0225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552575" y="733425"/>
              <a:ext cx="152401" cy="47626"/>
            </a:xfrm>
            <a:custGeom>
              <a:avLst/>
              <a:gdLst/>
              <a:ahLst/>
              <a:cxnLst/>
              <a:rect l="0" t="0" r="0" b="0"/>
              <a:pathLst>
                <a:path w="152401" h="47626">
                  <a:moveTo>
                    <a:pt x="0" y="47625"/>
                  </a:moveTo>
                  <a:lnTo>
                    <a:pt x="0" y="47625"/>
                  </a:lnTo>
                  <a:lnTo>
                    <a:pt x="8201" y="47625"/>
                  </a:lnTo>
                  <a:lnTo>
                    <a:pt x="14189" y="42568"/>
                  </a:lnTo>
                  <a:lnTo>
                    <a:pt x="59901" y="30757"/>
                  </a:lnTo>
                  <a:lnTo>
                    <a:pt x="105992" y="1367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66">
              <a:extLst>
                <a:ext uri="{FF2B5EF4-FFF2-40B4-BE49-F238E27FC236}">
                  <a16:creationId xmlns:a16="http://schemas.microsoft.com/office/drawing/2014/main" id="{AD93088F-0827-9920-0289-4A611D3C9B90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528353" y="771641"/>
              <a:ext cx="95662" cy="151707"/>
            </a:xfrm>
            <a:custGeom>
              <a:avLst/>
              <a:gdLst/>
              <a:ahLst/>
              <a:cxnLst/>
              <a:rect l="0" t="0" r="0" b="0"/>
              <a:pathLst>
                <a:path w="95662" h="151707">
                  <a:moveTo>
                    <a:pt x="14697" y="9409"/>
                  </a:moveTo>
                  <a:lnTo>
                    <a:pt x="14697" y="9409"/>
                  </a:lnTo>
                  <a:lnTo>
                    <a:pt x="14697" y="276"/>
                  </a:lnTo>
                  <a:lnTo>
                    <a:pt x="19754" y="0"/>
                  </a:lnTo>
                  <a:lnTo>
                    <a:pt x="20185" y="2078"/>
                  </a:lnTo>
                  <a:lnTo>
                    <a:pt x="17841" y="10031"/>
                  </a:lnTo>
                  <a:lnTo>
                    <a:pt x="8772" y="25838"/>
                  </a:lnTo>
                  <a:lnTo>
                    <a:pt x="0" y="58420"/>
                  </a:lnTo>
                  <a:lnTo>
                    <a:pt x="666" y="61133"/>
                  </a:lnTo>
                  <a:lnTo>
                    <a:pt x="9339" y="70544"/>
                  </a:lnTo>
                  <a:lnTo>
                    <a:pt x="13241" y="71332"/>
                  </a:lnTo>
                  <a:lnTo>
                    <a:pt x="60173" y="66669"/>
                  </a:lnTo>
                  <a:lnTo>
                    <a:pt x="64065" y="66633"/>
                  </a:lnTo>
                  <a:lnTo>
                    <a:pt x="79654" y="71637"/>
                  </a:lnTo>
                  <a:lnTo>
                    <a:pt x="83402" y="74178"/>
                  </a:lnTo>
                  <a:lnTo>
                    <a:pt x="87566" y="79823"/>
                  </a:lnTo>
                  <a:lnTo>
                    <a:pt x="95661" y="108471"/>
                  </a:lnTo>
                  <a:lnTo>
                    <a:pt x="95484" y="119759"/>
                  </a:lnTo>
                  <a:lnTo>
                    <a:pt x="91877" y="128303"/>
                  </a:lnTo>
                  <a:lnTo>
                    <a:pt x="86746" y="135629"/>
                  </a:lnTo>
                  <a:lnTo>
                    <a:pt x="67795" y="145703"/>
                  </a:lnTo>
                  <a:lnTo>
                    <a:pt x="48155" y="150984"/>
                  </a:lnTo>
                  <a:lnTo>
                    <a:pt x="40856" y="151706"/>
                  </a:lnTo>
                  <a:lnTo>
                    <a:pt x="24222" y="14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67">
              <a:extLst>
                <a:ext uri="{FF2B5EF4-FFF2-40B4-BE49-F238E27FC236}">
                  <a16:creationId xmlns:a16="http://schemas.microsoft.com/office/drawing/2014/main" id="{C8FEA459-5CC6-C8DF-BE8F-2C94831D3FC0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428750" y="8953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10361" y="670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68">
              <a:extLst>
                <a:ext uri="{FF2B5EF4-FFF2-40B4-BE49-F238E27FC236}">
                  <a16:creationId xmlns:a16="http://schemas.microsoft.com/office/drawing/2014/main" id="{D709A220-618E-37C7-B12B-87B26AE3CD82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244053" y="773000"/>
              <a:ext cx="96897" cy="121585"/>
            </a:xfrm>
            <a:custGeom>
              <a:avLst/>
              <a:gdLst/>
              <a:ahLst/>
              <a:cxnLst/>
              <a:rect l="0" t="0" r="0" b="0"/>
              <a:pathLst>
                <a:path w="96897" h="121585">
                  <a:moveTo>
                    <a:pt x="60872" y="27100"/>
                  </a:moveTo>
                  <a:lnTo>
                    <a:pt x="60872" y="27100"/>
                  </a:lnTo>
                  <a:lnTo>
                    <a:pt x="60872" y="22043"/>
                  </a:lnTo>
                  <a:lnTo>
                    <a:pt x="58050" y="16739"/>
                  </a:lnTo>
                  <a:lnTo>
                    <a:pt x="55815" y="13843"/>
                  </a:lnTo>
                  <a:lnTo>
                    <a:pt x="50511" y="10624"/>
                  </a:lnTo>
                  <a:lnTo>
                    <a:pt x="47614" y="9766"/>
                  </a:lnTo>
                  <a:lnTo>
                    <a:pt x="45684" y="8136"/>
                  </a:lnTo>
                  <a:lnTo>
                    <a:pt x="43538" y="3502"/>
                  </a:lnTo>
                  <a:lnTo>
                    <a:pt x="41908" y="1843"/>
                  </a:lnTo>
                  <a:lnTo>
                    <a:pt x="37274" y="0"/>
                  </a:lnTo>
                  <a:lnTo>
                    <a:pt x="28865" y="4825"/>
                  </a:lnTo>
                  <a:lnTo>
                    <a:pt x="19130" y="14025"/>
                  </a:lnTo>
                  <a:lnTo>
                    <a:pt x="7699" y="32163"/>
                  </a:lnTo>
                  <a:lnTo>
                    <a:pt x="904" y="48400"/>
                  </a:lnTo>
                  <a:lnTo>
                    <a:pt x="0" y="66200"/>
                  </a:lnTo>
                  <a:lnTo>
                    <a:pt x="8043" y="98441"/>
                  </a:lnTo>
                  <a:lnTo>
                    <a:pt x="16579" y="109254"/>
                  </a:lnTo>
                  <a:lnTo>
                    <a:pt x="21818" y="113620"/>
                  </a:lnTo>
                  <a:lnTo>
                    <a:pt x="36107" y="118470"/>
                  </a:lnTo>
                  <a:lnTo>
                    <a:pt x="66093" y="121584"/>
                  </a:lnTo>
                  <a:lnTo>
                    <a:pt x="71761" y="119722"/>
                  </a:lnTo>
                  <a:lnTo>
                    <a:pt x="80881" y="112010"/>
                  </a:lnTo>
                  <a:lnTo>
                    <a:pt x="91965" y="90711"/>
                  </a:lnTo>
                  <a:lnTo>
                    <a:pt x="96896" y="69349"/>
                  </a:lnTo>
                  <a:lnTo>
                    <a:pt x="90589" y="22159"/>
                  </a:lnTo>
                  <a:lnTo>
                    <a:pt x="88092" y="16398"/>
                  </a:lnTo>
                  <a:lnTo>
                    <a:pt x="79672" y="7174"/>
                  </a:lnTo>
                  <a:lnTo>
                    <a:pt x="71697" y="2369"/>
                  </a:lnTo>
                  <a:lnTo>
                    <a:pt x="68089" y="1088"/>
                  </a:lnTo>
                  <a:lnTo>
                    <a:pt x="58435" y="2486"/>
                  </a:lnTo>
                  <a:lnTo>
                    <a:pt x="52897" y="4341"/>
                  </a:lnTo>
                  <a:lnTo>
                    <a:pt x="49206" y="6636"/>
                  </a:lnTo>
                  <a:lnTo>
                    <a:pt x="41822" y="27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92">
            <a:extLst>
              <a:ext uri="{FF2B5EF4-FFF2-40B4-BE49-F238E27FC236}">
                <a16:creationId xmlns:a16="http://schemas.microsoft.com/office/drawing/2014/main" id="{BAD081C7-553D-A600-703A-9C569E65BA61}"/>
              </a:ext>
            </a:extLst>
          </p:cNvPr>
          <p:cNvGrpSpPr/>
          <p:nvPr/>
        </p:nvGrpSpPr>
        <p:grpSpPr>
          <a:xfrm>
            <a:off x="542925" y="733435"/>
            <a:ext cx="466726" cy="238116"/>
            <a:chOff x="542925" y="733435"/>
            <a:chExt cx="466726" cy="238116"/>
          </a:xfrm>
        </p:grpSpPr>
        <p:sp>
          <p:nvSpPr>
            <p:cNvPr id="76" name="SMARTInkShape-369">
              <a:extLst>
                <a:ext uri="{FF2B5EF4-FFF2-40B4-BE49-F238E27FC236}">
                  <a16:creationId xmlns:a16="http://schemas.microsoft.com/office/drawing/2014/main" id="{33D5D0D3-E7F1-6127-F6B4-A2CCD3ADB8A8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895350" y="8858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0397" y="17992"/>
                  </a:lnTo>
                  <a:lnTo>
                    <a:pt x="74296" y="9917"/>
                  </a:lnTo>
                  <a:lnTo>
                    <a:pt x="97618" y="854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70">
              <a:extLst>
                <a:ext uri="{FF2B5EF4-FFF2-40B4-BE49-F238E27FC236}">
                  <a16:creationId xmlns:a16="http://schemas.microsoft.com/office/drawing/2014/main" id="{60F28E5F-6BDC-8CDB-9E5F-5B6251EF4C5D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895350" y="81915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5247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71">
              <a:extLst>
                <a:ext uri="{FF2B5EF4-FFF2-40B4-BE49-F238E27FC236}">
                  <a16:creationId xmlns:a16="http://schemas.microsoft.com/office/drawing/2014/main" id="{A1F89973-64E8-22DB-3E95-B55F1621A431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542925" y="733435"/>
              <a:ext cx="15198" cy="238116"/>
            </a:xfrm>
            <a:custGeom>
              <a:avLst/>
              <a:gdLst/>
              <a:ahLst/>
              <a:cxnLst/>
              <a:rect l="0" t="0" r="0" b="0"/>
              <a:pathLst>
                <a:path w="15198" h="238116">
                  <a:moveTo>
                    <a:pt x="9525" y="9515"/>
                  </a:moveTo>
                  <a:lnTo>
                    <a:pt x="9525" y="9515"/>
                  </a:lnTo>
                  <a:lnTo>
                    <a:pt x="9525" y="382"/>
                  </a:lnTo>
                  <a:lnTo>
                    <a:pt x="15013" y="68"/>
                  </a:lnTo>
                  <a:lnTo>
                    <a:pt x="10457" y="0"/>
                  </a:lnTo>
                  <a:lnTo>
                    <a:pt x="14857" y="5050"/>
                  </a:lnTo>
                  <a:lnTo>
                    <a:pt x="15197" y="8655"/>
                  </a:lnTo>
                  <a:lnTo>
                    <a:pt x="10162" y="54839"/>
                  </a:lnTo>
                  <a:lnTo>
                    <a:pt x="6829" y="93100"/>
                  </a:lnTo>
                  <a:lnTo>
                    <a:pt x="2023" y="132706"/>
                  </a:lnTo>
                  <a:lnTo>
                    <a:pt x="599" y="171252"/>
                  </a:lnTo>
                  <a:lnTo>
                    <a:pt x="118" y="217146"/>
                  </a:lnTo>
                  <a:lnTo>
                    <a:pt x="0" y="23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72">
              <a:extLst>
                <a:ext uri="{FF2B5EF4-FFF2-40B4-BE49-F238E27FC236}">
                  <a16:creationId xmlns:a16="http://schemas.microsoft.com/office/drawing/2014/main" id="{270077F6-082A-AF2D-587C-608893EA87BB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561975" y="763475"/>
              <a:ext cx="111887" cy="102604"/>
            </a:xfrm>
            <a:custGeom>
              <a:avLst/>
              <a:gdLst/>
              <a:ahLst/>
              <a:cxnLst/>
              <a:rect l="0" t="0" r="0" b="0"/>
              <a:pathLst>
                <a:path w="111887" h="102604">
                  <a:moveTo>
                    <a:pt x="0" y="27100"/>
                  </a:moveTo>
                  <a:lnTo>
                    <a:pt x="0" y="27100"/>
                  </a:lnTo>
                  <a:lnTo>
                    <a:pt x="5056" y="27100"/>
                  </a:lnTo>
                  <a:lnTo>
                    <a:pt x="10361" y="24278"/>
                  </a:lnTo>
                  <a:lnTo>
                    <a:pt x="25510" y="11912"/>
                  </a:lnTo>
                  <a:lnTo>
                    <a:pt x="38122" y="5991"/>
                  </a:lnTo>
                  <a:lnTo>
                    <a:pt x="45748" y="0"/>
                  </a:lnTo>
                  <a:lnTo>
                    <a:pt x="62463" y="6421"/>
                  </a:lnTo>
                  <a:lnTo>
                    <a:pt x="86147" y="20703"/>
                  </a:lnTo>
                  <a:lnTo>
                    <a:pt x="97554" y="32723"/>
                  </a:lnTo>
                  <a:lnTo>
                    <a:pt x="110679" y="60666"/>
                  </a:lnTo>
                  <a:lnTo>
                    <a:pt x="111886" y="65353"/>
                  </a:lnTo>
                  <a:lnTo>
                    <a:pt x="110405" y="76204"/>
                  </a:lnTo>
                  <a:lnTo>
                    <a:pt x="108528" y="82061"/>
                  </a:lnTo>
                  <a:lnTo>
                    <a:pt x="100798" y="91391"/>
                  </a:lnTo>
                  <a:lnTo>
                    <a:pt x="95774" y="95361"/>
                  </a:lnTo>
                  <a:lnTo>
                    <a:pt x="81725" y="99771"/>
                  </a:lnTo>
                  <a:lnTo>
                    <a:pt x="51891" y="102603"/>
                  </a:lnTo>
                  <a:lnTo>
                    <a:pt x="0" y="93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93">
            <a:extLst>
              <a:ext uri="{FF2B5EF4-FFF2-40B4-BE49-F238E27FC236}">
                <a16:creationId xmlns:a16="http://schemas.microsoft.com/office/drawing/2014/main" id="{028665C5-1263-CE84-1526-7342A3317CE1}"/>
              </a:ext>
            </a:extLst>
          </p:cNvPr>
          <p:cNvGrpSpPr/>
          <p:nvPr/>
        </p:nvGrpSpPr>
        <p:grpSpPr>
          <a:xfrm>
            <a:off x="885825" y="308837"/>
            <a:ext cx="923874" cy="248807"/>
            <a:chOff x="885825" y="308837"/>
            <a:chExt cx="923874" cy="248807"/>
          </a:xfrm>
        </p:grpSpPr>
        <p:sp>
          <p:nvSpPr>
            <p:cNvPr id="81" name="SMARTInkShape-373">
              <a:extLst>
                <a:ext uri="{FF2B5EF4-FFF2-40B4-BE49-F238E27FC236}">
                  <a16:creationId xmlns:a16="http://schemas.microsoft.com/office/drawing/2014/main" id="{A410FEC7-FCE7-E5BA-8EAB-C4AB2858454B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885825" y="4000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45124" y="9525"/>
                  </a:lnTo>
                  <a:lnTo>
                    <a:pt x="65287" y="8467"/>
                  </a:lnTo>
                  <a:lnTo>
                    <a:pt x="110594" y="26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74">
              <a:extLst>
                <a:ext uri="{FF2B5EF4-FFF2-40B4-BE49-F238E27FC236}">
                  <a16:creationId xmlns:a16="http://schemas.microsoft.com/office/drawing/2014/main" id="{1EF0AE0E-B6D8-BD79-3B33-F98E622D0472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895350" y="46672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40704" y="9525"/>
                  </a:lnTo>
                  <a:lnTo>
                    <a:pt x="86068" y="6703"/>
                  </a:lnTo>
                  <a:lnTo>
                    <a:pt x="132544" y="58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75">
              <a:extLst>
                <a:ext uri="{FF2B5EF4-FFF2-40B4-BE49-F238E27FC236}">
                  <a16:creationId xmlns:a16="http://schemas.microsoft.com/office/drawing/2014/main" id="{BF32633B-E030-894C-611C-BA7F05CC3C4F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1286044" y="308837"/>
              <a:ext cx="151269" cy="243614"/>
            </a:xfrm>
            <a:custGeom>
              <a:avLst/>
              <a:gdLst/>
              <a:ahLst/>
              <a:cxnLst/>
              <a:rect l="0" t="0" r="0" b="0"/>
              <a:pathLst>
                <a:path w="151269" h="243614">
                  <a:moveTo>
                    <a:pt x="85556" y="24538"/>
                  </a:moveTo>
                  <a:lnTo>
                    <a:pt x="85556" y="24538"/>
                  </a:lnTo>
                  <a:lnTo>
                    <a:pt x="85556" y="9991"/>
                  </a:lnTo>
                  <a:lnTo>
                    <a:pt x="86614" y="8490"/>
                  </a:lnTo>
                  <a:lnTo>
                    <a:pt x="88378" y="7489"/>
                  </a:lnTo>
                  <a:lnTo>
                    <a:pt x="95081" y="5488"/>
                  </a:lnTo>
                  <a:lnTo>
                    <a:pt x="95081" y="0"/>
                  </a:lnTo>
                  <a:lnTo>
                    <a:pt x="94023" y="14588"/>
                  </a:lnTo>
                  <a:lnTo>
                    <a:pt x="81824" y="49255"/>
                  </a:lnTo>
                  <a:lnTo>
                    <a:pt x="45201" y="93172"/>
                  </a:lnTo>
                  <a:lnTo>
                    <a:pt x="4148" y="135576"/>
                  </a:lnTo>
                  <a:lnTo>
                    <a:pt x="1110" y="143045"/>
                  </a:lnTo>
                  <a:lnTo>
                    <a:pt x="684" y="142701"/>
                  </a:lnTo>
                  <a:lnTo>
                    <a:pt x="400" y="141414"/>
                  </a:lnTo>
                  <a:lnTo>
                    <a:pt x="210" y="141613"/>
                  </a:lnTo>
                  <a:lnTo>
                    <a:pt x="0" y="144658"/>
                  </a:lnTo>
                  <a:lnTo>
                    <a:pt x="1002" y="145893"/>
                  </a:lnTo>
                  <a:lnTo>
                    <a:pt x="4937" y="147265"/>
                  </a:lnTo>
                  <a:lnTo>
                    <a:pt x="47779" y="139384"/>
                  </a:lnTo>
                  <a:lnTo>
                    <a:pt x="69424" y="136177"/>
                  </a:lnTo>
                  <a:lnTo>
                    <a:pt x="110327" y="129581"/>
                  </a:lnTo>
                  <a:lnTo>
                    <a:pt x="117026" y="129432"/>
                  </a:lnTo>
                  <a:lnTo>
                    <a:pt x="123532" y="126544"/>
                  </a:lnTo>
                  <a:lnTo>
                    <a:pt x="132616" y="120183"/>
                  </a:lnTo>
                  <a:lnTo>
                    <a:pt x="147355" y="119798"/>
                  </a:lnTo>
                  <a:lnTo>
                    <a:pt x="148981" y="121912"/>
                  </a:lnTo>
                  <a:lnTo>
                    <a:pt x="151268" y="134999"/>
                  </a:lnTo>
                  <a:lnTo>
                    <a:pt x="151088" y="171867"/>
                  </a:lnTo>
                  <a:lnTo>
                    <a:pt x="143581" y="217350"/>
                  </a:lnTo>
                  <a:lnTo>
                    <a:pt x="142706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76">
              <a:extLst>
                <a:ext uri="{FF2B5EF4-FFF2-40B4-BE49-F238E27FC236}">
                  <a16:creationId xmlns:a16="http://schemas.microsoft.com/office/drawing/2014/main" id="{078EC5C2-83E1-C215-1FA9-12302C307000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1554187" y="373319"/>
              <a:ext cx="71705" cy="177998"/>
            </a:xfrm>
            <a:custGeom>
              <a:avLst/>
              <a:gdLst/>
              <a:ahLst/>
              <a:cxnLst/>
              <a:rect l="0" t="0" r="0" b="0"/>
              <a:pathLst>
                <a:path w="71705" h="177998">
                  <a:moveTo>
                    <a:pt x="55538" y="45781"/>
                  </a:moveTo>
                  <a:lnTo>
                    <a:pt x="55538" y="45781"/>
                  </a:lnTo>
                  <a:lnTo>
                    <a:pt x="55538" y="37580"/>
                  </a:lnTo>
                  <a:lnTo>
                    <a:pt x="63739" y="28171"/>
                  </a:lnTo>
                  <a:lnTo>
                    <a:pt x="64670" y="22101"/>
                  </a:lnTo>
                  <a:lnTo>
                    <a:pt x="64946" y="13600"/>
                  </a:lnTo>
                  <a:lnTo>
                    <a:pt x="62189" y="7489"/>
                  </a:lnTo>
                  <a:lnTo>
                    <a:pt x="56852" y="0"/>
                  </a:lnTo>
                  <a:lnTo>
                    <a:pt x="50478" y="1798"/>
                  </a:lnTo>
                  <a:lnTo>
                    <a:pt x="37811" y="8760"/>
                  </a:lnTo>
                  <a:lnTo>
                    <a:pt x="18993" y="25651"/>
                  </a:lnTo>
                  <a:lnTo>
                    <a:pt x="12837" y="42831"/>
                  </a:lnTo>
                  <a:lnTo>
                    <a:pt x="6550" y="67838"/>
                  </a:lnTo>
                  <a:lnTo>
                    <a:pt x="3829" y="73185"/>
                  </a:lnTo>
                  <a:lnTo>
                    <a:pt x="0" y="100938"/>
                  </a:lnTo>
                  <a:lnTo>
                    <a:pt x="6731" y="146649"/>
                  </a:lnTo>
                  <a:lnTo>
                    <a:pt x="13032" y="159755"/>
                  </a:lnTo>
                  <a:lnTo>
                    <a:pt x="17676" y="166214"/>
                  </a:lnTo>
                  <a:lnTo>
                    <a:pt x="28480" y="173390"/>
                  </a:lnTo>
                  <a:lnTo>
                    <a:pt x="47606" y="177997"/>
                  </a:lnTo>
                  <a:lnTo>
                    <a:pt x="51308" y="174142"/>
                  </a:lnTo>
                  <a:lnTo>
                    <a:pt x="64855" y="137537"/>
                  </a:lnTo>
                  <a:lnTo>
                    <a:pt x="71704" y="101896"/>
                  </a:lnTo>
                  <a:lnTo>
                    <a:pt x="70911" y="67346"/>
                  </a:lnTo>
                  <a:lnTo>
                    <a:pt x="64775" y="33804"/>
                  </a:lnTo>
                  <a:lnTo>
                    <a:pt x="62754" y="31447"/>
                  </a:lnTo>
                  <a:lnTo>
                    <a:pt x="55538" y="26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77">
              <a:extLst>
                <a:ext uri="{FF2B5EF4-FFF2-40B4-BE49-F238E27FC236}">
                  <a16:creationId xmlns:a16="http://schemas.microsoft.com/office/drawing/2014/main" id="{33E2C136-814B-9DEE-787A-EA359690FDC0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1704986" y="371905"/>
              <a:ext cx="104713" cy="185739"/>
            </a:xfrm>
            <a:custGeom>
              <a:avLst/>
              <a:gdLst/>
              <a:ahLst/>
              <a:cxnLst/>
              <a:rect l="0" t="0" r="0" b="0"/>
              <a:pathLst>
                <a:path w="104713" h="185739">
                  <a:moveTo>
                    <a:pt x="57139" y="37670"/>
                  </a:moveTo>
                  <a:lnTo>
                    <a:pt x="57139" y="37670"/>
                  </a:lnTo>
                  <a:lnTo>
                    <a:pt x="57139" y="29469"/>
                  </a:lnTo>
                  <a:lnTo>
                    <a:pt x="65340" y="20060"/>
                  </a:lnTo>
                  <a:lnTo>
                    <a:pt x="66548" y="10545"/>
                  </a:lnTo>
                  <a:lnTo>
                    <a:pt x="66629" y="4468"/>
                  </a:lnTo>
                  <a:lnTo>
                    <a:pt x="65583" y="2835"/>
                  </a:lnTo>
                  <a:lnTo>
                    <a:pt x="63826" y="1747"/>
                  </a:lnTo>
                  <a:lnTo>
                    <a:pt x="58460" y="0"/>
                  </a:lnTo>
                  <a:lnTo>
                    <a:pt x="49054" y="7809"/>
                  </a:lnTo>
                  <a:lnTo>
                    <a:pt x="40294" y="9899"/>
                  </a:lnTo>
                  <a:lnTo>
                    <a:pt x="34482" y="14039"/>
                  </a:lnTo>
                  <a:lnTo>
                    <a:pt x="31195" y="19406"/>
                  </a:lnTo>
                  <a:lnTo>
                    <a:pt x="28675" y="25319"/>
                  </a:lnTo>
                  <a:lnTo>
                    <a:pt x="12157" y="47215"/>
                  </a:lnTo>
                  <a:lnTo>
                    <a:pt x="6924" y="73786"/>
                  </a:lnTo>
                  <a:lnTo>
                    <a:pt x="3071" y="82296"/>
                  </a:lnTo>
                  <a:lnTo>
                    <a:pt x="69" y="126481"/>
                  </a:lnTo>
                  <a:lnTo>
                    <a:pt x="0" y="145190"/>
                  </a:lnTo>
                  <a:lnTo>
                    <a:pt x="2816" y="151779"/>
                  </a:lnTo>
                  <a:lnTo>
                    <a:pt x="6537" y="158235"/>
                  </a:lnTo>
                  <a:lnTo>
                    <a:pt x="9122" y="169127"/>
                  </a:lnTo>
                  <a:lnTo>
                    <a:pt x="14454" y="175516"/>
                  </a:lnTo>
                  <a:lnTo>
                    <a:pt x="19824" y="178310"/>
                  </a:lnTo>
                  <a:lnTo>
                    <a:pt x="22737" y="179055"/>
                  </a:lnTo>
                  <a:lnTo>
                    <a:pt x="24679" y="180610"/>
                  </a:lnTo>
                  <a:lnTo>
                    <a:pt x="26837" y="185160"/>
                  </a:lnTo>
                  <a:lnTo>
                    <a:pt x="28471" y="185738"/>
                  </a:lnTo>
                  <a:lnTo>
                    <a:pt x="30619" y="185066"/>
                  </a:lnTo>
                  <a:lnTo>
                    <a:pt x="35827" y="182554"/>
                  </a:lnTo>
                  <a:lnTo>
                    <a:pt x="54044" y="179663"/>
                  </a:lnTo>
                  <a:lnTo>
                    <a:pt x="69502" y="167396"/>
                  </a:lnTo>
                  <a:lnTo>
                    <a:pt x="83733" y="150896"/>
                  </a:lnTo>
                  <a:lnTo>
                    <a:pt x="98023" y="121301"/>
                  </a:lnTo>
                  <a:lnTo>
                    <a:pt x="103876" y="78317"/>
                  </a:lnTo>
                  <a:lnTo>
                    <a:pt x="104712" y="36526"/>
                  </a:lnTo>
                  <a:lnTo>
                    <a:pt x="101919" y="29047"/>
                  </a:lnTo>
                  <a:lnTo>
                    <a:pt x="91502" y="15623"/>
                  </a:lnTo>
                  <a:lnTo>
                    <a:pt x="82642" y="11996"/>
                  </a:lnTo>
                  <a:lnTo>
                    <a:pt x="44550" y="9145"/>
                  </a:lnTo>
                  <a:lnTo>
                    <a:pt x="28564" y="18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378">
            <a:extLst>
              <a:ext uri="{FF2B5EF4-FFF2-40B4-BE49-F238E27FC236}">
                <a16:creationId xmlns:a16="http://schemas.microsoft.com/office/drawing/2014/main" id="{E0C00242-959F-F641-9C1C-4FEA762E9A8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3466" y="371557"/>
            <a:ext cx="215660" cy="180894"/>
          </a:xfrm>
          <a:custGeom>
            <a:avLst/>
            <a:gdLst/>
            <a:ahLst/>
            <a:cxnLst/>
            <a:rect l="0" t="0" r="0" b="0"/>
            <a:pathLst>
              <a:path w="215660" h="180894">
                <a:moveTo>
                  <a:pt x="6109" y="38018"/>
                </a:moveTo>
                <a:lnTo>
                  <a:pt x="6109" y="38018"/>
                </a:lnTo>
                <a:lnTo>
                  <a:pt x="1053" y="38018"/>
                </a:lnTo>
                <a:lnTo>
                  <a:pt x="621" y="39076"/>
                </a:lnTo>
                <a:lnTo>
                  <a:pt x="2964" y="43074"/>
                </a:lnTo>
                <a:lnTo>
                  <a:pt x="2954" y="43506"/>
                </a:lnTo>
                <a:lnTo>
                  <a:pt x="121" y="41163"/>
                </a:lnTo>
                <a:lnTo>
                  <a:pt x="0" y="40114"/>
                </a:lnTo>
                <a:lnTo>
                  <a:pt x="978" y="39416"/>
                </a:lnTo>
                <a:lnTo>
                  <a:pt x="2688" y="38950"/>
                </a:lnTo>
                <a:lnTo>
                  <a:pt x="3829" y="39698"/>
                </a:lnTo>
                <a:lnTo>
                  <a:pt x="5095" y="43351"/>
                </a:lnTo>
                <a:lnTo>
                  <a:pt x="4375" y="43690"/>
                </a:lnTo>
                <a:lnTo>
                  <a:pt x="752" y="41244"/>
                </a:lnTo>
                <a:lnTo>
                  <a:pt x="421" y="40169"/>
                </a:lnTo>
                <a:lnTo>
                  <a:pt x="1259" y="39452"/>
                </a:lnTo>
                <a:lnTo>
                  <a:pt x="5151" y="38301"/>
                </a:lnTo>
                <a:lnTo>
                  <a:pt x="6978" y="30470"/>
                </a:lnTo>
                <a:lnTo>
                  <a:pt x="22339" y="7025"/>
                </a:lnTo>
                <a:lnTo>
                  <a:pt x="28492" y="3077"/>
                </a:lnTo>
                <a:lnTo>
                  <a:pt x="37906" y="854"/>
                </a:lnTo>
                <a:lnTo>
                  <a:pt x="56913" y="0"/>
                </a:lnTo>
                <a:lnTo>
                  <a:pt x="59028" y="1031"/>
                </a:lnTo>
                <a:lnTo>
                  <a:pt x="60439" y="2777"/>
                </a:lnTo>
                <a:lnTo>
                  <a:pt x="69433" y="30320"/>
                </a:lnTo>
                <a:lnTo>
                  <a:pt x="72490" y="76196"/>
                </a:lnTo>
                <a:lnTo>
                  <a:pt x="72758" y="122609"/>
                </a:lnTo>
                <a:lnTo>
                  <a:pt x="72773" y="133117"/>
                </a:lnTo>
                <a:lnTo>
                  <a:pt x="73835" y="136342"/>
                </a:lnTo>
                <a:lnTo>
                  <a:pt x="75601" y="138492"/>
                </a:lnTo>
                <a:lnTo>
                  <a:pt x="80984" y="141944"/>
                </a:lnTo>
                <a:lnTo>
                  <a:pt x="81426" y="141168"/>
                </a:lnTo>
                <a:lnTo>
                  <a:pt x="81916" y="137485"/>
                </a:lnTo>
                <a:lnTo>
                  <a:pt x="92306" y="119348"/>
                </a:lnTo>
                <a:lnTo>
                  <a:pt x="119209" y="91321"/>
                </a:lnTo>
                <a:lnTo>
                  <a:pt x="128873" y="67570"/>
                </a:lnTo>
                <a:lnTo>
                  <a:pt x="161333" y="35129"/>
                </a:lnTo>
                <a:lnTo>
                  <a:pt x="167878" y="31442"/>
                </a:lnTo>
                <a:lnTo>
                  <a:pt x="180703" y="29076"/>
                </a:lnTo>
                <a:lnTo>
                  <a:pt x="183888" y="30998"/>
                </a:lnTo>
                <a:lnTo>
                  <a:pt x="193428" y="43817"/>
                </a:lnTo>
                <a:lnTo>
                  <a:pt x="211425" y="79523"/>
                </a:lnTo>
                <a:lnTo>
                  <a:pt x="215287" y="123959"/>
                </a:lnTo>
                <a:lnTo>
                  <a:pt x="215653" y="171069"/>
                </a:lnTo>
                <a:lnTo>
                  <a:pt x="215659" y="1808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SMARTInkShape-Group95">
            <a:extLst>
              <a:ext uri="{FF2B5EF4-FFF2-40B4-BE49-F238E27FC236}">
                <a16:creationId xmlns:a16="http://schemas.microsoft.com/office/drawing/2014/main" id="{168B5448-57A3-D68F-0D92-7A411C7769AA}"/>
              </a:ext>
            </a:extLst>
          </p:cNvPr>
          <p:cNvGrpSpPr/>
          <p:nvPr/>
        </p:nvGrpSpPr>
        <p:grpSpPr>
          <a:xfrm>
            <a:off x="2743200" y="1047753"/>
            <a:ext cx="209551" cy="361044"/>
            <a:chOff x="2743200" y="1047753"/>
            <a:chExt cx="209551" cy="361044"/>
          </a:xfrm>
        </p:grpSpPr>
        <p:sp>
          <p:nvSpPr>
            <p:cNvPr id="88" name="SMARTInkShape-379">
              <a:extLst>
                <a:ext uri="{FF2B5EF4-FFF2-40B4-BE49-F238E27FC236}">
                  <a16:creationId xmlns:a16="http://schemas.microsoft.com/office/drawing/2014/main" id="{2D2DA866-4F48-3E54-4F43-D66F468C3A34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2743200" y="1047753"/>
              <a:ext cx="209551" cy="123823"/>
            </a:xfrm>
            <a:custGeom>
              <a:avLst/>
              <a:gdLst/>
              <a:ahLst/>
              <a:cxnLst/>
              <a:rect l="0" t="0" r="0" b="0"/>
              <a:pathLst>
                <a:path w="209551" h="123823">
                  <a:moveTo>
                    <a:pt x="0" y="123822"/>
                  </a:moveTo>
                  <a:lnTo>
                    <a:pt x="0" y="123822"/>
                  </a:lnTo>
                  <a:lnTo>
                    <a:pt x="0" y="118766"/>
                  </a:lnTo>
                  <a:lnTo>
                    <a:pt x="2822" y="113461"/>
                  </a:lnTo>
                  <a:lnTo>
                    <a:pt x="39009" y="66403"/>
                  </a:lnTo>
                  <a:lnTo>
                    <a:pt x="58623" y="41219"/>
                  </a:lnTo>
                  <a:lnTo>
                    <a:pt x="74667" y="11567"/>
                  </a:lnTo>
                  <a:lnTo>
                    <a:pt x="85714" y="9"/>
                  </a:lnTo>
                  <a:lnTo>
                    <a:pt x="90778" y="0"/>
                  </a:lnTo>
                  <a:lnTo>
                    <a:pt x="92269" y="2116"/>
                  </a:lnTo>
                  <a:lnTo>
                    <a:pt x="96483" y="15206"/>
                  </a:lnTo>
                  <a:lnTo>
                    <a:pt x="137605" y="61270"/>
                  </a:lnTo>
                  <a:lnTo>
                    <a:pt x="167116" y="89843"/>
                  </a:lnTo>
                  <a:lnTo>
                    <a:pt x="190274" y="103749"/>
                  </a:lnTo>
                  <a:lnTo>
                    <a:pt x="209550" y="10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80">
              <a:extLst>
                <a:ext uri="{FF2B5EF4-FFF2-40B4-BE49-F238E27FC236}">
                  <a16:creationId xmlns:a16="http://schemas.microsoft.com/office/drawing/2014/main" id="{5AC55317-C67D-EE81-29DB-773978CE4266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2857500" y="1185223"/>
              <a:ext cx="94695" cy="98734"/>
            </a:xfrm>
            <a:custGeom>
              <a:avLst/>
              <a:gdLst/>
              <a:ahLst/>
              <a:cxnLst/>
              <a:rect l="0" t="0" r="0" b="0"/>
              <a:pathLst>
                <a:path w="94695" h="98734">
                  <a:moveTo>
                    <a:pt x="9525" y="43502"/>
                  </a:moveTo>
                  <a:lnTo>
                    <a:pt x="9525" y="43502"/>
                  </a:lnTo>
                  <a:lnTo>
                    <a:pt x="17725" y="27100"/>
                  </a:lnTo>
                  <a:lnTo>
                    <a:pt x="18658" y="20180"/>
                  </a:lnTo>
                  <a:lnTo>
                    <a:pt x="19846" y="18429"/>
                  </a:lnTo>
                  <a:lnTo>
                    <a:pt x="21698" y="17262"/>
                  </a:lnTo>
                  <a:lnTo>
                    <a:pt x="26577" y="14906"/>
                  </a:lnTo>
                  <a:lnTo>
                    <a:pt x="35274" y="8688"/>
                  </a:lnTo>
                  <a:lnTo>
                    <a:pt x="45789" y="5835"/>
                  </a:lnTo>
                  <a:lnTo>
                    <a:pt x="52138" y="474"/>
                  </a:lnTo>
                  <a:lnTo>
                    <a:pt x="54867" y="0"/>
                  </a:lnTo>
                  <a:lnTo>
                    <a:pt x="57745" y="742"/>
                  </a:lnTo>
                  <a:lnTo>
                    <a:pt x="66851" y="6844"/>
                  </a:lnTo>
                  <a:lnTo>
                    <a:pt x="82573" y="22525"/>
                  </a:lnTo>
                  <a:lnTo>
                    <a:pt x="91023" y="37404"/>
                  </a:lnTo>
                  <a:lnTo>
                    <a:pt x="93998" y="50044"/>
                  </a:lnTo>
                  <a:lnTo>
                    <a:pt x="94694" y="60874"/>
                  </a:lnTo>
                  <a:lnTo>
                    <a:pt x="92762" y="65666"/>
                  </a:lnTo>
                  <a:lnTo>
                    <a:pt x="84972" y="73814"/>
                  </a:lnTo>
                  <a:lnTo>
                    <a:pt x="50455" y="94176"/>
                  </a:lnTo>
                  <a:lnTo>
                    <a:pt x="36705" y="98733"/>
                  </a:lnTo>
                  <a:lnTo>
                    <a:pt x="0" y="91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81">
              <a:extLst>
                <a:ext uri="{FF2B5EF4-FFF2-40B4-BE49-F238E27FC236}">
                  <a16:creationId xmlns:a16="http://schemas.microsoft.com/office/drawing/2014/main" id="{AC6363BF-3D4D-B3D1-EEE3-F06A1DBA526E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2838450" y="1137774"/>
              <a:ext cx="19051" cy="271023"/>
            </a:xfrm>
            <a:custGeom>
              <a:avLst/>
              <a:gdLst/>
              <a:ahLst/>
              <a:cxnLst/>
              <a:rect l="0" t="0" r="0" b="0"/>
              <a:pathLst>
                <a:path w="19051" h="271023">
                  <a:moveTo>
                    <a:pt x="0" y="24276"/>
                  </a:moveTo>
                  <a:lnTo>
                    <a:pt x="0" y="24276"/>
                  </a:lnTo>
                  <a:lnTo>
                    <a:pt x="0" y="14754"/>
                  </a:lnTo>
                  <a:lnTo>
                    <a:pt x="8200" y="6550"/>
                  </a:lnTo>
                  <a:lnTo>
                    <a:pt x="9263" y="0"/>
                  </a:lnTo>
                  <a:lnTo>
                    <a:pt x="16064" y="47263"/>
                  </a:lnTo>
                  <a:lnTo>
                    <a:pt x="18460" y="94041"/>
                  </a:lnTo>
                  <a:lnTo>
                    <a:pt x="18934" y="139774"/>
                  </a:lnTo>
                  <a:lnTo>
                    <a:pt x="19015" y="179265"/>
                  </a:lnTo>
                  <a:lnTo>
                    <a:pt x="17985" y="222931"/>
                  </a:lnTo>
                  <a:lnTo>
                    <a:pt x="9917" y="268876"/>
                  </a:lnTo>
                  <a:lnTo>
                    <a:pt x="10845" y="269893"/>
                  </a:lnTo>
                  <a:lnTo>
                    <a:pt x="14698" y="271022"/>
                  </a:lnTo>
                  <a:lnTo>
                    <a:pt x="16149" y="270265"/>
                  </a:lnTo>
                  <a:lnTo>
                    <a:pt x="19050" y="262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SMARTInkShape-382">
            <a:extLst>
              <a:ext uri="{FF2B5EF4-FFF2-40B4-BE49-F238E27FC236}">
                <a16:creationId xmlns:a16="http://schemas.microsoft.com/office/drawing/2014/main" id="{9B6CE66C-5FFF-383E-AFDF-D93FA818DAB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81375" y="1209675"/>
            <a:ext cx="293232" cy="140984"/>
          </a:xfrm>
          <a:custGeom>
            <a:avLst/>
            <a:gdLst/>
            <a:ahLst/>
            <a:cxnLst/>
            <a:rect l="0" t="0" r="0" b="0"/>
            <a:pathLst>
              <a:path w="293232" h="140984">
                <a:moveTo>
                  <a:pt x="0" y="76200"/>
                </a:moveTo>
                <a:lnTo>
                  <a:pt x="0" y="76200"/>
                </a:lnTo>
                <a:lnTo>
                  <a:pt x="46692" y="76200"/>
                </a:lnTo>
                <a:lnTo>
                  <a:pt x="92087" y="75142"/>
                </a:lnTo>
                <a:lnTo>
                  <a:pt x="138370" y="68661"/>
                </a:lnTo>
                <a:lnTo>
                  <a:pt x="179640" y="64441"/>
                </a:lnTo>
                <a:lnTo>
                  <a:pt x="218679" y="59310"/>
                </a:lnTo>
                <a:lnTo>
                  <a:pt x="266256" y="57435"/>
                </a:lnTo>
                <a:lnTo>
                  <a:pt x="285729" y="57150"/>
                </a:lnTo>
                <a:lnTo>
                  <a:pt x="263628" y="37852"/>
                </a:lnTo>
                <a:lnTo>
                  <a:pt x="249562" y="31324"/>
                </a:lnTo>
                <a:lnTo>
                  <a:pt x="245750" y="30408"/>
                </a:lnTo>
                <a:lnTo>
                  <a:pt x="200214" y="2356"/>
                </a:lnTo>
                <a:lnTo>
                  <a:pt x="190500" y="0"/>
                </a:lnTo>
                <a:lnTo>
                  <a:pt x="195556" y="0"/>
                </a:lnTo>
                <a:lnTo>
                  <a:pt x="238446" y="19298"/>
                </a:lnTo>
                <a:lnTo>
                  <a:pt x="257270" y="31471"/>
                </a:lnTo>
                <a:lnTo>
                  <a:pt x="273431" y="42839"/>
                </a:lnTo>
                <a:lnTo>
                  <a:pt x="281333" y="46556"/>
                </a:lnTo>
                <a:lnTo>
                  <a:pt x="288373" y="51736"/>
                </a:lnTo>
                <a:lnTo>
                  <a:pt x="292208" y="57566"/>
                </a:lnTo>
                <a:lnTo>
                  <a:pt x="293231" y="60602"/>
                </a:lnTo>
                <a:lnTo>
                  <a:pt x="292853" y="63685"/>
                </a:lnTo>
                <a:lnTo>
                  <a:pt x="289613" y="69932"/>
                </a:lnTo>
                <a:lnTo>
                  <a:pt x="267775" y="93964"/>
                </a:lnTo>
                <a:lnTo>
                  <a:pt x="250203" y="106628"/>
                </a:lnTo>
                <a:lnTo>
                  <a:pt x="205301" y="130098"/>
                </a:lnTo>
                <a:lnTo>
                  <a:pt x="192658" y="140983"/>
                </a:lnTo>
                <a:lnTo>
                  <a:pt x="209550" y="133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SMARTInkShape-Group97">
            <a:extLst>
              <a:ext uri="{FF2B5EF4-FFF2-40B4-BE49-F238E27FC236}">
                <a16:creationId xmlns:a16="http://schemas.microsoft.com/office/drawing/2014/main" id="{B76B5E4D-BB29-E410-C444-B4F5F3A9EFA1}"/>
              </a:ext>
            </a:extLst>
          </p:cNvPr>
          <p:cNvGrpSpPr/>
          <p:nvPr/>
        </p:nvGrpSpPr>
        <p:grpSpPr>
          <a:xfrm>
            <a:off x="3933825" y="1095375"/>
            <a:ext cx="1158014" cy="244324"/>
            <a:chOff x="3933825" y="1095375"/>
            <a:chExt cx="1158014" cy="244324"/>
          </a:xfrm>
        </p:grpSpPr>
        <p:sp>
          <p:nvSpPr>
            <p:cNvPr id="93" name="SMARTInkShape-383">
              <a:extLst>
                <a:ext uri="{FF2B5EF4-FFF2-40B4-BE49-F238E27FC236}">
                  <a16:creationId xmlns:a16="http://schemas.microsoft.com/office/drawing/2014/main" id="{285BA11A-113A-DBDA-D371-74A5C33E4C75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057775" y="1095375"/>
              <a:ext cx="34064" cy="228601"/>
            </a:xfrm>
            <a:custGeom>
              <a:avLst/>
              <a:gdLst/>
              <a:ahLst/>
              <a:cxnLst/>
              <a:rect l="0" t="0" r="0" b="0"/>
              <a:pathLst>
                <a:path w="34064" h="228601">
                  <a:moveTo>
                    <a:pt x="28575" y="0"/>
                  </a:moveTo>
                  <a:lnTo>
                    <a:pt x="28575" y="0"/>
                  </a:lnTo>
                  <a:lnTo>
                    <a:pt x="33631" y="0"/>
                  </a:lnTo>
                  <a:lnTo>
                    <a:pt x="34063" y="2117"/>
                  </a:lnTo>
                  <a:lnTo>
                    <a:pt x="21592" y="42214"/>
                  </a:lnTo>
                  <a:lnTo>
                    <a:pt x="12512" y="81417"/>
                  </a:lnTo>
                  <a:lnTo>
                    <a:pt x="2785" y="127482"/>
                  </a:lnTo>
                  <a:lnTo>
                    <a:pt x="367" y="170873"/>
                  </a:lnTo>
                  <a:lnTo>
                    <a:pt x="1090" y="211337"/>
                  </a:lnTo>
                  <a:lnTo>
                    <a:pt x="5497" y="223015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84">
              <a:extLst>
                <a:ext uri="{FF2B5EF4-FFF2-40B4-BE49-F238E27FC236}">
                  <a16:creationId xmlns:a16="http://schemas.microsoft.com/office/drawing/2014/main" id="{310FCE71-E780-EDD6-FBA5-AA41F7BF9833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4870562" y="1195026"/>
              <a:ext cx="177689" cy="136453"/>
            </a:xfrm>
            <a:custGeom>
              <a:avLst/>
              <a:gdLst/>
              <a:ahLst/>
              <a:cxnLst/>
              <a:rect l="0" t="0" r="0" b="0"/>
              <a:pathLst>
                <a:path w="177689" h="136453">
                  <a:moveTo>
                    <a:pt x="101488" y="43224"/>
                  </a:moveTo>
                  <a:lnTo>
                    <a:pt x="101488" y="43224"/>
                  </a:lnTo>
                  <a:lnTo>
                    <a:pt x="106544" y="43224"/>
                  </a:lnTo>
                  <a:lnTo>
                    <a:pt x="108033" y="42166"/>
                  </a:lnTo>
                  <a:lnTo>
                    <a:pt x="109027" y="40402"/>
                  </a:lnTo>
                  <a:lnTo>
                    <a:pt x="110751" y="33523"/>
                  </a:lnTo>
                  <a:lnTo>
                    <a:pt x="110897" y="29035"/>
                  </a:lnTo>
                  <a:lnTo>
                    <a:pt x="113784" y="23512"/>
                  </a:lnTo>
                  <a:lnTo>
                    <a:pt x="116036" y="20558"/>
                  </a:lnTo>
                  <a:lnTo>
                    <a:pt x="116478" y="17530"/>
                  </a:lnTo>
                  <a:lnTo>
                    <a:pt x="111942" y="6967"/>
                  </a:lnTo>
                  <a:lnTo>
                    <a:pt x="101175" y="614"/>
                  </a:lnTo>
                  <a:lnTo>
                    <a:pt x="97046" y="0"/>
                  </a:lnTo>
                  <a:lnTo>
                    <a:pt x="93235" y="650"/>
                  </a:lnTo>
                  <a:lnTo>
                    <a:pt x="53411" y="18120"/>
                  </a:lnTo>
                  <a:lnTo>
                    <a:pt x="27632" y="51638"/>
                  </a:lnTo>
                  <a:lnTo>
                    <a:pt x="4234" y="93015"/>
                  </a:lnTo>
                  <a:lnTo>
                    <a:pt x="0" y="123123"/>
                  </a:lnTo>
                  <a:lnTo>
                    <a:pt x="1021" y="128240"/>
                  </a:lnTo>
                  <a:lnTo>
                    <a:pt x="2760" y="131651"/>
                  </a:lnTo>
                  <a:lnTo>
                    <a:pt x="4978" y="133926"/>
                  </a:lnTo>
                  <a:lnTo>
                    <a:pt x="10264" y="136452"/>
                  </a:lnTo>
                  <a:lnTo>
                    <a:pt x="21786" y="131931"/>
                  </a:lnTo>
                  <a:lnTo>
                    <a:pt x="35373" y="122866"/>
                  </a:lnTo>
                  <a:lnTo>
                    <a:pt x="61332" y="88585"/>
                  </a:lnTo>
                  <a:lnTo>
                    <a:pt x="81749" y="45748"/>
                  </a:lnTo>
                  <a:lnTo>
                    <a:pt x="91365" y="25437"/>
                  </a:lnTo>
                  <a:lnTo>
                    <a:pt x="94519" y="24735"/>
                  </a:lnTo>
                  <a:lnTo>
                    <a:pt x="96842" y="24548"/>
                  </a:lnTo>
                  <a:lnTo>
                    <a:pt x="97333" y="26540"/>
                  </a:lnTo>
                  <a:lnTo>
                    <a:pt x="92234" y="68964"/>
                  </a:lnTo>
                  <a:lnTo>
                    <a:pt x="97505" y="91975"/>
                  </a:lnTo>
                  <a:lnTo>
                    <a:pt x="96716" y="94774"/>
                  </a:lnTo>
                  <a:lnTo>
                    <a:pt x="95131" y="96641"/>
                  </a:lnTo>
                  <a:lnTo>
                    <a:pt x="96192" y="97885"/>
                  </a:lnTo>
                  <a:lnTo>
                    <a:pt x="110280" y="99882"/>
                  </a:lnTo>
                  <a:lnTo>
                    <a:pt x="140942" y="99251"/>
                  </a:lnTo>
                  <a:lnTo>
                    <a:pt x="154654" y="95289"/>
                  </a:lnTo>
                  <a:lnTo>
                    <a:pt x="160215" y="90634"/>
                  </a:lnTo>
                  <a:lnTo>
                    <a:pt x="177688" y="62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85">
              <a:extLst>
                <a:ext uri="{FF2B5EF4-FFF2-40B4-BE49-F238E27FC236}">
                  <a16:creationId xmlns:a16="http://schemas.microsoft.com/office/drawing/2014/main" id="{D876C842-C4A3-9ED0-0D73-CF0EF41057C2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4543425" y="1228902"/>
              <a:ext cx="266701" cy="93001"/>
            </a:xfrm>
            <a:custGeom>
              <a:avLst/>
              <a:gdLst/>
              <a:ahLst/>
              <a:cxnLst/>
              <a:rect l="0" t="0" r="0" b="0"/>
              <a:pathLst>
                <a:path w="266701" h="93001">
                  <a:moveTo>
                    <a:pt x="0" y="37923"/>
                  </a:moveTo>
                  <a:lnTo>
                    <a:pt x="0" y="37923"/>
                  </a:lnTo>
                  <a:lnTo>
                    <a:pt x="21459" y="16465"/>
                  </a:lnTo>
                  <a:lnTo>
                    <a:pt x="31057" y="12511"/>
                  </a:lnTo>
                  <a:lnTo>
                    <a:pt x="59593" y="4277"/>
                  </a:lnTo>
                  <a:lnTo>
                    <a:pt x="73804" y="8471"/>
                  </a:lnTo>
                  <a:lnTo>
                    <a:pt x="75135" y="14603"/>
                  </a:lnTo>
                  <a:lnTo>
                    <a:pt x="76107" y="55448"/>
                  </a:lnTo>
                  <a:lnTo>
                    <a:pt x="75100" y="67937"/>
                  </a:lnTo>
                  <a:lnTo>
                    <a:pt x="67066" y="93000"/>
                  </a:lnTo>
                  <a:lnTo>
                    <a:pt x="66935" y="92633"/>
                  </a:lnTo>
                  <a:lnTo>
                    <a:pt x="66791" y="89402"/>
                  </a:lnTo>
                  <a:lnTo>
                    <a:pt x="69549" y="84439"/>
                  </a:lnTo>
                  <a:lnTo>
                    <a:pt x="74302" y="76588"/>
                  </a:lnTo>
                  <a:lnTo>
                    <a:pt x="88800" y="48500"/>
                  </a:lnTo>
                  <a:lnTo>
                    <a:pt x="122154" y="11261"/>
                  </a:lnTo>
                  <a:lnTo>
                    <a:pt x="134019" y="4906"/>
                  </a:lnTo>
                  <a:lnTo>
                    <a:pt x="148769" y="827"/>
                  </a:lnTo>
                  <a:lnTo>
                    <a:pt x="151037" y="1551"/>
                  </a:lnTo>
                  <a:lnTo>
                    <a:pt x="165338" y="13169"/>
                  </a:lnTo>
                  <a:lnTo>
                    <a:pt x="168734" y="21982"/>
                  </a:lnTo>
                  <a:lnTo>
                    <a:pt x="171291" y="50248"/>
                  </a:lnTo>
                  <a:lnTo>
                    <a:pt x="170286" y="52489"/>
                  </a:lnTo>
                  <a:lnTo>
                    <a:pt x="168557" y="53984"/>
                  </a:lnTo>
                  <a:lnTo>
                    <a:pt x="166346" y="54980"/>
                  </a:lnTo>
                  <a:lnTo>
                    <a:pt x="164872" y="56703"/>
                  </a:lnTo>
                  <a:lnTo>
                    <a:pt x="162798" y="62067"/>
                  </a:lnTo>
                  <a:lnTo>
                    <a:pt x="162507" y="61427"/>
                  </a:lnTo>
                  <a:lnTo>
                    <a:pt x="162313" y="59943"/>
                  </a:lnTo>
                  <a:lnTo>
                    <a:pt x="163242" y="58953"/>
                  </a:lnTo>
                  <a:lnTo>
                    <a:pt x="170160" y="57234"/>
                  </a:lnTo>
                  <a:lnTo>
                    <a:pt x="216196" y="17256"/>
                  </a:lnTo>
                  <a:lnTo>
                    <a:pt x="235712" y="1841"/>
                  </a:lnTo>
                  <a:lnTo>
                    <a:pt x="254315" y="0"/>
                  </a:lnTo>
                  <a:lnTo>
                    <a:pt x="258726" y="5546"/>
                  </a:lnTo>
                  <a:lnTo>
                    <a:pt x="263156" y="14008"/>
                  </a:lnTo>
                  <a:lnTo>
                    <a:pt x="265650" y="25781"/>
                  </a:lnTo>
                  <a:lnTo>
                    <a:pt x="266688" y="72695"/>
                  </a:lnTo>
                  <a:lnTo>
                    <a:pt x="266700" y="76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86">
              <a:extLst>
                <a:ext uri="{FF2B5EF4-FFF2-40B4-BE49-F238E27FC236}">
                  <a16:creationId xmlns:a16="http://schemas.microsoft.com/office/drawing/2014/main" id="{73E64B4C-B31E-5FEA-3F39-E59D9AA76834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4333875" y="1220064"/>
              <a:ext cx="209551" cy="88420"/>
            </a:xfrm>
            <a:custGeom>
              <a:avLst/>
              <a:gdLst/>
              <a:ahLst/>
              <a:cxnLst/>
              <a:rect l="0" t="0" r="0" b="0"/>
              <a:pathLst>
                <a:path w="209551" h="88420">
                  <a:moveTo>
                    <a:pt x="0" y="46761"/>
                  </a:moveTo>
                  <a:lnTo>
                    <a:pt x="0" y="46761"/>
                  </a:lnTo>
                  <a:lnTo>
                    <a:pt x="42125" y="5695"/>
                  </a:lnTo>
                  <a:lnTo>
                    <a:pt x="49766" y="2051"/>
                  </a:lnTo>
                  <a:lnTo>
                    <a:pt x="65075" y="0"/>
                  </a:lnTo>
                  <a:lnTo>
                    <a:pt x="74078" y="2342"/>
                  </a:lnTo>
                  <a:lnTo>
                    <a:pt x="88481" y="12469"/>
                  </a:lnTo>
                  <a:lnTo>
                    <a:pt x="92241" y="24112"/>
                  </a:lnTo>
                  <a:lnTo>
                    <a:pt x="94985" y="70212"/>
                  </a:lnTo>
                  <a:lnTo>
                    <a:pt x="95198" y="87024"/>
                  </a:lnTo>
                  <a:lnTo>
                    <a:pt x="93098" y="88419"/>
                  </a:lnTo>
                  <a:lnTo>
                    <a:pt x="85122" y="87148"/>
                  </a:lnTo>
                  <a:lnTo>
                    <a:pt x="73787" y="80482"/>
                  </a:lnTo>
                  <a:lnTo>
                    <a:pt x="63726" y="71804"/>
                  </a:lnTo>
                  <a:lnTo>
                    <a:pt x="60073" y="62830"/>
                  </a:lnTo>
                  <a:lnTo>
                    <a:pt x="59099" y="57474"/>
                  </a:lnTo>
                  <a:lnTo>
                    <a:pt x="60565" y="52845"/>
                  </a:lnTo>
                  <a:lnTo>
                    <a:pt x="67841" y="44879"/>
                  </a:lnTo>
                  <a:lnTo>
                    <a:pt x="109263" y="21437"/>
                  </a:lnTo>
                  <a:lnTo>
                    <a:pt x="156634" y="6679"/>
                  </a:lnTo>
                  <a:lnTo>
                    <a:pt x="172274" y="3547"/>
                  </a:lnTo>
                  <a:lnTo>
                    <a:pt x="209550" y="8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87">
              <a:extLst>
                <a:ext uri="{FF2B5EF4-FFF2-40B4-BE49-F238E27FC236}">
                  <a16:creationId xmlns:a16="http://schemas.microsoft.com/office/drawing/2014/main" id="{6D21A4B2-224B-40D0-90CF-6EE65FAC38BE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4222584" y="1209675"/>
              <a:ext cx="63158" cy="130024"/>
            </a:xfrm>
            <a:custGeom>
              <a:avLst/>
              <a:gdLst/>
              <a:ahLst/>
              <a:cxnLst/>
              <a:rect l="0" t="0" r="0" b="0"/>
              <a:pathLst>
                <a:path w="63158" h="130024">
                  <a:moveTo>
                    <a:pt x="44616" y="57150"/>
                  </a:moveTo>
                  <a:lnTo>
                    <a:pt x="44616" y="57150"/>
                  </a:lnTo>
                  <a:lnTo>
                    <a:pt x="44616" y="52093"/>
                  </a:lnTo>
                  <a:lnTo>
                    <a:pt x="45674" y="50604"/>
                  </a:lnTo>
                  <a:lnTo>
                    <a:pt x="47438" y="49611"/>
                  </a:lnTo>
                  <a:lnTo>
                    <a:pt x="49672" y="48949"/>
                  </a:lnTo>
                  <a:lnTo>
                    <a:pt x="54977" y="42569"/>
                  </a:lnTo>
                  <a:lnTo>
                    <a:pt x="59804" y="33736"/>
                  </a:lnTo>
                  <a:lnTo>
                    <a:pt x="63157" y="21193"/>
                  </a:lnTo>
                  <a:lnTo>
                    <a:pt x="60617" y="17180"/>
                  </a:lnTo>
                  <a:lnTo>
                    <a:pt x="57020" y="11869"/>
                  </a:lnTo>
                  <a:lnTo>
                    <a:pt x="55420" y="5981"/>
                  </a:lnTo>
                  <a:lnTo>
                    <a:pt x="53935" y="5045"/>
                  </a:lnTo>
                  <a:lnTo>
                    <a:pt x="51888" y="5480"/>
                  </a:lnTo>
                  <a:lnTo>
                    <a:pt x="46790" y="7727"/>
                  </a:lnTo>
                  <a:lnTo>
                    <a:pt x="40996" y="8726"/>
                  </a:lnTo>
                  <a:lnTo>
                    <a:pt x="26728" y="19401"/>
                  </a:lnTo>
                  <a:lnTo>
                    <a:pt x="20791" y="27320"/>
                  </a:lnTo>
                  <a:lnTo>
                    <a:pt x="16036" y="35426"/>
                  </a:lnTo>
                  <a:lnTo>
                    <a:pt x="6867" y="46084"/>
                  </a:lnTo>
                  <a:lnTo>
                    <a:pt x="1379" y="60698"/>
                  </a:lnTo>
                  <a:lnTo>
                    <a:pt x="0" y="78835"/>
                  </a:lnTo>
                  <a:lnTo>
                    <a:pt x="5173" y="109672"/>
                  </a:lnTo>
                  <a:lnTo>
                    <a:pt x="10505" y="122121"/>
                  </a:lnTo>
                  <a:lnTo>
                    <a:pt x="16403" y="128359"/>
                  </a:lnTo>
                  <a:lnTo>
                    <a:pt x="19457" y="130023"/>
                  </a:lnTo>
                  <a:lnTo>
                    <a:pt x="28496" y="129049"/>
                  </a:lnTo>
                  <a:lnTo>
                    <a:pt x="33868" y="127308"/>
                  </a:lnTo>
                  <a:lnTo>
                    <a:pt x="42661" y="116906"/>
                  </a:lnTo>
                  <a:lnTo>
                    <a:pt x="50739" y="98844"/>
                  </a:lnTo>
                  <a:lnTo>
                    <a:pt x="53469" y="68091"/>
                  </a:lnTo>
                  <a:lnTo>
                    <a:pt x="52950" y="36459"/>
                  </a:lnTo>
                  <a:lnTo>
                    <a:pt x="446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88">
              <a:extLst>
                <a:ext uri="{FF2B5EF4-FFF2-40B4-BE49-F238E27FC236}">
                  <a16:creationId xmlns:a16="http://schemas.microsoft.com/office/drawing/2014/main" id="{B4C46DD5-AE7D-D26E-6043-CF6FC3FA96D2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3933825" y="1200312"/>
              <a:ext cx="200026" cy="112900"/>
            </a:xfrm>
            <a:custGeom>
              <a:avLst/>
              <a:gdLst/>
              <a:ahLst/>
              <a:cxnLst/>
              <a:rect l="0" t="0" r="0" b="0"/>
              <a:pathLst>
                <a:path w="200026" h="112900">
                  <a:moveTo>
                    <a:pt x="0" y="37938"/>
                  </a:moveTo>
                  <a:lnTo>
                    <a:pt x="0" y="37938"/>
                  </a:lnTo>
                  <a:lnTo>
                    <a:pt x="0" y="23749"/>
                  </a:lnTo>
                  <a:lnTo>
                    <a:pt x="2822" y="18226"/>
                  </a:lnTo>
                  <a:lnTo>
                    <a:pt x="5056" y="15272"/>
                  </a:lnTo>
                  <a:lnTo>
                    <a:pt x="18314" y="6057"/>
                  </a:lnTo>
                  <a:lnTo>
                    <a:pt x="35648" y="1681"/>
                  </a:lnTo>
                  <a:lnTo>
                    <a:pt x="62975" y="0"/>
                  </a:lnTo>
                  <a:lnTo>
                    <a:pt x="67853" y="5554"/>
                  </a:lnTo>
                  <a:lnTo>
                    <a:pt x="79608" y="31424"/>
                  </a:lnTo>
                  <a:lnTo>
                    <a:pt x="84919" y="68895"/>
                  </a:lnTo>
                  <a:lnTo>
                    <a:pt x="85566" y="100027"/>
                  </a:lnTo>
                  <a:lnTo>
                    <a:pt x="84560" y="104731"/>
                  </a:lnTo>
                  <a:lnTo>
                    <a:pt x="82832" y="107866"/>
                  </a:lnTo>
                  <a:lnTo>
                    <a:pt x="80621" y="109957"/>
                  </a:lnTo>
                  <a:lnTo>
                    <a:pt x="80206" y="111351"/>
                  </a:lnTo>
                  <a:lnTo>
                    <a:pt x="80987" y="112280"/>
                  </a:lnTo>
                  <a:lnTo>
                    <a:pt x="82567" y="112899"/>
                  </a:lnTo>
                  <a:lnTo>
                    <a:pt x="83619" y="112254"/>
                  </a:lnTo>
                  <a:lnTo>
                    <a:pt x="84790" y="108715"/>
                  </a:lnTo>
                  <a:lnTo>
                    <a:pt x="85448" y="100772"/>
                  </a:lnTo>
                  <a:lnTo>
                    <a:pt x="88424" y="94792"/>
                  </a:lnTo>
                  <a:lnTo>
                    <a:pt x="117777" y="49000"/>
                  </a:lnTo>
                  <a:lnTo>
                    <a:pt x="159195" y="16911"/>
                  </a:lnTo>
                  <a:lnTo>
                    <a:pt x="172875" y="11600"/>
                  </a:lnTo>
                  <a:lnTo>
                    <a:pt x="176633" y="11912"/>
                  </a:lnTo>
                  <a:lnTo>
                    <a:pt x="183631" y="15082"/>
                  </a:lnTo>
                  <a:lnTo>
                    <a:pt x="185921" y="17409"/>
                  </a:lnTo>
                  <a:lnTo>
                    <a:pt x="188465" y="22817"/>
                  </a:lnTo>
                  <a:lnTo>
                    <a:pt x="193299" y="68755"/>
                  </a:lnTo>
                  <a:lnTo>
                    <a:pt x="199632" y="92780"/>
                  </a:lnTo>
                  <a:lnTo>
                    <a:pt x="200025" y="104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98">
            <a:extLst>
              <a:ext uri="{FF2B5EF4-FFF2-40B4-BE49-F238E27FC236}">
                <a16:creationId xmlns:a16="http://schemas.microsoft.com/office/drawing/2014/main" id="{6B6DEE48-CC95-EC1C-71C5-48FFD53013BD}"/>
              </a:ext>
            </a:extLst>
          </p:cNvPr>
          <p:cNvGrpSpPr/>
          <p:nvPr/>
        </p:nvGrpSpPr>
        <p:grpSpPr>
          <a:xfrm>
            <a:off x="2495666" y="3096992"/>
            <a:ext cx="228485" cy="560609"/>
            <a:chOff x="2495666" y="3096992"/>
            <a:chExt cx="228485" cy="560609"/>
          </a:xfrm>
        </p:grpSpPr>
        <p:sp>
          <p:nvSpPr>
            <p:cNvPr id="100" name="SMARTInkShape-389">
              <a:extLst>
                <a:ext uri="{FF2B5EF4-FFF2-40B4-BE49-F238E27FC236}">
                  <a16:creationId xmlns:a16="http://schemas.microsoft.com/office/drawing/2014/main" id="{36E21087-FF37-9E44-B5F3-C84A3C479B67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2495666" y="3096992"/>
              <a:ext cx="228485" cy="170084"/>
            </a:xfrm>
            <a:custGeom>
              <a:avLst/>
              <a:gdLst/>
              <a:ahLst/>
              <a:cxnLst/>
              <a:rect l="0" t="0" r="0" b="0"/>
              <a:pathLst>
                <a:path w="228485" h="170084">
                  <a:moveTo>
                    <a:pt x="9409" y="141508"/>
                  </a:moveTo>
                  <a:lnTo>
                    <a:pt x="9409" y="141508"/>
                  </a:lnTo>
                  <a:lnTo>
                    <a:pt x="0" y="141508"/>
                  </a:lnTo>
                  <a:lnTo>
                    <a:pt x="19186" y="119388"/>
                  </a:lnTo>
                  <a:lnTo>
                    <a:pt x="41388" y="91362"/>
                  </a:lnTo>
                  <a:lnTo>
                    <a:pt x="68613" y="61215"/>
                  </a:lnTo>
                  <a:lnTo>
                    <a:pt x="84532" y="19109"/>
                  </a:lnTo>
                  <a:lnTo>
                    <a:pt x="85567" y="8647"/>
                  </a:lnTo>
                  <a:lnTo>
                    <a:pt x="93806" y="0"/>
                  </a:lnTo>
                  <a:lnTo>
                    <a:pt x="94249" y="603"/>
                  </a:lnTo>
                  <a:lnTo>
                    <a:pt x="95018" y="6954"/>
                  </a:lnTo>
                  <a:lnTo>
                    <a:pt x="108203" y="22071"/>
                  </a:lnTo>
                  <a:lnTo>
                    <a:pt x="129926" y="58119"/>
                  </a:lnTo>
                  <a:lnTo>
                    <a:pt x="167096" y="103716"/>
                  </a:lnTo>
                  <a:lnTo>
                    <a:pt x="196947" y="142607"/>
                  </a:lnTo>
                  <a:lnTo>
                    <a:pt x="203884" y="148346"/>
                  </a:lnTo>
                  <a:lnTo>
                    <a:pt x="208848" y="156469"/>
                  </a:lnTo>
                  <a:lnTo>
                    <a:pt x="213760" y="158741"/>
                  </a:lnTo>
                  <a:lnTo>
                    <a:pt x="215493" y="160405"/>
                  </a:lnTo>
                  <a:lnTo>
                    <a:pt x="218824" y="169643"/>
                  </a:lnTo>
                  <a:lnTo>
                    <a:pt x="228484" y="170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90">
              <a:extLst>
                <a:ext uri="{FF2B5EF4-FFF2-40B4-BE49-F238E27FC236}">
                  <a16:creationId xmlns:a16="http://schemas.microsoft.com/office/drawing/2014/main" id="{6BBB999B-7629-ABA1-A239-7BAB3E8B1335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2562225" y="3392929"/>
              <a:ext cx="159491" cy="140663"/>
            </a:xfrm>
            <a:custGeom>
              <a:avLst/>
              <a:gdLst/>
              <a:ahLst/>
              <a:cxnLst/>
              <a:rect l="0" t="0" r="0" b="0"/>
              <a:pathLst>
                <a:path w="159491" h="140663">
                  <a:moveTo>
                    <a:pt x="38100" y="74171"/>
                  </a:moveTo>
                  <a:lnTo>
                    <a:pt x="38100" y="74171"/>
                  </a:lnTo>
                  <a:lnTo>
                    <a:pt x="38100" y="65970"/>
                  </a:lnTo>
                  <a:lnTo>
                    <a:pt x="66748" y="19538"/>
                  </a:lnTo>
                  <a:lnTo>
                    <a:pt x="74116" y="11790"/>
                  </a:lnTo>
                  <a:lnTo>
                    <a:pt x="84446" y="4818"/>
                  </a:lnTo>
                  <a:lnTo>
                    <a:pt x="102162" y="0"/>
                  </a:lnTo>
                  <a:lnTo>
                    <a:pt x="114550" y="1695"/>
                  </a:lnTo>
                  <a:lnTo>
                    <a:pt x="139750" y="11407"/>
                  </a:lnTo>
                  <a:lnTo>
                    <a:pt x="149600" y="22992"/>
                  </a:lnTo>
                  <a:lnTo>
                    <a:pt x="156447" y="38725"/>
                  </a:lnTo>
                  <a:lnTo>
                    <a:pt x="159490" y="56300"/>
                  </a:lnTo>
                  <a:lnTo>
                    <a:pt x="156147" y="84045"/>
                  </a:lnTo>
                  <a:lnTo>
                    <a:pt x="145599" y="100079"/>
                  </a:lnTo>
                  <a:lnTo>
                    <a:pt x="130327" y="113202"/>
                  </a:lnTo>
                  <a:lnTo>
                    <a:pt x="85327" y="133782"/>
                  </a:lnTo>
                  <a:lnTo>
                    <a:pt x="45587" y="139915"/>
                  </a:lnTo>
                  <a:lnTo>
                    <a:pt x="19235" y="140662"/>
                  </a:lnTo>
                  <a:lnTo>
                    <a:pt x="0" y="131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91">
              <a:extLst>
                <a:ext uri="{FF2B5EF4-FFF2-40B4-BE49-F238E27FC236}">
                  <a16:creationId xmlns:a16="http://schemas.microsoft.com/office/drawing/2014/main" id="{57D50087-684C-0B01-6D2C-CC834D0BDE76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2581275" y="3314817"/>
              <a:ext cx="28566" cy="342784"/>
            </a:xfrm>
            <a:custGeom>
              <a:avLst/>
              <a:gdLst/>
              <a:ahLst/>
              <a:cxnLst/>
              <a:rect l="0" t="0" r="0" b="0"/>
              <a:pathLst>
                <a:path w="28566" h="342784">
                  <a:moveTo>
                    <a:pt x="19050" y="9408"/>
                  </a:moveTo>
                  <a:lnTo>
                    <a:pt x="19050" y="9408"/>
                  </a:lnTo>
                  <a:lnTo>
                    <a:pt x="27251" y="9408"/>
                  </a:lnTo>
                  <a:lnTo>
                    <a:pt x="27692" y="8350"/>
                  </a:lnTo>
                  <a:lnTo>
                    <a:pt x="28565" y="0"/>
                  </a:lnTo>
                  <a:lnTo>
                    <a:pt x="27516" y="46534"/>
                  </a:lnTo>
                  <a:lnTo>
                    <a:pt x="21036" y="91060"/>
                  </a:lnTo>
                  <a:lnTo>
                    <a:pt x="19639" y="137671"/>
                  </a:lnTo>
                  <a:lnTo>
                    <a:pt x="18254" y="173305"/>
                  </a:lnTo>
                  <a:lnTo>
                    <a:pt x="14110" y="210309"/>
                  </a:lnTo>
                  <a:lnTo>
                    <a:pt x="10883" y="256730"/>
                  </a:lnTo>
                  <a:lnTo>
                    <a:pt x="9927" y="302351"/>
                  </a:lnTo>
                  <a:lnTo>
                    <a:pt x="9644" y="329157"/>
                  </a:lnTo>
                  <a:lnTo>
                    <a:pt x="8546" y="333699"/>
                  </a:lnTo>
                  <a:lnTo>
                    <a:pt x="0" y="342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SMARTInkShape-392">
            <a:extLst>
              <a:ext uri="{FF2B5EF4-FFF2-40B4-BE49-F238E27FC236}">
                <a16:creationId xmlns:a16="http://schemas.microsoft.com/office/drawing/2014/main" id="{8ECD0DAE-4BD6-21DB-D6BA-D4F08F84296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43250" y="3390900"/>
            <a:ext cx="228601" cy="104742"/>
          </a:xfrm>
          <a:custGeom>
            <a:avLst/>
            <a:gdLst/>
            <a:ahLst/>
            <a:cxnLst/>
            <a:rect l="0" t="0" r="0" b="0"/>
            <a:pathLst>
              <a:path w="228601" h="104742">
                <a:moveTo>
                  <a:pt x="0" y="95250"/>
                </a:moveTo>
                <a:lnTo>
                  <a:pt x="0" y="95250"/>
                </a:lnTo>
                <a:lnTo>
                  <a:pt x="0" y="100307"/>
                </a:lnTo>
                <a:lnTo>
                  <a:pt x="1058" y="101796"/>
                </a:lnTo>
                <a:lnTo>
                  <a:pt x="2822" y="102789"/>
                </a:lnTo>
                <a:lnTo>
                  <a:pt x="5056" y="103451"/>
                </a:lnTo>
                <a:lnTo>
                  <a:pt x="5487" y="103892"/>
                </a:lnTo>
                <a:lnTo>
                  <a:pt x="4717" y="104186"/>
                </a:lnTo>
                <a:lnTo>
                  <a:pt x="276" y="104741"/>
                </a:lnTo>
                <a:lnTo>
                  <a:pt x="24" y="91514"/>
                </a:lnTo>
                <a:lnTo>
                  <a:pt x="14155" y="66172"/>
                </a:lnTo>
                <a:lnTo>
                  <a:pt x="31523" y="45220"/>
                </a:lnTo>
                <a:lnTo>
                  <a:pt x="73818" y="13772"/>
                </a:lnTo>
                <a:lnTo>
                  <a:pt x="92009" y="10084"/>
                </a:lnTo>
                <a:lnTo>
                  <a:pt x="96632" y="12596"/>
                </a:lnTo>
                <a:lnTo>
                  <a:pt x="108223" y="22832"/>
                </a:lnTo>
                <a:lnTo>
                  <a:pt x="127024" y="54586"/>
                </a:lnTo>
                <a:lnTo>
                  <a:pt x="143464" y="93040"/>
                </a:lnTo>
                <a:lnTo>
                  <a:pt x="149487" y="99559"/>
                </a:lnTo>
                <a:lnTo>
                  <a:pt x="155691" y="102457"/>
                </a:lnTo>
                <a:lnTo>
                  <a:pt x="182836" y="104572"/>
                </a:lnTo>
                <a:lnTo>
                  <a:pt x="185391" y="102522"/>
                </a:lnTo>
                <a:lnTo>
                  <a:pt x="206614" y="55847"/>
                </a:lnTo>
                <a:lnTo>
                  <a:pt x="217225" y="27528"/>
                </a:lnTo>
                <a:lnTo>
                  <a:pt x="219061" y="574"/>
                </a:lnTo>
                <a:lnTo>
                  <a:pt x="2286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SMARTInkShape-Group100">
            <a:extLst>
              <a:ext uri="{FF2B5EF4-FFF2-40B4-BE49-F238E27FC236}">
                <a16:creationId xmlns:a16="http://schemas.microsoft.com/office/drawing/2014/main" id="{392410FB-6E30-A5AB-764E-37E74CB86A50}"/>
              </a:ext>
            </a:extLst>
          </p:cNvPr>
          <p:cNvGrpSpPr/>
          <p:nvPr/>
        </p:nvGrpSpPr>
        <p:grpSpPr>
          <a:xfrm>
            <a:off x="3657600" y="3096051"/>
            <a:ext cx="542810" cy="780625"/>
            <a:chOff x="3657600" y="3096051"/>
            <a:chExt cx="542810" cy="780625"/>
          </a:xfrm>
        </p:grpSpPr>
        <p:sp>
          <p:nvSpPr>
            <p:cNvPr id="105" name="SMARTInkShape-393">
              <a:extLst>
                <a:ext uri="{FF2B5EF4-FFF2-40B4-BE49-F238E27FC236}">
                  <a16:creationId xmlns:a16="http://schemas.microsoft.com/office/drawing/2014/main" id="{F8D1159C-491E-F44B-549B-84F0FC37C979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4020994" y="3096051"/>
              <a:ext cx="179416" cy="780625"/>
            </a:xfrm>
            <a:custGeom>
              <a:avLst/>
              <a:gdLst/>
              <a:ahLst/>
              <a:cxnLst/>
              <a:rect l="0" t="0" r="0" b="0"/>
              <a:pathLst>
                <a:path w="179416" h="780625">
                  <a:moveTo>
                    <a:pt x="170006" y="18624"/>
                  </a:moveTo>
                  <a:lnTo>
                    <a:pt x="170006" y="18624"/>
                  </a:lnTo>
                  <a:lnTo>
                    <a:pt x="178207" y="10423"/>
                  </a:lnTo>
                  <a:lnTo>
                    <a:pt x="179415" y="1014"/>
                  </a:lnTo>
                  <a:lnTo>
                    <a:pt x="178395" y="534"/>
                  </a:lnTo>
                  <a:lnTo>
                    <a:pt x="174440" y="0"/>
                  </a:lnTo>
                  <a:lnTo>
                    <a:pt x="172962" y="917"/>
                  </a:lnTo>
                  <a:lnTo>
                    <a:pt x="171977" y="2586"/>
                  </a:lnTo>
                  <a:lnTo>
                    <a:pt x="171320" y="4757"/>
                  </a:lnTo>
                  <a:lnTo>
                    <a:pt x="123753" y="50978"/>
                  </a:lnTo>
                  <a:lnTo>
                    <a:pt x="101108" y="92499"/>
                  </a:lnTo>
                  <a:lnTo>
                    <a:pt x="90702" y="108607"/>
                  </a:lnTo>
                  <a:lnTo>
                    <a:pt x="72574" y="150620"/>
                  </a:lnTo>
                  <a:lnTo>
                    <a:pt x="55059" y="185792"/>
                  </a:lnTo>
                  <a:lnTo>
                    <a:pt x="39286" y="226905"/>
                  </a:lnTo>
                  <a:lnTo>
                    <a:pt x="27910" y="268720"/>
                  </a:lnTo>
                  <a:lnTo>
                    <a:pt x="15014" y="314624"/>
                  </a:lnTo>
                  <a:lnTo>
                    <a:pt x="3432" y="358916"/>
                  </a:lnTo>
                  <a:lnTo>
                    <a:pt x="0" y="398852"/>
                  </a:lnTo>
                  <a:lnTo>
                    <a:pt x="1807" y="440317"/>
                  </a:lnTo>
                  <a:lnTo>
                    <a:pt x="6222" y="483295"/>
                  </a:lnTo>
                  <a:lnTo>
                    <a:pt x="12770" y="530687"/>
                  </a:lnTo>
                  <a:lnTo>
                    <a:pt x="23197" y="571681"/>
                  </a:lnTo>
                  <a:lnTo>
                    <a:pt x="29175" y="613801"/>
                  </a:lnTo>
                  <a:lnTo>
                    <a:pt x="50879" y="658467"/>
                  </a:lnTo>
                  <a:lnTo>
                    <a:pt x="75056" y="705381"/>
                  </a:lnTo>
                  <a:lnTo>
                    <a:pt x="100215" y="745300"/>
                  </a:lnTo>
                  <a:lnTo>
                    <a:pt x="133205" y="773403"/>
                  </a:lnTo>
                  <a:lnTo>
                    <a:pt x="140597" y="777415"/>
                  </a:lnTo>
                  <a:lnTo>
                    <a:pt x="148910" y="779990"/>
                  </a:lnTo>
                  <a:lnTo>
                    <a:pt x="149591" y="779143"/>
                  </a:lnTo>
                  <a:lnTo>
                    <a:pt x="150777" y="772368"/>
                  </a:lnTo>
                  <a:lnTo>
                    <a:pt x="141431" y="780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94">
              <a:extLst>
                <a:ext uri="{FF2B5EF4-FFF2-40B4-BE49-F238E27FC236}">
                  <a16:creationId xmlns:a16="http://schemas.microsoft.com/office/drawing/2014/main" id="{59ABBBEA-F8FC-0013-7617-9406C0763BC3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3667125" y="3259518"/>
              <a:ext cx="171044" cy="255046"/>
            </a:xfrm>
            <a:custGeom>
              <a:avLst/>
              <a:gdLst/>
              <a:ahLst/>
              <a:cxnLst/>
              <a:rect l="0" t="0" r="0" b="0"/>
              <a:pathLst>
                <a:path w="171044" h="255046">
                  <a:moveTo>
                    <a:pt x="0" y="83757"/>
                  </a:moveTo>
                  <a:lnTo>
                    <a:pt x="0" y="83757"/>
                  </a:lnTo>
                  <a:lnTo>
                    <a:pt x="0" y="75556"/>
                  </a:lnTo>
                  <a:lnTo>
                    <a:pt x="8201" y="66147"/>
                  </a:lnTo>
                  <a:lnTo>
                    <a:pt x="19246" y="70190"/>
                  </a:lnTo>
                  <a:lnTo>
                    <a:pt x="30867" y="78091"/>
                  </a:lnTo>
                  <a:lnTo>
                    <a:pt x="61528" y="124581"/>
                  </a:lnTo>
                  <a:lnTo>
                    <a:pt x="83141" y="165003"/>
                  </a:lnTo>
                  <a:lnTo>
                    <a:pt x="114909" y="210011"/>
                  </a:lnTo>
                  <a:lnTo>
                    <a:pt x="146288" y="248961"/>
                  </a:lnTo>
                  <a:lnTo>
                    <a:pt x="152505" y="252431"/>
                  </a:lnTo>
                  <a:lnTo>
                    <a:pt x="161374" y="255045"/>
                  </a:lnTo>
                  <a:lnTo>
                    <a:pt x="166818" y="250102"/>
                  </a:lnTo>
                  <a:lnTo>
                    <a:pt x="169392" y="242002"/>
                  </a:lnTo>
                  <a:lnTo>
                    <a:pt x="171043" y="204386"/>
                  </a:lnTo>
                  <a:lnTo>
                    <a:pt x="166273" y="161244"/>
                  </a:lnTo>
                  <a:lnTo>
                    <a:pt x="163213" y="120004"/>
                  </a:lnTo>
                  <a:lnTo>
                    <a:pt x="162095" y="76079"/>
                  </a:lnTo>
                  <a:lnTo>
                    <a:pt x="159153" y="52907"/>
                  </a:lnTo>
                  <a:lnTo>
                    <a:pt x="152664" y="11387"/>
                  </a:lnTo>
                  <a:lnTo>
                    <a:pt x="152435" y="0"/>
                  </a:lnTo>
                  <a:lnTo>
                    <a:pt x="152400" y="7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95">
              <a:extLst>
                <a:ext uri="{FF2B5EF4-FFF2-40B4-BE49-F238E27FC236}">
                  <a16:creationId xmlns:a16="http://schemas.microsoft.com/office/drawing/2014/main" id="{E70B4FD7-5544-023A-D6D4-459128358876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3657600" y="3335190"/>
              <a:ext cx="9526" cy="227161"/>
            </a:xfrm>
            <a:custGeom>
              <a:avLst/>
              <a:gdLst/>
              <a:ahLst/>
              <a:cxnLst/>
              <a:rect l="0" t="0" r="0" b="0"/>
              <a:pathLst>
                <a:path w="9526" h="227161">
                  <a:moveTo>
                    <a:pt x="0" y="17610"/>
                  </a:moveTo>
                  <a:lnTo>
                    <a:pt x="0" y="17610"/>
                  </a:lnTo>
                  <a:lnTo>
                    <a:pt x="8201" y="9409"/>
                  </a:lnTo>
                  <a:lnTo>
                    <a:pt x="9409" y="0"/>
                  </a:lnTo>
                  <a:lnTo>
                    <a:pt x="8460" y="46346"/>
                  </a:lnTo>
                  <a:lnTo>
                    <a:pt x="2977" y="83157"/>
                  </a:lnTo>
                  <a:lnTo>
                    <a:pt x="882" y="127107"/>
                  </a:lnTo>
                  <a:lnTo>
                    <a:pt x="1320" y="170468"/>
                  </a:lnTo>
                  <a:lnTo>
                    <a:pt x="9525" y="22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01">
            <a:extLst>
              <a:ext uri="{FF2B5EF4-FFF2-40B4-BE49-F238E27FC236}">
                <a16:creationId xmlns:a16="http://schemas.microsoft.com/office/drawing/2014/main" id="{2E73A27C-54CD-D447-A209-D37D27228D21}"/>
              </a:ext>
            </a:extLst>
          </p:cNvPr>
          <p:cNvGrpSpPr/>
          <p:nvPr/>
        </p:nvGrpSpPr>
        <p:grpSpPr>
          <a:xfrm>
            <a:off x="4371975" y="3249469"/>
            <a:ext cx="512438" cy="370032"/>
            <a:chOff x="4371975" y="3249469"/>
            <a:chExt cx="512438" cy="370032"/>
          </a:xfrm>
        </p:grpSpPr>
        <p:sp>
          <p:nvSpPr>
            <p:cNvPr id="109" name="SMARTInkShape-396">
              <a:extLst>
                <a:ext uri="{FF2B5EF4-FFF2-40B4-BE49-F238E27FC236}">
                  <a16:creationId xmlns:a16="http://schemas.microsoft.com/office/drawing/2014/main" id="{741C13D3-2499-C66E-C526-B755F38B253B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810125" y="3480290"/>
              <a:ext cx="74288" cy="129686"/>
            </a:xfrm>
            <a:custGeom>
              <a:avLst/>
              <a:gdLst/>
              <a:ahLst/>
              <a:cxnLst/>
              <a:rect l="0" t="0" r="0" b="0"/>
              <a:pathLst>
                <a:path w="74288" h="129686">
                  <a:moveTo>
                    <a:pt x="19050" y="15385"/>
                  </a:moveTo>
                  <a:lnTo>
                    <a:pt x="19050" y="15385"/>
                  </a:lnTo>
                  <a:lnTo>
                    <a:pt x="42647" y="15385"/>
                  </a:lnTo>
                  <a:lnTo>
                    <a:pt x="43249" y="16443"/>
                  </a:lnTo>
                  <a:lnTo>
                    <a:pt x="42591" y="18207"/>
                  </a:lnTo>
                  <a:lnTo>
                    <a:pt x="38987" y="23586"/>
                  </a:lnTo>
                  <a:lnTo>
                    <a:pt x="38364" y="29574"/>
                  </a:lnTo>
                  <a:lnTo>
                    <a:pt x="37217" y="31194"/>
                  </a:lnTo>
                  <a:lnTo>
                    <a:pt x="35395" y="32275"/>
                  </a:lnTo>
                  <a:lnTo>
                    <a:pt x="33122" y="32995"/>
                  </a:lnTo>
                  <a:lnTo>
                    <a:pt x="30547" y="32417"/>
                  </a:lnTo>
                  <a:lnTo>
                    <a:pt x="20772" y="26108"/>
                  </a:lnTo>
                  <a:lnTo>
                    <a:pt x="11000" y="16814"/>
                  </a:lnTo>
                  <a:lnTo>
                    <a:pt x="11567" y="15280"/>
                  </a:lnTo>
                  <a:lnTo>
                    <a:pt x="16362" y="8063"/>
                  </a:lnTo>
                  <a:lnTo>
                    <a:pt x="17855" y="2253"/>
                  </a:lnTo>
                  <a:lnTo>
                    <a:pt x="19312" y="1339"/>
                  </a:lnTo>
                  <a:lnTo>
                    <a:pt x="21341" y="1787"/>
                  </a:lnTo>
                  <a:lnTo>
                    <a:pt x="23752" y="3145"/>
                  </a:lnTo>
                  <a:lnTo>
                    <a:pt x="32076" y="1831"/>
                  </a:lnTo>
                  <a:lnTo>
                    <a:pt x="37259" y="0"/>
                  </a:lnTo>
                  <a:lnTo>
                    <a:pt x="41773" y="895"/>
                  </a:lnTo>
                  <a:lnTo>
                    <a:pt x="49611" y="7534"/>
                  </a:lnTo>
                  <a:lnTo>
                    <a:pt x="63265" y="30101"/>
                  </a:lnTo>
                  <a:lnTo>
                    <a:pt x="73332" y="61213"/>
                  </a:lnTo>
                  <a:lnTo>
                    <a:pt x="74287" y="68162"/>
                  </a:lnTo>
                  <a:lnTo>
                    <a:pt x="69705" y="81527"/>
                  </a:lnTo>
                  <a:lnTo>
                    <a:pt x="54573" y="102299"/>
                  </a:lnTo>
                  <a:lnTo>
                    <a:pt x="39570" y="113221"/>
                  </a:lnTo>
                  <a:lnTo>
                    <a:pt x="0" y="12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97">
              <a:extLst>
                <a:ext uri="{FF2B5EF4-FFF2-40B4-BE49-F238E27FC236}">
                  <a16:creationId xmlns:a16="http://schemas.microsoft.com/office/drawing/2014/main" id="{C18A12DF-2B1C-7BDA-8417-9624E833FDD4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371975" y="3344796"/>
              <a:ext cx="132780" cy="111789"/>
            </a:xfrm>
            <a:custGeom>
              <a:avLst/>
              <a:gdLst/>
              <a:ahLst/>
              <a:cxnLst/>
              <a:rect l="0" t="0" r="0" b="0"/>
              <a:pathLst>
                <a:path w="132780" h="111789">
                  <a:moveTo>
                    <a:pt x="9525" y="65154"/>
                  </a:moveTo>
                  <a:lnTo>
                    <a:pt x="9525" y="65154"/>
                  </a:lnTo>
                  <a:lnTo>
                    <a:pt x="14581" y="55041"/>
                  </a:lnTo>
                  <a:lnTo>
                    <a:pt x="17129" y="52062"/>
                  </a:lnTo>
                  <a:lnTo>
                    <a:pt x="24713" y="46811"/>
                  </a:lnTo>
                  <a:lnTo>
                    <a:pt x="33456" y="33270"/>
                  </a:lnTo>
                  <a:lnTo>
                    <a:pt x="53364" y="13056"/>
                  </a:lnTo>
                  <a:lnTo>
                    <a:pt x="80576" y="1902"/>
                  </a:lnTo>
                  <a:lnTo>
                    <a:pt x="92608" y="0"/>
                  </a:lnTo>
                  <a:lnTo>
                    <a:pt x="102189" y="1978"/>
                  </a:lnTo>
                  <a:lnTo>
                    <a:pt x="106226" y="3986"/>
                  </a:lnTo>
                  <a:lnTo>
                    <a:pt x="113534" y="11863"/>
                  </a:lnTo>
                  <a:lnTo>
                    <a:pt x="126848" y="39223"/>
                  </a:lnTo>
                  <a:lnTo>
                    <a:pt x="132066" y="61051"/>
                  </a:lnTo>
                  <a:lnTo>
                    <a:pt x="132779" y="72503"/>
                  </a:lnTo>
                  <a:lnTo>
                    <a:pt x="130274" y="81826"/>
                  </a:lnTo>
                  <a:lnTo>
                    <a:pt x="128124" y="85793"/>
                  </a:lnTo>
                  <a:lnTo>
                    <a:pt x="109929" y="101491"/>
                  </a:lnTo>
                  <a:lnTo>
                    <a:pt x="96129" y="107762"/>
                  </a:lnTo>
                  <a:lnTo>
                    <a:pt x="64968" y="111788"/>
                  </a:lnTo>
                  <a:lnTo>
                    <a:pt x="19488" y="104491"/>
                  </a:lnTo>
                  <a:lnTo>
                    <a:pt x="0" y="103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98">
              <a:extLst>
                <a:ext uri="{FF2B5EF4-FFF2-40B4-BE49-F238E27FC236}">
                  <a16:creationId xmlns:a16="http://schemas.microsoft.com/office/drawing/2014/main" id="{DA0C55C4-AEB5-3595-6C5C-945AE0846FA5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4381500" y="3249469"/>
              <a:ext cx="9492" cy="370032"/>
            </a:xfrm>
            <a:custGeom>
              <a:avLst/>
              <a:gdLst/>
              <a:ahLst/>
              <a:cxnLst/>
              <a:rect l="0" t="0" r="0" b="0"/>
              <a:pathLst>
                <a:path w="9492" h="370032">
                  <a:moveTo>
                    <a:pt x="0" y="27131"/>
                  </a:moveTo>
                  <a:lnTo>
                    <a:pt x="0" y="27131"/>
                  </a:lnTo>
                  <a:lnTo>
                    <a:pt x="0" y="12666"/>
                  </a:lnTo>
                  <a:lnTo>
                    <a:pt x="1058" y="11137"/>
                  </a:lnTo>
                  <a:lnTo>
                    <a:pt x="2822" y="10118"/>
                  </a:lnTo>
                  <a:lnTo>
                    <a:pt x="5056" y="9439"/>
                  </a:lnTo>
                  <a:lnTo>
                    <a:pt x="6545" y="7928"/>
                  </a:lnTo>
                  <a:lnTo>
                    <a:pt x="9132" y="0"/>
                  </a:lnTo>
                  <a:lnTo>
                    <a:pt x="9491" y="40367"/>
                  </a:lnTo>
                  <a:lnTo>
                    <a:pt x="4457" y="83146"/>
                  </a:lnTo>
                  <a:lnTo>
                    <a:pt x="1981" y="119407"/>
                  </a:lnTo>
                  <a:lnTo>
                    <a:pt x="881" y="154926"/>
                  </a:lnTo>
                  <a:lnTo>
                    <a:pt x="261" y="191055"/>
                  </a:lnTo>
                  <a:lnTo>
                    <a:pt x="116" y="222753"/>
                  </a:lnTo>
                  <a:lnTo>
                    <a:pt x="52" y="255185"/>
                  </a:lnTo>
                  <a:lnTo>
                    <a:pt x="16" y="300372"/>
                  </a:lnTo>
                  <a:lnTo>
                    <a:pt x="5" y="337750"/>
                  </a:lnTo>
                  <a:lnTo>
                    <a:pt x="0" y="370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102">
            <a:extLst>
              <a:ext uri="{FF2B5EF4-FFF2-40B4-BE49-F238E27FC236}">
                <a16:creationId xmlns:a16="http://schemas.microsoft.com/office/drawing/2014/main" id="{20DF8E75-A0A9-2042-62A2-DD06883C4A74}"/>
              </a:ext>
            </a:extLst>
          </p:cNvPr>
          <p:cNvGrpSpPr/>
          <p:nvPr/>
        </p:nvGrpSpPr>
        <p:grpSpPr>
          <a:xfrm>
            <a:off x="5224118" y="2962900"/>
            <a:ext cx="547557" cy="809001"/>
            <a:chOff x="5224118" y="2962900"/>
            <a:chExt cx="547557" cy="809001"/>
          </a:xfrm>
        </p:grpSpPr>
        <p:sp>
          <p:nvSpPr>
            <p:cNvPr id="113" name="SMARTInkShape-399">
              <a:extLst>
                <a:ext uri="{FF2B5EF4-FFF2-40B4-BE49-F238E27FC236}">
                  <a16:creationId xmlns:a16="http://schemas.microsoft.com/office/drawing/2014/main" id="{DC01D30A-6E77-403B-F5FB-84848306A659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5581650" y="2962900"/>
              <a:ext cx="190025" cy="780426"/>
            </a:xfrm>
            <a:custGeom>
              <a:avLst/>
              <a:gdLst/>
              <a:ahLst/>
              <a:cxnLst/>
              <a:rect l="0" t="0" r="0" b="0"/>
              <a:pathLst>
                <a:path w="190025" h="780426">
                  <a:moveTo>
                    <a:pt x="19050" y="27950"/>
                  </a:moveTo>
                  <a:lnTo>
                    <a:pt x="19050" y="27950"/>
                  </a:lnTo>
                  <a:lnTo>
                    <a:pt x="26589" y="10050"/>
                  </a:lnTo>
                  <a:lnTo>
                    <a:pt x="27251" y="6491"/>
                  </a:lnTo>
                  <a:lnTo>
                    <a:pt x="28751" y="4119"/>
                  </a:lnTo>
                  <a:lnTo>
                    <a:pt x="30809" y="2538"/>
                  </a:lnTo>
                  <a:lnTo>
                    <a:pt x="35918" y="781"/>
                  </a:lnTo>
                  <a:lnTo>
                    <a:pt x="41716" y="0"/>
                  </a:lnTo>
                  <a:lnTo>
                    <a:pt x="50643" y="5297"/>
                  </a:lnTo>
                  <a:lnTo>
                    <a:pt x="55987" y="9673"/>
                  </a:lnTo>
                  <a:lnTo>
                    <a:pt x="73227" y="48172"/>
                  </a:lnTo>
                  <a:lnTo>
                    <a:pt x="89900" y="88387"/>
                  </a:lnTo>
                  <a:lnTo>
                    <a:pt x="111675" y="131493"/>
                  </a:lnTo>
                  <a:lnTo>
                    <a:pt x="131538" y="175638"/>
                  </a:lnTo>
                  <a:lnTo>
                    <a:pt x="144573" y="212585"/>
                  </a:lnTo>
                  <a:lnTo>
                    <a:pt x="155137" y="250344"/>
                  </a:lnTo>
                  <a:lnTo>
                    <a:pt x="170026" y="288343"/>
                  </a:lnTo>
                  <a:lnTo>
                    <a:pt x="177731" y="331469"/>
                  </a:lnTo>
                  <a:lnTo>
                    <a:pt x="185071" y="372705"/>
                  </a:lnTo>
                  <a:lnTo>
                    <a:pt x="188891" y="411734"/>
                  </a:lnTo>
                  <a:lnTo>
                    <a:pt x="190024" y="450109"/>
                  </a:lnTo>
                  <a:lnTo>
                    <a:pt x="185302" y="488291"/>
                  </a:lnTo>
                  <a:lnTo>
                    <a:pt x="182257" y="526415"/>
                  </a:lnTo>
                  <a:lnTo>
                    <a:pt x="176298" y="564522"/>
                  </a:lnTo>
                  <a:lnTo>
                    <a:pt x="157199" y="607720"/>
                  </a:lnTo>
                  <a:lnTo>
                    <a:pt x="135866" y="646827"/>
                  </a:lnTo>
                  <a:lnTo>
                    <a:pt x="121749" y="672754"/>
                  </a:lnTo>
                  <a:lnTo>
                    <a:pt x="84198" y="720110"/>
                  </a:lnTo>
                  <a:lnTo>
                    <a:pt x="41533" y="757448"/>
                  </a:lnTo>
                  <a:lnTo>
                    <a:pt x="13966" y="775259"/>
                  </a:lnTo>
                  <a:lnTo>
                    <a:pt x="0" y="780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00">
              <a:extLst>
                <a:ext uri="{FF2B5EF4-FFF2-40B4-BE49-F238E27FC236}">
                  <a16:creationId xmlns:a16="http://schemas.microsoft.com/office/drawing/2014/main" id="{11492C1D-149A-F542-394B-898FC4435F68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5410200" y="3467100"/>
              <a:ext cx="142876" cy="95251"/>
            </a:xfrm>
            <a:custGeom>
              <a:avLst/>
              <a:gdLst/>
              <a:ahLst/>
              <a:cxnLst/>
              <a:rect l="0" t="0" r="0" b="0"/>
              <a:pathLst>
                <a:path w="142876" h="95251">
                  <a:moveTo>
                    <a:pt x="0" y="95250"/>
                  </a:moveTo>
                  <a:lnTo>
                    <a:pt x="0" y="95250"/>
                  </a:lnTo>
                  <a:lnTo>
                    <a:pt x="0" y="90193"/>
                  </a:lnTo>
                  <a:lnTo>
                    <a:pt x="1058" y="88704"/>
                  </a:lnTo>
                  <a:lnTo>
                    <a:pt x="2822" y="87711"/>
                  </a:lnTo>
                  <a:lnTo>
                    <a:pt x="8201" y="86118"/>
                  </a:lnTo>
                  <a:lnTo>
                    <a:pt x="8937" y="83077"/>
                  </a:lnTo>
                  <a:lnTo>
                    <a:pt x="9132" y="80785"/>
                  </a:lnTo>
                  <a:lnTo>
                    <a:pt x="12173" y="75416"/>
                  </a:lnTo>
                  <a:lnTo>
                    <a:pt x="15994" y="69501"/>
                  </a:lnTo>
                  <a:lnTo>
                    <a:pt x="17692" y="63345"/>
                  </a:lnTo>
                  <a:lnTo>
                    <a:pt x="19202" y="61280"/>
                  </a:lnTo>
                  <a:lnTo>
                    <a:pt x="21268" y="59903"/>
                  </a:lnTo>
                  <a:lnTo>
                    <a:pt x="26386" y="57315"/>
                  </a:lnTo>
                  <a:lnTo>
                    <a:pt x="41404" y="44054"/>
                  </a:lnTo>
                  <a:lnTo>
                    <a:pt x="44860" y="37924"/>
                  </a:lnTo>
                  <a:lnTo>
                    <a:pt x="47454" y="31672"/>
                  </a:lnTo>
                  <a:lnTo>
                    <a:pt x="53806" y="22202"/>
                  </a:lnTo>
                  <a:lnTo>
                    <a:pt x="57019" y="10082"/>
                  </a:lnTo>
                  <a:lnTo>
                    <a:pt x="62168" y="4634"/>
                  </a:lnTo>
                  <a:lnTo>
                    <a:pt x="62612" y="3089"/>
                  </a:lnTo>
                  <a:lnTo>
                    <a:pt x="61849" y="2059"/>
                  </a:lnTo>
                  <a:lnTo>
                    <a:pt x="57232" y="36"/>
                  </a:lnTo>
                  <a:lnTo>
                    <a:pt x="66675" y="0"/>
                  </a:lnTo>
                  <a:lnTo>
                    <a:pt x="71731" y="5057"/>
                  </a:lnTo>
                  <a:lnTo>
                    <a:pt x="77036" y="7539"/>
                  </a:lnTo>
                  <a:lnTo>
                    <a:pt x="79932" y="8201"/>
                  </a:lnTo>
                  <a:lnTo>
                    <a:pt x="89065" y="14189"/>
                  </a:lnTo>
                  <a:lnTo>
                    <a:pt x="111109" y="35025"/>
                  </a:lnTo>
                  <a:lnTo>
                    <a:pt x="112881" y="39556"/>
                  </a:lnTo>
                  <a:lnTo>
                    <a:pt x="113355" y="42245"/>
                  </a:lnTo>
                  <a:lnTo>
                    <a:pt x="114728" y="44039"/>
                  </a:lnTo>
                  <a:lnTo>
                    <a:pt x="119076" y="46031"/>
                  </a:lnTo>
                  <a:lnTo>
                    <a:pt x="120659" y="47621"/>
                  </a:lnTo>
                  <a:lnTo>
                    <a:pt x="122418" y="52209"/>
                  </a:lnTo>
                  <a:lnTo>
                    <a:pt x="123946" y="53856"/>
                  </a:lnTo>
                  <a:lnTo>
                    <a:pt x="128465" y="55686"/>
                  </a:lnTo>
                  <a:lnTo>
                    <a:pt x="130093" y="57232"/>
                  </a:lnTo>
                  <a:lnTo>
                    <a:pt x="131903" y="61773"/>
                  </a:lnTo>
                  <a:lnTo>
                    <a:pt x="133443" y="63407"/>
                  </a:lnTo>
                  <a:lnTo>
                    <a:pt x="14287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01">
              <a:extLst>
                <a:ext uri="{FF2B5EF4-FFF2-40B4-BE49-F238E27FC236}">
                  <a16:creationId xmlns:a16="http://schemas.microsoft.com/office/drawing/2014/main" id="{C92AF925-ED28-20FD-BE81-DD4456AEBB26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5495925" y="3595126"/>
              <a:ext cx="76047" cy="81525"/>
            </a:xfrm>
            <a:custGeom>
              <a:avLst/>
              <a:gdLst/>
              <a:ahLst/>
              <a:cxnLst/>
              <a:rect l="0" t="0" r="0" b="0"/>
              <a:pathLst>
                <a:path w="76047" h="81525">
                  <a:moveTo>
                    <a:pt x="19050" y="43424"/>
                  </a:moveTo>
                  <a:lnTo>
                    <a:pt x="19050" y="43424"/>
                  </a:lnTo>
                  <a:lnTo>
                    <a:pt x="19050" y="38367"/>
                  </a:lnTo>
                  <a:lnTo>
                    <a:pt x="21872" y="33063"/>
                  </a:lnTo>
                  <a:lnTo>
                    <a:pt x="35918" y="11621"/>
                  </a:lnTo>
                  <a:lnTo>
                    <a:pt x="41716" y="8123"/>
                  </a:lnTo>
                  <a:lnTo>
                    <a:pt x="50931" y="6153"/>
                  </a:lnTo>
                  <a:lnTo>
                    <a:pt x="53003" y="4819"/>
                  </a:lnTo>
                  <a:lnTo>
                    <a:pt x="54386" y="2870"/>
                  </a:lnTo>
                  <a:lnTo>
                    <a:pt x="55308" y="513"/>
                  </a:lnTo>
                  <a:lnTo>
                    <a:pt x="56981" y="0"/>
                  </a:lnTo>
                  <a:lnTo>
                    <a:pt x="59153" y="717"/>
                  </a:lnTo>
                  <a:lnTo>
                    <a:pt x="70246" y="9471"/>
                  </a:lnTo>
                  <a:lnTo>
                    <a:pt x="73554" y="20925"/>
                  </a:lnTo>
                  <a:lnTo>
                    <a:pt x="76046" y="60421"/>
                  </a:lnTo>
                  <a:lnTo>
                    <a:pt x="72922" y="65339"/>
                  </a:lnTo>
                  <a:lnTo>
                    <a:pt x="60985" y="73625"/>
                  </a:lnTo>
                  <a:lnTo>
                    <a:pt x="41471" y="79183"/>
                  </a:lnTo>
                  <a:lnTo>
                    <a:pt x="0" y="81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02">
              <a:extLst>
                <a:ext uri="{FF2B5EF4-FFF2-40B4-BE49-F238E27FC236}">
                  <a16:creationId xmlns:a16="http://schemas.microsoft.com/office/drawing/2014/main" id="{43B8B792-3817-AE97-03B2-C9EA19FB1280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5495925" y="3554149"/>
              <a:ext cx="18168" cy="217752"/>
            </a:xfrm>
            <a:custGeom>
              <a:avLst/>
              <a:gdLst/>
              <a:ahLst/>
              <a:cxnLst/>
              <a:rect l="0" t="0" r="0" b="0"/>
              <a:pathLst>
                <a:path w="18168" h="217752">
                  <a:moveTo>
                    <a:pt x="9525" y="8201"/>
                  </a:moveTo>
                  <a:lnTo>
                    <a:pt x="9525" y="8201"/>
                  </a:lnTo>
                  <a:lnTo>
                    <a:pt x="9525" y="3144"/>
                  </a:lnTo>
                  <a:lnTo>
                    <a:pt x="10583" y="1655"/>
                  </a:lnTo>
                  <a:lnTo>
                    <a:pt x="12347" y="662"/>
                  </a:lnTo>
                  <a:lnTo>
                    <a:pt x="14581" y="0"/>
                  </a:lnTo>
                  <a:lnTo>
                    <a:pt x="16070" y="617"/>
                  </a:lnTo>
                  <a:lnTo>
                    <a:pt x="17064" y="2087"/>
                  </a:lnTo>
                  <a:lnTo>
                    <a:pt x="18167" y="7600"/>
                  </a:lnTo>
                  <a:lnTo>
                    <a:pt x="17914" y="49118"/>
                  </a:lnTo>
                  <a:lnTo>
                    <a:pt x="11496" y="89465"/>
                  </a:lnTo>
                  <a:lnTo>
                    <a:pt x="9915" y="128558"/>
                  </a:lnTo>
                  <a:lnTo>
                    <a:pt x="9577" y="171655"/>
                  </a:lnTo>
                  <a:lnTo>
                    <a:pt x="8489" y="188797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03">
              <a:extLst>
                <a:ext uri="{FF2B5EF4-FFF2-40B4-BE49-F238E27FC236}">
                  <a16:creationId xmlns:a16="http://schemas.microsoft.com/office/drawing/2014/main" id="{62D129D6-67C6-A9FE-BC31-E76ECAA2EF50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5224118" y="3267077"/>
              <a:ext cx="281333" cy="227838"/>
            </a:xfrm>
            <a:custGeom>
              <a:avLst/>
              <a:gdLst/>
              <a:ahLst/>
              <a:cxnLst/>
              <a:rect l="0" t="0" r="0" b="0"/>
              <a:pathLst>
                <a:path w="281333" h="227838">
                  <a:moveTo>
                    <a:pt x="33682" y="95248"/>
                  </a:moveTo>
                  <a:lnTo>
                    <a:pt x="33682" y="95248"/>
                  </a:lnTo>
                  <a:lnTo>
                    <a:pt x="33682" y="90191"/>
                  </a:lnTo>
                  <a:lnTo>
                    <a:pt x="35799" y="88702"/>
                  </a:lnTo>
                  <a:lnTo>
                    <a:pt x="47833" y="85547"/>
                  </a:lnTo>
                  <a:lnTo>
                    <a:pt x="59629" y="79439"/>
                  </a:lnTo>
                  <a:lnTo>
                    <a:pt x="75002" y="76100"/>
                  </a:lnTo>
                  <a:lnTo>
                    <a:pt x="87787" y="69936"/>
                  </a:lnTo>
                  <a:lnTo>
                    <a:pt x="98651" y="68124"/>
                  </a:lnTo>
                  <a:lnTo>
                    <a:pt x="107713" y="70140"/>
                  </a:lnTo>
                  <a:lnTo>
                    <a:pt x="111611" y="72159"/>
                  </a:lnTo>
                  <a:lnTo>
                    <a:pt x="114209" y="75622"/>
                  </a:lnTo>
                  <a:lnTo>
                    <a:pt x="123779" y="107415"/>
                  </a:lnTo>
                  <a:lnTo>
                    <a:pt x="123820" y="124997"/>
                  </a:lnTo>
                  <a:lnTo>
                    <a:pt x="117872" y="165057"/>
                  </a:lnTo>
                  <a:lnTo>
                    <a:pt x="98024" y="204904"/>
                  </a:lnTo>
                  <a:lnTo>
                    <a:pt x="88384" y="215598"/>
                  </a:lnTo>
                  <a:lnTo>
                    <a:pt x="77045" y="222820"/>
                  </a:lnTo>
                  <a:lnTo>
                    <a:pt x="52517" y="227457"/>
                  </a:lnTo>
                  <a:lnTo>
                    <a:pt x="46239" y="227837"/>
                  </a:lnTo>
                  <a:lnTo>
                    <a:pt x="40995" y="225975"/>
                  </a:lnTo>
                  <a:lnTo>
                    <a:pt x="21526" y="207073"/>
                  </a:lnTo>
                  <a:lnTo>
                    <a:pt x="9448" y="180720"/>
                  </a:lnTo>
                  <a:lnTo>
                    <a:pt x="0" y="141958"/>
                  </a:lnTo>
                  <a:lnTo>
                    <a:pt x="9282" y="103189"/>
                  </a:lnTo>
                  <a:lnTo>
                    <a:pt x="18103" y="80785"/>
                  </a:lnTo>
                  <a:lnTo>
                    <a:pt x="37533" y="60742"/>
                  </a:lnTo>
                  <a:lnTo>
                    <a:pt x="81814" y="28628"/>
                  </a:lnTo>
                  <a:lnTo>
                    <a:pt x="114450" y="8240"/>
                  </a:lnTo>
                  <a:lnTo>
                    <a:pt x="144867" y="2440"/>
                  </a:lnTo>
                  <a:lnTo>
                    <a:pt x="180691" y="722"/>
                  </a:lnTo>
                  <a:lnTo>
                    <a:pt x="223173" y="212"/>
                  </a:lnTo>
                  <a:lnTo>
                    <a:pt x="270702" y="0"/>
                  </a:lnTo>
                  <a:lnTo>
                    <a:pt x="271071" y="0"/>
                  </a:lnTo>
                  <a:lnTo>
                    <a:pt x="271589" y="5055"/>
                  </a:lnTo>
                  <a:lnTo>
                    <a:pt x="272720" y="6544"/>
                  </a:lnTo>
                  <a:lnTo>
                    <a:pt x="281332" y="19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03">
            <a:extLst>
              <a:ext uri="{FF2B5EF4-FFF2-40B4-BE49-F238E27FC236}">
                <a16:creationId xmlns:a16="http://schemas.microsoft.com/office/drawing/2014/main" id="{C3409486-7DF9-97C7-AC11-84E7D46C3480}"/>
              </a:ext>
            </a:extLst>
          </p:cNvPr>
          <p:cNvGrpSpPr/>
          <p:nvPr/>
        </p:nvGrpSpPr>
        <p:grpSpPr>
          <a:xfrm>
            <a:off x="3835493" y="3754682"/>
            <a:ext cx="622208" cy="958251"/>
            <a:chOff x="3835493" y="3754682"/>
            <a:chExt cx="622208" cy="958251"/>
          </a:xfrm>
        </p:grpSpPr>
        <p:sp>
          <p:nvSpPr>
            <p:cNvPr id="119" name="SMARTInkShape-404">
              <a:extLst>
                <a:ext uri="{FF2B5EF4-FFF2-40B4-BE49-F238E27FC236}">
                  <a16:creationId xmlns:a16="http://schemas.microsoft.com/office/drawing/2014/main" id="{EF0D88A6-FCCF-4A4A-7D7D-463CDAF3BAB3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305300" y="3754682"/>
              <a:ext cx="57151" cy="388694"/>
            </a:xfrm>
            <a:custGeom>
              <a:avLst/>
              <a:gdLst/>
              <a:ahLst/>
              <a:cxnLst/>
              <a:rect l="0" t="0" r="0" b="0"/>
              <a:pathLst>
                <a:path w="57151" h="388694">
                  <a:moveTo>
                    <a:pt x="57150" y="26743"/>
                  </a:moveTo>
                  <a:lnTo>
                    <a:pt x="57150" y="26743"/>
                  </a:lnTo>
                  <a:lnTo>
                    <a:pt x="57150" y="0"/>
                  </a:lnTo>
                  <a:lnTo>
                    <a:pt x="54328" y="35137"/>
                  </a:lnTo>
                  <a:lnTo>
                    <a:pt x="46789" y="82500"/>
                  </a:lnTo>
                  <a:lnTo>
                    <a:pt x="40903" y="122432"/>
                  </a:lnTo>
                  <a:lnTo>
                    <a:pt x="34760" y="164874"/>
                  </a:lnTo>
                  <a:lnTo>
                    <a:pt x="31324" y="205610"/>
                  </a:lnTo>
                  <a:lnTo>
                    <a:pt x="29797" y="241706"/>
                  </a:lnTo>
                  <a:lnTo>
                    <a:pt x="27879" y="280936"/>
                  </a:lnTo>
                  <a:lnTo>
                    <a:pt x="21078" y="318900"/>
                  </a:lnTo>
                  <a:lnTo>
                    <a:pt x="12121" y="364010"/>
                  </a:lnTo>
                  <a:lnTo>
                    <a:pt x="9620" y="377723"/>
                  </a:lnTo>
                  <a:lnTo>
                    <a:pt x="7472" y="381379"/>
                  </a:lnTo>
                  <a:lnTo>
                    <a:pt x="0" y="388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05">
              <a:extLst>
                <a:ext uri="{FF2B5EF4-FFF2-40B4-BE49-F238E27FC236}">
                  <a16:creationId xmlns:a16="http://schemas.microsoft.com/office/drawing/2014/main" id="{DBC44580-96D3-9058-AE57-84CD6405E4FE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162425" y="4105403"/>
              <a:ext cx="266701" cy="165389"/>
            </a:xfrm>
            <a:custGeom>
              <a:avLst/>
              <a:gdLst/>
              <a:ahLst/>
              <a:cxnLst/>
              <a:rect l="0" t="0" r="0" b="0"/>
              <a:pathLst>
                <a:path w="266701" h="165389">
                  <a:moveTo>
                    <a:pt x="0" y="28447"/>
                  </a:moveTo>
                  <a:lnTo>
                    <a:pt x="0" y="28447"/>
                  </a:lnTo>
                  <a:lnTo>
                    <a:pt x="0" y="23390"/>
                  </a:lnTo>
                  <a:lnTo>
                    <a:pt x="1058" y="21901"/>
                  </a:lnTo>
                  <a:lnTo>
                    <a:pt x="2822" y="20908"/>
                  </a:lnTo>
                  <a:lnTo>
                    <a:pt x="5056" y="20246"/>
                  </a:lnTo>
                  <a:lnTo>
                    <a:pt x="6546" y="18746"/>
                  </a:lnTo>
                  <a:lnTo>
                    <a:pt x="9132" y="10837"/>
                  </a:lnTo>
                  <a:lnTo>
                    <a:pt x="9491" y="1323"/>
                  </a:lnTo>
                  <a:lnTo>
                    <a:pt x="10560" y="839"/>
                  </a:lnTo>
                  <a:lnTo>
                    <a:pt x="17723" y="0"/>
                  </a:lnTo>
                  <a:lnTo>
                    <a:pt x="32191" y="39656"/>
                  </a:lnTo>
                  <a:lnTo>
                    <a:pt x="55222" y="82996"/>
                  </a:lnTo>
                  <a:lnTo>
                    <a:pt x="76031" y="126291"/>
                  </a:lnTo>
                  <a:lnTo>
                    <a:pt x="83533" y="141783"/>
                  </a:lnTo>
                  <a:lnTo>
                    <a:pt x="99952" y="160352"/>
                  </a:lnTo>
                  <a:lnTo>
                    <a:pt x="101560" y="164009"/>
                  </a:lnTo>
                  <a:lnTo>
                    <a:pt x="103690" y="165388"/>
                  </a:lnTo>
                  <a:lnTo>
                    <a:pt x="106168" y="165250"/>
                  </a:lnTo>
                  <a:lnTo>
                    <a:pt x="128438" y="153589"/>
                  </a:lnTo>
                  <a:lnTo>
                    <a:pt x="145418" y="138081"/>
                  </a:lnTo>
                  <a:lnTo>
                    <a:pt x="174049" y="95035"/>
                  </a:lnTo>
                  <a:lnTo>
                    <a:pt x="209778" y="59837"/>
                  </a:lnTo>
                  <a:lnTo>
                    <a:pt x="234784" y="42576"/>
                  </a:lnTo>
                  <a:lnTo>
                    <a:pt x="245812" y="40018"/>
                  </a:lnTo>
                  <a:lnTo>
                    <a:pt x="266700" y="47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06">
              <a:extLst>
                <a:ext uri="{FF2B5EF4-FFF2-40B4-BE49-F238E27FC236}">
                  <a16:creationId xmlns:a16="http://schemas.microsoft.com/office/drawing/2014/main" id="{82464528-B42B-92A0-D810-F1287AA79B4E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3835493" y="4391462"/>
              <a:ext cx="212633" cy="167596"/>
            </a:xfrm>
            <a:custGeom>
              <a:avLst/>
              <a:gdLst/>
              <a:ahLst/>
              <a:cxnLst/>
              <a:rect l="0" t="0" r="0" b="0"/>
              <a:pathLst>
                <a:path w="212633" h="167596">
                  <a:moveTo>
                    <a:pt x="136432" y="37663"/>
                  </a:moveTo>
                  <a:lnTo>
                    <a:pt x="136432" y="37663"/>
                  </a:lnTo>
                  <a:lnTo>
                    <a:pt x="141488" y="37663"/>
                  </a:lnTo>
                  <a:lnTo>
                    <a:pt x="142978" y="36605"/>
                  </a:lnTo>
                  <a:lnTo>
                    <a:pt x="143971" y="34841"/>
                  </a:lnTo>
                  <a:lnTo>
                    <a:pt x="145841" y="28530"/>
                  </a:lnTo>
                  <a:lnTo>
                    <a:pt x="132842" y="20611"/>
                  </a:lnTo>
                  <a:lnTo>
                    <a:pt x="127607" y="12973"/>
                  </a:lnTo>
                  <a:lnTo>
                    <a:pt x="107712" y="1776"/>
                  </a:lnTo>
                  <a:lnTo>
                    <a:pt x="90072" y="0"/>
                  </a:lnTo>
                  <a:lnTo>
                    <a:pt x="67309" y="4749"/>
                  </a:lnTo>
                  <a:lnTo>
                    <a:pt x="50570" y="12859"/>
                  </a:lnTo>
                  <a:lnTo>
                    <a:pt x="27828" y="33743"/>
                  </a:lnTo>
                  <a:lnTo>
                    <a:pt x="5775" y="67345"/>
                  </a:lnTo>
                  <a:lnTo>
                    <a:pt x="1703" y="76501"/>
                  </a:lnTo>
                  <a:lnTo>
                    <a:pt x="0" y="95141"/>
                  </a:lnTo>
                  <a:lnTo>
                    <a:pt x="2473" y="127921"/>
                  </a:lnTo>
                  <a:lnTo>
                    <a:pt x="4792" y="133819"/>
                  </a:lnTo>
                  <a:lnTo>
                    <a:pt x="27935" y="163322"/>
                  </a:lnTo>
                  <a:lnTo>
                    <a:pt x="34589" y="167595"/>
                  </a:lnTo>
                  <a:lnTo>
                    <a:pt x="38903" y="166618"/>
                  </a:lnTo>
                  <a:lnTo>
                    <a:pt x="62062" y="149255"/>
                  </a:lnTo>
                  <a:lnTo>
                    <a:pt x="91041" y="104856"/>
                  </a:lnTo>
                  <a:lnTo>
                    <a:pt x="106785" y="71708"/>
                  </a:lnTo>
                  <a:lnTo>
                    <a:pt x="107142" y="72002"/>
                  </a:lnTo>
                  <a:lnTo>
                    <a:pt x="107380" y="73255"/>
                  </a:lnTo>
                  <a:lnTo>
                    <a:pt x="104823" y="77470"/>
                  </a:lnTo>
                  <a:lnTo>
                    <a:pt x="101217" y="82871"/>
                  </a:lnTo>
                  <a:lnTo>
                    <a:pt x="99187" y="92922"/>
                  </a:lnTo>
                  <a:lnTo>
                    <a:pt x="98354" y="139183"/>
                  </a:lnTo>
                  <a:lnTo>
                    <a:pt x="98335" y="158132"/>
                  </a:lnTo>
                  <a:lnTo>
                    <a:pt x="99392" y="159251"/>
                  </a:lnTo>
                  <a:lnTo>
                    <a:pt x="103389" y="160494"/>
                  </a:lnTo>
                  <a:lnTo>
                    <a:pt x="116646" y="161193"/>
                  </a:lnTo>
                  <a:lnTo>
                    <a:pt x="153817" y="151087"/>
                  </a:lnTo>
                  <a:lnTo>
                    <a:pt x="174039" y="145001"/>
                  </a:lnTo>
                  <a:lnTo>
                    <a:pt x="204100" y="141718"/>
                  </a:lnTo>
                  <a:lnTo>
                    <a:pt x="212632" y="132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07">
              <a:extLst>
                <a:ext uri="{FF2B5EF4-FFF2-40B4-BE49-F238E27FC236}">
                  <a16:creationId xmlns:a16="http://schemas.microsoft.com/office/drawing/2014/main" id="{E0CDFD28-A51A-A7EF-644B-AC3D3532D7BC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076700" y="4448175"/>
              <a:ext cx="104776" cy="94913"/>
            </a:xfrm>
            <a:custGeom>
              <a:avLst/>
              <a:gdLst/>
              <a:ahLst/>
              <a:cxnLst/>
              <a:rect l="0" t="0" r="0" b="0"/>
              <a:pathLst>
                <a:path w="104776" h="94913">
                  <a:moveTo>
                    <a:pt x="0" y="47625"/>
                  </a:moveTo>
                  <a:lnTo>
                    <a:pt x="0" y="47625"/>
                  </a:lnTo>
                  <a:lnTo>
                    <a:pt x="7604" y="38963"/>
                  </a:lnTo>
                  <a:lnTo>
                    <a:pt x="15188" y="24832"/>
                  </a:lnTo>
                  <a:lnTo>
                    <a:pt x="18541" y="11750"/>
                  </a:lnTo>
                  <a:lnTo>
                    <a:pt x="19769" y="11008"/>
                  </a:lnTo>
                  <a:lnTo>
                    <a:pt x="23956" y="10184"/>
                  </a:lnTo>
                  <a:lnTo>
                    <a:pt x="25496" y="12081"/>
                  </a:lnTo>
                  <a:lnTo>
                    <a:pt x="27663" y="25922"/>
                  </a:lnTo>
                  <a:lnTo>
                    <a:pt x="31217" y="55685"/>
                  </a:lnTo>
                  <a:lnTo>
                    <a:pt x="41797" y="82260"/>
                  </a:lnTo>
                  <a:lnTo>
                    <a:pt x="47857" y="89477"/>
                  </a:lnTo>
                  <a:lnTo>
                    <a:pt x="55314" y="94109"/>
                  </a:lnTo>
                  <a:lnTo>
                    <a:pt x="61663" y="94912"/>
                  </a:lnTo>
                  <a:lnTo>
                    <a:pt x="63334" y="91850"/>
                  </a:lnTo>
                  <a:lnTo>
                    <a:pt x="76841" y="44883"/>
                  </a:lnTo>
                  <a:lnTo>
                    <a:pt x="89027" y="1404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08">
              <a:extLst>
                <a:ext uri="{FF2B5EF4-FFF2-40B4-BE49-F238E27FC236}">
                  <a16:creationId xmlns:a16="http://schemas.microsoft.com/office/drawing/2014/main" id="{25C9E39E-AC04-A994-2F55-7EBA37C79AC0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4212164" y="4405925"/>
              <a:ext cx="112187" cy="307008"/>
            </a:xfrm>
            <a:custGeom>
              <a:avLst/>
              <a:gdLst/>
              <a:ahLst/>
              <a:cxnLst/>
              <a:rect l="0" t="0" r="0" b="0"/>
              <a:pathLst>
                <a:path w="112187" h="307008">
                  <a:moveTo>
                    <a:pt x="74086" y="99400"/>
                  </a:moveTo>
                  <a:lnTo>
                    <a:pt x="74086" y="99400"/>
                  </a:lnTo>
                  <a:lnTo>
                    <a:pt x="83787" y="81057"/>
                  </a:lnTo>
                  <a:lnTo>
                    <a:pt x="88275" y="76079"/>
                  </a:lnTo>
                  <a:lnTo>
                    <a:pt x="90976" y="67515"/>
                  </a:lnTo>
                  <a:lnTo>
                    <a:pt x="91696" y="62269"/>
                  </a:lnTo>
                  <a:lnTo>
                    <a:pt x="89673" y="53617"/>
                  </a:lnTo>
                  <a:lnTo>
                    <a:pt x="86306" y="45185"/>
                  </a:lnTo>
                  <a:lnTo>
                    <a:pt x="83351" y="29597"/>
                  </a:lnTo>
                  <a:lnTo>
                    <a:pt x="76243" y="17805"/>
                  </a:lnTo>
                  <a:lnTo>
                    <a:pt x="61252" y="1101"/>
                  </a:lnTo>
                  <a:lnTo>
                    <a:pt x="58122" y="0"/>
                  </a:lnTo>
                  <a:lnTo>
                    <a:pt x="54977" y="325"/>
                  </a:lnTo>
                  <a:lnTo>
                    <a:pt x="32211" y="13508"/>
                  </a:lnTo>
                  <a:lnTo>
                    <a:pt x="20903" y="27359"/>
                  </a:lnTo>
                  <a:lnTo>
                    <a:pt x="2642" y="57222"/>
                  </a:lnTo>
                  <a:lnTo>
                    <a:pt x="0" y="68660"/>
                  </a:lnTo>
                  <a:lnTo>
                    <a:pt x="354" y="72557"/>
                  </a:lnTo>
                  <a:lnTo>
                    <a:pt x="1647" y="75155"/>
                  </a:lnTo>
                  <a:lnTo>
                    <a:pt x="3569" y="76886"/>
                  </a:lnTo>
                  <a:lnTo>
                    <a:pt x="11348" y="78811"/>
                  </a:lnTo>
                  <a:lnTo>
                    <a:pt x="16385" y="79324"/>
                  </a:lnTo>
                  <a:lnTo>
                    <a:pt x="24805" y="77072"/>
                  </a:lnTo>
                  <a:lnTo>
                    <a:pt x="38318" y="67031"/>
                  </a:lnTo>
                  <a:lnTo>
                    <a:pt x="52905" y="50651"/>
                  </a:lnTo>
                  <a:lnTo>
                    <a:pt x="72080" y="25573"/>
                  </a:lnTo>
                  <a:lnTo>
                    <a:pt x="76017" y="24255"/>
                  </a:lnTo>
                  <a:lnTo>
                    <a:pt x="82111" y="23408"/>
                  </a:lnTo>
                  <a:lnTo>
                    <a:pt x="82611" y="24397"/>
                  </a:lnTo>
                  <a:lnTo>
                    <a:pt x="83585" y="68135"/>
                  </a:lnTo>
                  <a:lnTo>
                    <a:pt x="83606" y="115410"/>
                  </a:lnTo>
                  <a:lnTo>
                    <a:pt x="86432" y="151769"/>
                  </a:lnTo>
                  <a:lnTo>
                    <a:pt x="88327" y="196056"/>
                  </a:lnTo>
                  <a:lnTo>
                    <a:pt x="84542" y="243258"/>
                  </a:lnTo>
                  <a:lnTo>
                    <a:pt x="73965" y="285156"/>
                  </a:lnTo>
                  <a:lnTo>
                    <a:pt x="69446" y="292378"/>
                  </a:lnTo>
                  <a:lnTo>
                    <a:pt x="55896" y="302393"/>
                  </a:lnTo>
                  <a:lnTo>
                    <a:pt x="43532" y="307007"/>
                  </a:lnTo>
                  <a:lnTo>
                    <a:pt x="39958" y="305538"/>
                  </a:lnTo>
                  <a:lnTo>
                    <a:pt x="33165" y="298261"/>
                  </a:lnTo>
                  <a:lnTo>
                    <a:pt x="23391" y="272152"/>
                  </a:lnTo>
                  <a:lnTo>
                    <a:pt x="18848" y="242661"/>
                  </a:lnTo>
                  <a:lnTo>
                    <a:pt x="22559" y="213814"/>
                  </a:lnTo>
                  <a:lnTo>
                    <a:pt x="30361" y="190215"/>
                  </a:lnTo>
                  <a:lnTo>
                    <a:pt x="44432" y="169817"/>
                  </a:lnTo>
                  <a:lnTo>
                    <a:pt x="53145" y="162447"/>
                  </a:lnTo>
                  <a:lnTo>
                    <a:pt x="112186" y="13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09">
              <a:extLst>
                <a:ext uri="{FF2B5EF4-FFF2-40B4-BE49-F238E27FC236}">
                  <a16:creationId xmlns:a16="http://schemas.microsoft.com/office/drawing/2014/main" id="{9734FB4F-98FA-BFD8-0BFC-DE780B2FBFA7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4430449" y="4581642"/>
              <a:ext cx="27252" cy="9409"/>
            </a:xfrm>
            <a:custGeom>
              <a:avLst/>
              <a:gdLst/>
              <a:ahLst/>
              <a:cxnLst/>
              <a:rect l="0" t="0" r="0" b="0"/>
              <a:pathLst>
                <a:path w="27252" h="9409">
                  <a:moveTo>
                    <a:pt x="8201" y="9408"/>
                  </a:moveTo>
                  <a:lnTo>
                    <a:pt x="8201" y="9408"/>
                  </a:lnTo>
                  <a:lnTo>
                    <a:pt x="3145" y="9408"/>
                  </a:lnTo>
                  <a:lnTo>
                    <a:pt x="1656" y="8350"/>
                  </a:lnTo>
                  <a:lnTo>
                    <a:pt x="662" y="6586"/>
                  </a:lnTo>
                  <a:lnTo>
                    <a:pt x="0" y="4351"/>
                  </a:lnTo>
                  <a:lnTo>
                    <a:pt x="617" y="2862"/>
                  </a:lnTo>
                  <a:lnTo>
                    <a:pt x="2087" y="1869"/>
                  </a:lnTo>
                  <a:lnTo>
                    <a:pt x="9212" y="472"/>
                  </a:lnTo>
                  <a:lnTo>
                    <a:pt x="16044" y="0"/>
                  </a:lnTo>
                  <a:lnTo>
                    <a:pt x="27251" y="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104">
            <a:extLst>
              <a:ext uri="{FF2B5EF4-FFF2-40B4-BE49-F238E27FC236}">
                <a16:creationId xmlns:a16="http://schemas.microsoft.com/office/drawing/2014/main" id="{27E010D2-54BC-0243-E7CB-906AE5C17FBA}"/>
              </a:ext>
            </a:extLst>
          </p:cNvPr>
          <p:cNvGrpSpPr/>
          <p:nvPr/>
        </p:nvGrpSpPr>
        <p:grpSpPr>
          <a:xfrm>
            <a:off x="5419725" y="3915168"/>
            <a:ext cx="997522" cy="485310"/>
            <a:chOff x="5419725" y="3915168"/>
            <a:chExt cx="997522" cy="485310"/>
          </a:xfrm>
        </p:grpSpPr>
        <p:sp>
          <p:nvSpPr>
            <p:cNvPr id="126" name="SMARTInkShape-410">
              <a:extLst>
                <a:ext uri="{FF2B5EF4-FFF2-40B4-BE49-F238E27FC236}">
                  <a16:creationId xmlns:a16="http://schemas.microsoft.com/office/drawing/2014/main" id="{754F899B-B195-D2C2-1AFE-D72EBF566DE0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419725" y="3915168"/>
              <a:ext cx="457186" cy="390133"/>
            </a:xfrm>
            <a:custGeom>
              <a:avLst/>
              <a:gdLst/>
              <a:ahLst/>
              <a:cxnLst/>
              <a:rect l="0" t="0" r="0" b="0"/>
              <a:pathLst>
                <a:path w="457186" h="390133">
                  <a:moveTo>
                    <a:pt x="0" y="9132"/>
                  </a:moveTo>
                  <a:lnTo>
                    <a:pt x="0" y="9132"/>
                  </a:lnTo>
                  <a:lnTo>
                    <a:pt x="9132" y="0"/>
                  </a:lnTo>
                  <a:lnTo>
                    <a:pt x="49599" y="23481"/>
                  </a:lnTo>
                  <a:lnTo>
                    <a:pt x="90454" y="53799"/>
                  </a:lnTo>
                  <a:lnTo>
                    <a:pt x="131151" y="77822"/>
                  </a:lnTo>
                  <a:lnTo>
                    <a:pt x="173473" y="107822"/>
                  </a:lnTo>
                  <a:lnTo>
                    <a:pt x="217279" y="135832"/>
                  </a:lnTo>
                  <a:lnTo>
                    <a:pt x="256820" y="166568"/>
                  </a:lnTo>
                  <a:lnTo>
                    <a:pt x="295205" y="194081"/>
                  </a:lnTo>
                  <a:lnTo>
                    <a:pt x="337835" y="233199"/>
                  </a:lnTo>
                  <a:lnTo>
                    <a:pt x="380804" y="267481"/>
                  </a:lnTo>
                  <a:lnTo>
                    <a:pt x="426851" y="312195"/>
                  </a:lnTo>
                  <a:lnTo>
                    <a:pt x="433129" y="321274"/>
                  </a:lnTo>
                  <a:lnTo>
                    <a:pt x="438063" y="332779"/>
                  </a:lnTo>
                  <a:lnTo>
                    <a:pt x="438142" y="311506"/>
                  </a:lnTo>
                  <a:lnTo>
                    <a:pt x="428449" y="264725"/>
                  </a:lnTo>
                  <a:lnTo>
                    <a:pt x="420224" y="238322"/>
                  </a:lnTo>
                  <a:lnTo>
                    <a:pt x="393878" y="193150"/>
                  </a:lnTo>
                  <a:lnTo>
                    <a:pt x="390530" y="171111"/>
                  </a:lnTo>
                  <a:lnTo>
                    <a:pt x="390526" y="176130"/>
                  </a:lnTo>
                  <a:lnTo>
                    <a:pt x="421582" y="219004"/>
                  </a:lnTo>
                  <a:lnTo>
                    <a:pt x="431845" y="232584"/>
                  </a:lnTo>
                  <a:lnTo>
                    <a:pt x="452692" y="277079"/>
                  </a:lnTo>
                  <a:lnTo>
                    <a:pt x="456606" y="297385"/>
                  </a:lnTo>
                  <a:lnTo>
                    <a:pt x="457185" y="318414"/>
                  </a:lnTo>
                  <a:lnTo>
                    <a:pt x="454371" y="324038"/>
                  </a:lnTo>
                  <a:lnTo>
                    <a:pt x="450651" y="330065"/>
                  </a:lnTo>
                  <a:lnTo>
                    <a:pt x="448998" y="336272"/>
                  </a:lnTo>
                  <a:lnTo>
                    <a:pt x="439796" y="342558"/>
                  </a:lnTo>
                  <a:lnTo>
                    <a:pt x="395018" y="366850"/>
                  </a:lnTo>
                  <a:lnTo>
                    <a:pt x="387936" y="369201"/>
                  </a:lnTo>
                  <a:lnTo>
                    <a:pt x="351949" y="370917"/>
                  </a:lnTo>
                  <a:lnTo>
                    <a:pt x="348933" y="372030"/>
                  </a:lnTo>
                  <a:lnTo>
                    <a:pt x="346922" y="373831"/>
                  </a:lnTo>
                  <a:lnTo>
                    <a:pt x="343136" y="380211"/>
                  </a:lnTo>
                  <a:lnTo>
                    <a:pt x="342900" y="39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11">
              <a:extLst>
                <a:ext uri="{FF2B5EF4-FFF2-40B4-BE49-F238E27FC236}">
                  <a16:creationId xmlns:a16="http://schemas.microsoft.com/office/drawing/2014/main" id="{7981CF60-4FED-2318-7763-10028A0809A1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6057900" y="4192727"/>
              <a:ext cx="159877" cy="141149"/>
            </a:xfrm>
            <a:custGeom>
              <a:avLst/>
              <a:gdLst/>
              <a:ahLst/>
              <a:cxnLst/>
              <a:rect l="0" t="0" r="0" b="0"/>
              <a:pathLst>
                <a:path w="159877" h="141149">
                  <a:moveTo>
                    <a:pt x="114300" y="26848"/>
                  </a:moveTo>
                  <a:lnTo>
                    <a:pt x="114300" y="26848"/>
                  </a:lnTo>
                  <a:lnTo>
                    <a:pt x="122501" y="18647"/>
                  </a:lnTo>
                  <a:lnTo>
                    <a:pt x="128489" y="17716"/>
                  </a:lnTo>
                  <a:lnTo>
                    <a:pt x="130109" y="16527"/>
                  </a:lnTo>
                  <a:lnTo>
                    <a:pt x="131190" y="14675"/>
                  </a:lnTo>
                  <a:lnTo>
                    <a:pt x="132710" y="7014"/>
                  </a:lnTo>
                  <a:lnTo>
                    <a:pt x="132923" y="4100"/>
                  </a:lnTo>
                  <a:lnTo>
                    <a:pt x="132007" y="2158"/>
                  </a:lnTo>
                  <a:lnTo>
                    <a:pt x="130338" y="863"/>
                  </a:lnTo>
                  <a:lnTo>
                    <a:pt x="128167" y="0"/>
                  </a:lnTo>
                  <a:lnTo>
                    <a:pt x="120110" y="1863"/>
                  </a:lnTo>
                  <a:lnTo>
                    <a:pt x="77860" y="17638"/>
                  </a:lnTo>
                  <a:lnTo>
                    <a:pt x="51127" y="30085"/>
                  </a:lnTo>
                  <a:lnTo>
                    <a:pt x="46786" y="34298"/>
                  </a:lnTo>
                  <a:lnTo>
                    <a:pt x="41960" y="44622"/>
                  </a:lnTo>
                  <a:lnTo>
                    <a:pt x="39244" y="57279"/>
                  </a:lnTo>
                  <a:lnTo>
                    <a:pt x="40979" y="60894"/>
                  </a:lnTo>
                  <a:lnTo>
                    <a:pt x="48552" y="67732"/>
                  </a:lnTo>
                  <a:lnTo>
                    <a:pt x="77206" y="79687"/>
                  </a:lnTo>
                  <a:lnTo>
                    <a:pt x="123697" y="94107"/>
                  </a:lnTo>
                  <a:lnTo>
                    <a:pt x="135410" y="101191"/>
                  </a:lnTo>
                  <a:lnTo>
                    <a:pt x="147954" y="114962"/>
                  </a:lnTo>
                  <a:lnTo>
                    <a:pt x="157315" y="121042"/>
                  </a:lnTo>
                  <a:lnTo>
                    <a:pt x="159876" y="126215"/>
                  </a:lnTo>
                  <a:lnTo>
                    <a:pt x="158442" y="129076"/>
                  </a:lnTo>
                  <a:lnTo>
                    <a:pt x="151205" y="135077"/>
                  </a:lnTo>
                  <a:lnTo>
                    <a:pt x="130173" y="139349"/>
                  </a:lnTo>
                  <a:lnTo>
                    <a:pt x="88077" y="140793"/>
                  </a:lnTo>
                  <a:lnTo>
                    <a:pt x="48089" y="141078"/>
                  </a:lnTo>
                  <a:lnTo>
                    <a:pt x="0" y="141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12">
              <a:extLst>
                <a:ext uri="{FF2B5EF4-FFF2-40B4-BE49-F238E27FC236}">
                  <a16:creationId xmlns:a16="http://schemas.microsoft.com/office/drawing/2014/main" id="{4BAAED88-DA52-C7F8-37F5-8884D6DB2F02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6334125" y="4229885"/>
              <a:ext cx="17708" cy="151616"/>
            </a:xfrm>
            <a:custGeom>
              <a:avLst/>
              <a:gdLst/>
              <a:ahLst/>
              <a:cxnLst/>
              <a:rect l="0" t="0" r="0" b="0"/>
              <a:pathLst>
                <a:path w="17708" h="151616">
                  <a:moveTo>
                    <a:pt x="0" y="18265"/>
                  </a:moveTo>
                  <a:lnTo>
                    <a:pt x="0" y="18265"/>
                  </a:lnTo>
                  <a:lnTo>
                    <a:pt x="8201" y="1863"/>
                  </a:lnTo>
                  <a:lnTo>
                    <a:pt x="9701" y="980"/>
                  </a:lnTo>
                  <a:lnTo>
                    <a:pt x="14189" y="0"/>
                  </a:lnTo>
                  <a:lnTo>
                    <a:pt x="15809" y="797"/>
                  </a:lnTo>
                  <a:lnTo>
                    <a:pt x="16890" y="2386"/>
                  </a:lnTo>
                  <a:lnTo>
                    <a:pt x="17610" y="4504"/>
                  </a:lnTo>
                  <a:lnTo>
                    <a:pt x="17707" y="36204"/>
                  </a:lnTo>
                  <a:lnTo>
                    <a:pt x="5755" y="76732"/>
                  </a:lnTo>
                  <a:lnTo>
                    <a:pt x="1704" y="109437"/>
                  </a:lnTo>
                  <a:lnTo>
                    <a:pt x="9525" y="151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13">
              <a:extLst>
                <a:ext uri="{FF2B5EF4-FFF2-40B4-BE49-F238E27FC236}">
                  <a16:creationId xmlns:a16="http://schemas.microsoft.com/office/drawing/2014/main" id="{B941DE1B-302D-7856-0151-E9816EFDD511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6229350" y="4191126"/>
              <a:ext cx="187897" cy="209352"/>
            </a:xfrm>
            <a:custGeom>
              <a:avLst/>
              <a:gdLst/>
              <a:ahLst/>
              <a:cxnLst/>
              <a:rect l="0" t="0" r="0" b="0"/>
              <a:pathLst>
                <a:path w="187897" h="209352">
                  <a:moveTo>
                    <a:pt x="47625" y="18924"/>
                  </a:moveTo>
                  <a:lnTo>
                    <a:pt x="47625" y="18924"/>
                  </a:lnTo>
                  <a:lnTo>
                    <a:pt x="52681" y="13867"/>
                  </a:lnTo>
                  <a:lnTo>
                    <a:pt x="57986" y="11385"/>
                  </a:lnTo>
                  <a:lnTo>
                    <a:pt x="60882" y="10723"/>
                  </a:lnTo>
                  <a:lnTo>
                    <a:pt x="76273" y="2034"/>
                  </a:lnTo>
                  <a:lnTo>
                    <a:pt x="106630" y="0"/>
                  </a:lnTo>
                  <a:lnTo>
                    <a:pt x="122140" y="4968"/>
                  </a:lnTo>
                  <a:lnTo>
                    <a:pt x="163969" y="40283"/>
                  </a:lnTo>
                  <a:lnTo>
                    <a:pt x="174475" y="52759"/>
                  </a:lnTo>
                  <a:lnTo>
                    <a:pt x="185282" y="77632"/>
                  </a:lnTo>
                  <a:lnTo>
                    <a:pt x="187896" y="105111"/>
                  </a:lnTo>
                  <a:lnTo>
                    <a:pt x="182437" y="131244"/>
                  </a:lnTo>
                  <a:lnTo>
                    <a:pt x="173060" y="147689"/>
                  </a:lnTo>
                  <a:lnTo>
                    <a:pt x="131680" y="189667"/>
                  </a:lnTo>
                  <a:lnTo>
                    <a:pt x="105338" y="203100"/>
                  </a:lnTo>
                  <a:lnTo>
                    <a:pt x="65286" y="208591"/>
                  </a:lnTo>
                  <a:lnTo>
                    <a:pt x="19795" y="209314"/>
                  </a:lnTo>
                  <a:lnTo>
                    <a:pt x="16371" y="209351"/>
                  </a:lnTo>
                  <a:lnTo>
                    <a:pt x="9746" y="206570"/>
                  </a:lnTo>
                  <a:lnTo>
                    <a:pt x="0" y="199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105">
            <a:extLst>
              <a:ext uri="{FF2B5EF4-FFF2-40B4-BE49-F238E27FC236}">
                <a16:creationId xmlns:a16="http://schemas.microsoft.com/office/drawing/2014/main" id="{CE99CDD9-62CC-A41E-E50D-82AFFD09DB35}"/>
              </a:ext>
            </a:extLst>
          </p:cNvPr>
          <p:cNvGrpSpPr/>
          <p:nvPr/>
        </p:nvGrpSpPr>
        <p:grpSpPr>
          <a:xfrm>
            <a:off x="314325" y="4458094"/>
            <a:ext cx="428626" cy="485382"/>
            <a:chOff x="314325" y="4458094"/>
            <a:chExt cx="428626" cy="485382"/>
          </a:xfrm>
        </p:grpSpPr>
        <p:sp>
          <p:nvSpPr>
            <p:cNvPr id="131" name="SMARTInkShape-414">
              <a:extLst>
                <a:ext uri="{FF2B5EF4-FFF2-40B4-BE49-F238E27FC236}">
                  <a16:creationId xmlns:a16="http://schemas.microsoft.com/office/drawing/2014/main" id="{36F9764B-E8EB-B86F-8B48-F2B7717E43AF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14325" y="4458094"/>
              <a:ext cx="247651" cy="275098"/>
            </a:xfrm>
            <a:custGeom>
              <a:avLst/>
              <a:gdLst/>
              <a:ahLst/>
              <a:cxnLst/>
              <a:rect l="0" t="0" r="0" b="0"/>
              <a:pathLst>
                <a:path w="247651" h="275098">
                  <a:moveTo>
                    <a:pt x="0" y="123431"/>
                  </a:moveTo>
                  <a:lnTo>
                    <a:pt x="0" y="123431"/>
                  </a:lnTo>
                  <a:lnTo>
                    <a:pt x="0" y="131632"/>
                  </a:lnTo>
                  <a:lnTo>
                    <a:pt x="0" y="127507"/>
                  </a:lnTo>
                  <a:lnTo>
                    <a:pt x="1058" y="126149"/>
                  </a:lnTo>
                  <a:lnTo>
                    <a:pt x="5056" y="124639"/>
                  </a:lnTo>
                  <a:lnTo>
                    <a:pt x="6546" y="123178"/>
                  </a:lnTo>
                  <a:lnTo>
                    <a:pt x="8201" y="118732"/>
                  </a:lnTo>
                  <a:lnTo>
                    <a:pt x="9701" y="117123"/>
                  </a:lnTo>
                  <a:lnTo>
                    <a:pt x="22666" y="109273"/>
                  </a:lnTo>
                  <a:lnTo>
                    <a:pt x="31881" y="100774"/>
                  </a:lnTo>
                  <a:lnTo>
                    <a:pt x="40981" y="97486"/>
                  </a:lnTo>
                  <a:lnTo>
                    <a:pt x="64069" y="95375"/>
                  </a:lnTo>
                  <a:lnTo>
                    <a:pt x="73631" y="97909"/>
                  </a:lnTo>
                  <a:lnTo>
                    <a:pt x="77662" y="100067"/>
                  </a:lnTo>
                  <a:lnTo>
                    <a:pt x="103331" y="135573"/>
                  </a:lnTo>
                  <a:lnTo>
                    <a:pt x="111050" y="162307"/>
                  </a:lnTo>
                  <a:lnTo>
                    <a:pt x="113872" y="201719"/>
                  </a:lnTo>
                  <a:lnTo>
                    <a:pt x="113052" y="218550"/>
                  </a:lnTo>
                  <a:lnTo>
                    <a:pt x="101017" y="253171"/>
                  </a:lnTo>
                  <a:lnTo>
                    <a:pt x="92169" y="263290"/>
                  </a:lnTo>
                  <a:lnTo>
                    <a:pt x="82239" y="270257"/>
                  </a:lnTo>
                  <a:lnTo>
                    <a:pt x="74298" y="273354"/>
                  </a:lnTo>
                  <a:lnTo>
                    <a:pt x="58821" y="275097"/>
                  </a:lnTo>
                  <a:lnTo>
                    <a:pt x="46956" y="269860"/>
                  </a:lnTo>
                  <a:lnTo>
                    <a:pt x="40829" y="265500"/>
                  </a:lnTo>
                  <a:lnTo>
                    <a:pt x="31199" y="252189"/>
                  </a:lnTo>
                  <a:lnTo>
                    <a:pt x="9755" y="206767"/>
                  </a:lnTo>
                  <a:lnTo>
                    <a:pt x="4336" y="187986"/>
                  </a:lnTo>
                  <a:lnTo>
                    <a:pt x="2343" y="154670"/>
                  </a:lnTo>
                  <a:lnTo>
                    <a:pt x="10615" y="117254"/>
                  </a:lnTo>
                  <a:lnTo>
                    <a:pt x="27497" y="79054"/>
                  </a:lnTo>
                  <a:lnTo>
                    <a:pt x="39032" y="63844"/>
                  </a:lnTo>
                  <a:lnTo>
                    <a:pt x="77577" y="35269"/>
                  </a:lnTo>
                  <a:lnTo>
                    <a:pt x="117394" y="19429"/>
                  </a:lnTo>
                  <a:lnTo>
                    <a:pt x="157511" y="10487"/>
                  </a:lnTo>
                  <a:lnTo>
                    <a:pt x="203368" y="9210"/>
                  </a:lnTo>
                  <a:lnTo>
                    <a:pt x="205429" y="9184"/>
                  </a:lnTo>
                  <a:lnTo>
                    <a:pt x="210541" y="6332"/>
                  </a:lnTo>
                  <a:lnTo>
                    <a:pt x="216340" y="2595"/>
                  </a:lnTo>
                  <a:lnTo>
                    <a:pt x="226777" y="0"/>
                  </a:lnTo>
                  <a:lnTo>
                    <a:pt x="238721" y="7197"/>
                  </a:lnTo>
                  <a:lnTo>
                    <a:pt x="241697" y="7842"/>
                  </a:lnTo>
                  <a:lnTo>
                    <a:pt x="243682" y="9329"/>
                  </a:lnTo>
                  <a:lnTo>
                    <a:pt x="247650" y="18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15">
              <a:extLst>
                <a:ext uri="{FF2B5EF4-FFF2-40B4-BE49-F238E27FC236}">
                  <a16:creationId xmlns:a16="http://schemas.microsoft.com/office/drawing/2014/main" id="{2D5AE54E-4180-C939-D68E-447E58B3B7F4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628650" y="4735249"/>
              <a:ext cx="8882" cy="208227"/>
            </a:xfrm>
            <a:custGeom>
              <a:avLst/>
              <a:gdLst/>
              <a:ahLst/>
              <a:cxnLst/>
              <a:rect l="0" t="0" r="0" b="0"/>
              <a:pathLst>
                <a:path w="8882" h="2082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58" y="32871"/>
                  </a:lnTo>
                  <a:lnTo>
                    <a:pt x="7539" y="69284"/>
                  </a:lnTo>
                  <a:lnTo>
                    <a:pt x="6114" y="101794"/>
                  </a:lnTo>
                  <a:lnTo>
                    <a:pt x="3776" y="119647"/>
                  </a:lnTo>
                  <a:lnTo>
                    <a:pt x="8881" y="161243"/>
                  </a:lnTo>
                  <a:lnTo>
                    <a:pt x="8276" y="182075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16">
              <a:extLst>
                <a:ext uri="{FF2B5EF4-FFF2-40B4-BE49-F238E27FC236}">
                  <a16:creationId xmlns:a16="http://schemas.microsoft.com/office/drawing/2014/main" id="{F7235F22-B7A9-1E56-4052-665831A267FD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647700" y="4781990"/>
              <a:ext cx="66508" cy="66236"/>
            </a:xfrm>
            <a:custGeom>
              <a:avLst/>
              <a:gdLst/>
              <a:ahLst/>
              <a:cxnLst/>
              <a:rect l="0" t="0" r="0" b="0"/>
              <a:pathLst>
                <a:path w="66508" h="66236">
                  <a:moveTo>
                    <a:pt x="0" y="37660"/>
                  </a:moveTo>
                  <a:lnTo>
                    <a:pt x="0" y="37660"/>
                  </a:lnTo>
                  <a:lnTo>
                    <a:pt x="0" y="32603"/>
                  </a:lnTo>
                  <a:lnTo>
                    <a:pt x="2822" y="27299"/>
                  </a:lnTo>
                  <a:lnTo>
                    <a:pt x="6546" y="21413"/>
                  </a:lnTo>
                  <a:lnTo>
                    <a:pt x="8201" y="15270"/>
                  </a:lnTo>
                  <a:lnTo>
                    <a:pt x="9701" y="13208"/>
                  </a:lnTo>
                  <a:lnTo>
                    <a:pt x="11759" y="11834"/>
                  </a:lnTo>
                  <a:lnTo>
                    <a:pt x="43654" y="550"/>
                  </a:lnTo>
                  <a:lnTo>
                    <a:pt x="50446" y="0"/>
                  </a:lnTo>
                  <a:lnTo>
                    <a:pt x="56993" y="2578"/>
                  </a:lnTo>
                  <a:lnTo>
                    <a:pt x="60220" y="4747"/>
                  </a:lnTo>
                  <a:lnTo>
                    <a:pt x="62372" y="7251"/>
                  </a:lnTo>
                  <a:lnTo>
                    <a:pt x="64762" y="12856"/>
                  </a:lnTo>
                  <a:lnTo>
                    <a:pt x="66507" y="39563"/>
                  </a:lnTo>
                  <a:lnTo>
                    <a:pt x="58134" y="49442"/>
                  </a:lnTo>
                  <a:lnTo>
                    <a:pt x="41214" y="61260"/>
                  </a:lnTo>
                  <a:lnTo>
                    <a:pt x="29181" y="65580"/>
                  </a:lnTo>
                  <a:lnTo>
                    <a:pt x="9525" y="66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17">
              <a:extLst>
                <a:ext uri="{FF2B5EF4-FFF2-40B4-BE49-F238E27FC236}">
                  <a16:creationId xmlns:a16="http://schemas.microsoft.com/office/drawing/2014/main" id="{4D141A75-54FE-6063-63C7-7430F6707D7F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561975" y="4581536"/>
              <a:ext cx="180976" cy="133340"/>
            </a:xfrm>
            <a:custGeom>
              <a:avLst/>
              <a:gdLst/>
              <a:ahLst/>
              <a:cxnLst/>
              <a:rect l="0" t="0" r="0" b="0"/>
              <a:pathLst>
                <a:path w="180976" h="133340">
                  <a:moveTo>
                    <a:pt x="0" y="133339"/>
                  </a:moveTo>
                  <a:lnTo>
                    <a:pt x="0" y="133339"/>
                  </a:lnTo>
                  <a:lnTo>
                    <a:pt x="0" y="128282"/>
                  </a:lnTo>
                  <a:lnTo>
                    <a:pt x="2822" y="122978"/>
                  </a:lnTo>
                  <a:lnTo>
                    <a:pt x="13257" y="110949"/>
                  </a:lnTo>
                  <a:lnTo>
                    <a:pt x="16475" y="101868"/>
                  </a:lnTo>
                  <a:lnTo>
                    <a:pt x="17334" y="96483"/>
                  </a:lnTo>
                  <a:lnTo>
                    <a:pt x="20022" y="91835"/>
                  </a:lnTo>
                  <a:lnTo>
                    <a:pt x="43839" y="62493"/>
                  </a:lnTo>
                  <a:lnTo>
                    <a:pt x="66639" y="29342"/>
                  </a:lnTo>
                  <a:lnTo>
                    <a:pt x="71951" y="22559"/>
                  </a:lnTo>
                  <a:lnTo>
                    <a:pt x="76034" y="10085"/>
                  </a:lnTo>
                  <a:lnTo>
                    <a:pt x="76185" y="1363"/>
                  </a:lnTo>
                  <a:lnTo>
                    <a:pt x="77249" y="905"/>
                  </a:lnTo>
                  <a:lnTo>
                    <a:pt x="85609" y="0"/>
                  </a:lnTo>
                  <a:lnTo>
                    <a:pt x="130848" y="45113"/>
                  </a:lnTo>
                  <a:lnTo>
                    <a:pt x="144956" y="56398"/>
                  </a:lnTo>
                  <a:lnTo>
                    <a:pt x="154383" y="63159"/>
                  </a:lnTo>
                  <a:lnTo>
                    <a:pt x="180975" y="104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106">
            <a:extLst>
              <a:ext uri="{FF2B5EF4-FFF2-40B4-BE49-F238E27FC236}">
                <a16:creationId xmlns:a16="http://schemas.microsoft.com/office/drawing/2014/main" id="{54B5EF7F-C4C4-E0A3-E702-698C125CB2ED}"/>
              </a:ext>
            </a:extLst>
          </p:cNvPr>
          <p:cNvGrpSpPr/>
          <p:nvPr/>
        </p:nvGrpSpPr>
        <p:grpSpPr>
          <a:xfrm>
            <a:off x="971550" y="4181477"/>
            <a:ext cx="2085976" cy="1083523"/>
            <a:chOff x="971550" y="4181477"/>
            <a:chExt cx="2085976" cy="1083523"/>
          </a:xfrm>
        </p:grpSpPr>
        <p:sp>
          <p:nvSpPr>
            <p:cNvPr id="136" name="SMARTInkShape-418">
              <a:extLst>
                <a:ext uri="{FF2B5EF4-FFF2-40B4-BE49-F238E27FC236}">
                  <a16:creationId xmlns:a16="http://schemas.microsoft.com/office/drawing/2014/main" id="{3428DBA6-A417-167C-1F69-4A1A3046F28B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971550" y="458152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5057" y="4468"/>
                  </a:lnTo>
                  <a:lnTo>
                    <a:pt x="10361" y="1986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19">
              <a:extLst>
                <a:ext uri="{FF2B5EF4-FFF2-40B4-BE49-F238E27FC236}">
                  <a16:creationId xmlns:a16="http://schemas.microsoft.com/office/drawing/2014/main" id="{A97B6FDD-D9DA-F115-4667-132E0EEE0CC3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981075" y="46482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2378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20">
              <a:extLst>
                <a:ext uri="{FF2B5EF4-FFF2-40B4-BE49-F238E27FC236}">
                  <a16:creationId xmlns:a16="http://schemas.microsoft.com/office/drawing/2014/main" id="{233B0045-0D42-DBEC-B458-F5D8C7740A04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104900" y="4181477"/>
              <a:ext cx="1952626" cy="1083523"/>
            </a:xfrm>
            <a:custGeom>
              <a:avLst/>
              <a:gdLst/>
              <a:ahLst/>
              <a:cxnLst/>
              <a:rect l="0" t="0" r="0" b="0"/>
              <a:pathLst>
                <a:path w="1952626" h="1083523">
                  <a:moveTo>
                    <a:pt x="0" y="971548"/>
                  </a:moveTo>
                  <a:lnTo>
                    <a:pt x="0" y="971548"/>
                  </a:lnTo>
                  <a:lnTo>
                    <a:pt x="7604" y="962886"/>
                  </a:lnTo>
                  <a:lnTo>
                    <a:pt x="16247" y="949814"/>
                  </a:lnTo>
                  <a:lnTo>
                    <a:pt x="31799" y="938817"/>
                  </a:lnTo>
                  <a:lnTo>
                    <a:pt x="35299" y="933012"/>
                  </a:lnTo>
                  <a:lnTo>
                    <a:pt x="36233" y="929983"/>
                  </a:lnTo>
                  <a:lnTo>
                    <a:pt x="45737" y="923794"/>
                  </a:lnTo>
                  <a:lnTo>
                    <a:pt x="91964" y="901691"/>
                  </a:lnTo>
                  <a:lnTo>
                    <a:pt x="103303" y="896601"/>
                  </a:lnTo>
                  <a:lnTo>
                    <a:pt x="108707" y="895905"/>
                  </a:lnTo>
                  <a:lnTo>
                    <a:pt x="114636" y="898418"/>
                  </a:lnTo>
                  <a:lnTo>
                    <a:pt x="117699" y="900569"/>
                  </a:lnTo>
                  <a:lnTo>
                    <a:pt x="127066" y="918768"/>
                  </a:lnTo>
                  <a:lnTo>
                    <a:pt x="135345" y="959777"/>
                  </a:lnTo>
                  <a:lnTo>
                    <a:pt x="148429" y="1000023"/>
                  </a:lnTo>
                  <a:lnTo>
                    <a:pt x="156933" y="1034617"/>
                  </a:lnTo>
                  <a:lnTo>
                    <a:pt x="168806" y="1059202"/>
                  </a:lnTo>
                  <a:lnTo>
                    <a:pt x="171333" y="1069771"/>
                  </a:lnTo>
                  <a:lnTo>
                    <a:pt x="179496" y="1083522"/>
                  </a:lnTo>
                  <a:lnTo>
                    <a:pt x="179989" y="1082181"/>
                  </a:lnTo>
                  <a:lnTo>
                    <a:pt x="183740" y="1036800"/>
                  </a:lnTo>
                  <a:lnTo>
                    <a:pt x="189165" y="989729"/>
                  </a:lnTo>
                  <a:lnTo>
                    <a:pt x="195161" y="950006"/>
                  </a:lnTo>
                  <a:lnTo>
                    <a:pt x="200122" y="904146"/>
                  </a:lnTo>
                  <a:lnTo>
                    <a:pt x="207345" y="861500"/>
                  </a:lnTo>
                  <a:lnTo>
                    <a:pt x="215129" y="815352"/>
                  </a:lnTo>
                  <a:lnTo>
                    <a:pt x="218964" y="770281"/>
                  </a:lnTo>
                  <a:lnTo>
                    <a:pt x="225275" y="733760"/>
                  </a:lnTo>
                  <a:lnTo>
                    <a:pt x="228673" y="690367"/>
                  </a:lnTo>
                  <a:lnTo>
                    <a:pt x="235912" y="642937"/>
                  </a:lnTo>
                  <a:lnTo>
                    <a:pt x="241728" y="607482"/>
                  </a:lnTo>
                  <a:lnTo>
                    <a:pt x="247538" y="560222"/>
                  </a:lnTo>
                  <a:lnTo>
                    <a:pt x="253849" y="518298"/>
                  </a:lnTo>
                  <a:lnTo>
                    <a:pt x="257248" y="474479"/>
                  </a:lnTo>
                  <a:lnTo>
                    <a:pt x="263429" y="438329"/>
                  </a:lnTo>
                  <a:lnTo>
                    <a:pt x="266789" y="396103"/>
                  </a:lnTo>
                  <a:lnTo>
                    <a:pt x="272959" y="355252"/>
                  </a:lnTo>
                  <a:lnTo>
                    <a:pt x="276315" y="310105"/>
                  </a:lnTo>
                  <a:lnTo>
                    <a:pt x="282484" y="264272"/>
                  </a:lnTo>
                  <a:lnTo>
                    <a:pt x="285840" y="225528"/>
                  </a:lnTo>
                  <a:lnTo>
                    <a:pt x="293823" y="180359"/>
                  </a:lnTo>
                  <a:lnTo>
                    <a:pt x="294988" y="136206"/>
                  </a:lnTo>
                  <a:lnTo>
                    <a:pt x="298040" y="98635"/>
                  </a:lnTo>
                  <a:lnTo>
                    <a:pt x="303465" y="65460"/>
                  </a:lnTo>
                  <a:lnTo>
                    <a:pt x="304748" y="18660"/>
                  </a:lnTo>
                  <a:lnTo>
                    <a:pt x="304800" y="322"/>
                  </a:lnTo>
                  <a:lnTo>
                    <a:pt x="327466" y="0"/>
                  </a:lnTo>
                  <a:lnTo>
                    <a:pt x="333571" y="2821"/>
                  </a:lnTo>
                  <a:lnTo>
                    <a:pt x="336681" y="5055"/>
                  </a:lnTo>
                  <a:lnTo>
                    <a:pt x="351170" y="8199"/>
                  </a:lnTo>
                  <a:lnTo>
                    <a:pt x="394011" y="12294"/>
                  </a:lnTo>
                  <a:lnTo>
                    <a:pt x="435238" y="18159"/>
                  </a:lnTo>
                  <a:lnTo>
                    <a:pt x="481032" y="18784"/>
                  </a:lnTo>
                  <a:lnTo>
                    <a:pt x="516475" y="18931"/>
                  </a:lnTo>
                  <a:lnTo>
                    <a:pt x="556217" y="18996"/>
                  </a:lnTo>
                  <a:lnTo>
                    <a:pt x="595399" y="19025"/>
                  </a:lnTo>
                  <a:lnTo>
                    <a:pt x="640200" y="19041"/>
                  </a:lnTo>
                  <a:lnTo>
                    <a:pt x="687141" y="19047"/>
                  </a:lnTo>
                  <a:lnTo>
                    <a:pt x="724297" y="21870"/>
                  </a:lnTo>
                  <a:lnTo>
                    <a:pt x="762117" y="26587"/>
                  </a:lnTo>
                  <a:lnTo>
                    <a:pt x="800135" y="25162"/>
                  </a:lnTo>
                  <a:lnTo>
                    <a:pt x="838210" y="20860"/>
                  </a:lnTo>
                  <a:lnTo>
                    <a:pt x="876303" y="19585"/>
                  </a:lnTo>
                  <a:lnTo>
                    <a:pt x="914401" y="19207"/>
                  </a:lnTo>
                  <a:lnTo>
                    <a:pt x="952500" y="19095"/>
                  </a:lnTo>
                  <a:lnTo>
                    <a:pt x="990600" y="19062"/>
                  </a:lnTo>
                  <a:lnTo>
                    <a:pt x="1028700" y="19052"/>
                  </a:lnTo>
                  <a:lnTo>
                    <a:pt x="1075267" y="19049"/>
                  </a:lnTo>
                  <a:lnTo>
                    <a:pt x="1111838" y="17990"/>
                  </a:lnTo>
                  <a:lnTo>
                    <a:pt x="1155168" y="12502"/>
                  </a:lnTo>
                  <a:lnTo>
                    <a:pt x="1192819" y="10406"/>
                  </a:lnTo>
                  <a:lnTo>
                    <a:pt x="1228995" y="9916"/>
                  </a:lnTo>
                  <a:lnTo>
                    <a:pt x="1275842" y="4583"/>
                  </a:lnTo>
                  <a:lnTo>
                    <a:pt x="1311755" y="2035"/>
                  </a:lnTo>
                  <a:lnTo>
                    <a:pt x="1352410" y="904"/>
                  </a:lnTo>
                  <a:lnTo>
                    <a:pt x="1395174" y="400"/>
                  </a:lnTo>
                  <a:lnTo>
                    <a:pt x="1438875" y="177"/>
                  </a:lnTo>
                  <a:lnTo>
                    <a:pt x="1478758" y="77"/>
                  </a:lnTo>
                  <a:lnTo>
                    <a:pt x="1520120" y="22"/>
                  </a:lnTo>
                  <a:lnTo>
                    <a:pt x="1558716" y="1063"/>
                  </a:lnTo>
                  <a:lnTo>
                    <a:pt x="1599080" y="6546"/>
                  </a:lnTo>
                  <a:lnTo>
                    <a:pt x="1632510" y="8200"/>
                  </a:lnTo>
                  <a:lnTo>
                    <a:pt x="1676919" y="9131"/>
                  </a:lnTo>
                  <a:lnTo>
                    <a:pt x="1709439" y="9349"/>
                  </a:lnTo>
                  <a:lnTo>
                    <a:pt x="1754981" y="12294"/>
                  </a:lnTo>
                  <a:lnTo>
                    <a:pt x="1798814" y="17714"/>
                  </a:lnTo>
                  <a:lnTo>
                    <a:pt x="1833438" y="18652"/>
                  </a:lnTo>
                  <a:lnTo>
                    <a:pt x="1875565" y="18931"/>
                  </a:lnTo>
                  <a:lnTo>
                    <a:pt x="1919882" y="19025"/>
                  </a:lnTo>
                  <a:lnTo>
                    <a:pt x="1946410" y="19046"/>
                  </a:lnTo>
                  <a:lnTo>
                    <a:pt x="1945277" y="19048"/>
                  </a:lnTo>
                  <a:lnTo>
                    <a:pt x="1952625" y="19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107">
            <a:extLst>
              <a:ext uri="{FF2B5EF4-FFF2-40B4-BE49-F238E27FC236}">
                <a16:creationId xmlns:a16="http://schemas.microsoft.com/office/drawing/2014/main" id="{68E12A0B-D735-A622-AAA6-04930D5BF4EB}"/>
              </a:ext>
            </a:extLst>
          </p:cNvPr>
          <p:cNvGrpSpPr/>
          <p:nvPr/>
        </p:nvGrpSpPr>
        <p:grpSpPr>
          <a:xfrm>
            <a:off x="1666875" y="4333875"/>
            <a:ext cx="1084596" cy="485776"/>
            <a:chOff x="1666875" y="4333875"/>
            <a:chExt cx="1084596" cy="485776"/>
          </a:xfrm>
        </p:grpSpPr>
        <p:sp>
          <p:nvSpPr>
            <p:cNvPr id="140" name="SMARTInkShape-421">
              <a:extLst>
                <a:ext uri="{FF2B5EF4-FFF2-40B4-BE49-F238E27FC236}">
                  <a16:creationId xmlns:a16="http://schemas.microsoft.com/office/drawing/2014/main" id="{C7962B49-615F-4CD4-A16C-83F5225960D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666875" y="4430613"/>
              <a:ext cx="19051" cy="332481"/>
            </a:xfrm>
            <a:custGeom>
              <a:avLst/>
              <a:gdLst/>
              <a:ahLst/>
              <a:cxnLst/>
              <a:rect l="0" t="0" r="0" b="0"/>
              <a:pathLst>
                <a:path w="19051" h="332481">
                  <a:moveTo>
                    <a:pt x="0" y="46137"/>
                  </a:moveTo>
                  <a:lnTo>
                    <a:pt x="0" y="46137"/>
                  </a:lnTo>
                  <a:lnTo>
                    <a:pt x="5057" y="46137"/>
                  </a:lnTo>
                  <a:lnTo>
                    <a:pt x="6546" y="45079"/>
                  </a:lnTo>
                  <a:lnTo>
                    <a:pt x="7539" y="43315"/>
                  </a:lnTo>
                  <a:lnTo>
                    <a:pt x="9133" y="32880"/>
                  </a:lnTo>
                  <a:lnTo>
                    <a:pt x="9490" y="14338"/>
                  </a:lnTo>
                  <a:lnTo>
                    <a:pt x="10560" y="12238"/>
                  </a:lnTo>
                  <a:lnTo>
                    <a:pt x="12332" y="10837"/>
                  </a:lnTo>
                  <a:lnTo>
                    <a:pt x="14571" y="9904"/>
                  </a:lnTo>
                  <a:lnTo>
                    <a:pt x="16064" y="8223"/>
                  </a:lnTo>
                  <a:lnTo>
                    <a:pt x="18657" y="0"/>
                  </a:lnTo>
                  <a:lnTo>
                    <a:pt x="18934" y="4009"/>
                  </a:lnTo>
                  <a:lnTo>
                    <a:pt x="16176" y="9069"/>
                  </a:lnTo>
                  <a:lnTo>
                    <a:pt x="13959" y="11900"/>
                  </a:lnTo>
                  <a:lnTo>
                    <a:pt x="10109" y="55439"/>
                  </a:lnTo>
                  <a:lnTo>
                    <a:pt x="9698" y="92638"/>
                  </a:lnTo>
                  <a:lnTo>
                    <a:pt x="9602" y="125012"/>
                  </a:lnTo>
                  <a:lnTo>
                    <a:pt x="9560" y="157040"/>
                  </a:lnTo>
                  <a:lnTo>
                    <a:pt x="9540" y="188913"/>
                  </a:lnTo>
                  <a:lnTo>
                    <a:pt x="12352" y="228141"/>
                  </a:lnTo>
                  <a:lnTo>
                    <a:pt x="17727" y="270472"/>
                  </a:lnTo>
                  <a:lnTo>
                    <a:pt x="13301" y="316424"/>
                  </a:lnTo>
                  <a:lnTo>
                    <a:pt x="15789" y="329600"/>
                  </a:lnTo>
                  <a:lnTo>
                    <a:pt x="16876" y="332480"/>
                  </a:lnTo>
                  <a:lnTo>
                    <a:pt x="19050" y="331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22">
              <a:extLst>
                <a:ext uri="{FF2B5EF4-FFF2-40B4-BE49-F238E27FC236}">
                  <a16:creationId xmlns:a16="http://schemas.microsoft.com/office/drawing/2014/main" id="{1F8B2F6E-A511-779C-4FC4-F53C018EE985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685925" y="4505885"/>
              <a:ext cx="96921" cy="94691"/>
            </a:xfrm>
            <a:custGeom>
              <a:avLst/>
              <a:gdLst/>
              <a:ahLst/>
              <a:cxnLst/>
              <a:rect l="0" t="0" r="0" b="0"/>
              <a:pathLst>
                <a:path w="96921" h="94691">
                  <a:moveTo>
                    <a:pt x="0" y="56590"/>
                  </a:moveTo>
                  <a:lnTo>
                    <a:pt x="0" y="56590"/>
                  </a:lnTo>
                  <a:lnTo>
                    <a:pt x="7539" y="38690"/>
                  </a:lnTo>
                  <a:lnTo>
                    <a:pt x="8201" y="35131"/>
                  </a:lnTo>
                  <a:lnTo>
                    <a:pt x="11759" y="28356"/>
                  </a:lnTo>
                  <a:lnTo>
                    <a:pt x="15809" y="21817"/>
                  </a:lnTo>
                  <a:lnTo>
                    <a:pt x="19148" y="12185"/>
                  </a:lnTo>
                  <a:lnTo>
                    <a:pt x="23680" y="5810"/>
                  </a:lnTo>
                  <a:lnTo>
                    <a:pt x="29222" y="2271"/>
                  </a:lnTo>
                  <a:lnTo>
                    <a:pt x="41114" y="279"/>
                  </a:lnTo>
                  <a:lnTo>
                    <a:pt x="46459" y="0"/>
                  </a:lnTo>
                  <a:lnTo>
                    <a:pt x="58043" y="5333"/>
                  </a:lnTo>
                  <a:lnTo>
                    <a:pt x="77670" y="20948"/>
                  </a:lnTo>
                  <a:lnTo>
                    <a:pt x="93451" y="41091"/>
                  </a:lnTo>
                  <a:lnTo>
                    <a:pt x="96167" y="47315"/>
                  </a:lnTo>
                  <a:lnTo>
                    <a:pt x="96920" y="52524"/>
                  </a:lnTo>
                  <a:lnTo>
                    <a:pt x="94934" y="62191"/>
                  </a:lnTo>
                  <a:lnTo>
                    <a:pt x="90523" y="73544"/>
                  </a:lnTo>
                  <a:lnTo>
                    <a:pt x="86807" y="77417"/>
                  </a:lnTo>
                  <a:lnTo>
                    <a:pt x="54575" y="89202"/>
                  </a:lnTo>
                  <a:lnTo>
                    <a:pt x="19050" y="94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23">
              <a:extLst>
                <a:ext uri="{FF2B5EF4-FFF2-40B4-BE49-F238E27FC236}">
                  <a16:creationId xmlns:a16="http://schemas.microsoft.com/office/drawing/2014/main" id="{CBF00EA8-09AF-A0FE-BBE7-7F636BE93661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001103" y="4345117"/>
              <a:ext cx="141238" cy="417384"/>
            </a:xfrm>
            <a:custGeom>
              <a:avLst/>
              <a:gdLst/>
              <a:ahLst/>
              <a:cxnLst/>
              <a:rect l="0" t="0" r="0" b="0"/>
              <a:pathLst>
                <a:path w="141238" h="417384">
                  <a:moveTo>
                    <a:pt x="122972" y="17333"/>
                  </a:moveTo>
                  <a:lnTo>
                    <a:pt x="122972" y="17333"/>
                  </a:lnTo>
                  <a:lnTo>
                    <a:pt x="133085" y="12276"/>
                  </a:lnTo>
                  <a:lnTo>
                    <a:pt x="136064" y="9729"/>
                  </a:lnTo>
                  <a:lnTo>
                    <a:pt x="141237" y="0"/>
                  </a:lnTo>
                  <a:lnTo>
                    <a:pt x="126620" y="8904"/>
                  </a:lnTo>
                  <a:lnTo>
                    <a:pt x="88088" y="51309"/>
                  </a:lnTo>
                  <a:lnTo>
                    <a:pt x="63714" y="85075"/>
                  </a:lnTo>
                  <a:lnTo>
                    <a:pt x="44787" y="125141"/>
                  </a:lnTo>
                  <a:lnTo>
                    <a:pt x="29956" y="161107"/>
                  </a:lnTo>
                  <a:lnTo>
                    <a:pt x="15463" y="206129"/>
                  </a:lnTo>
                  <a:lnTo>
                    <a:pt x="3468" y="246655"/>
                  </a:lnTo>
                  <a:lnTo>
                    <a:pt x="0" y="288683"/>
                  </a:lnTo>
                  <a:lnTo>
                    <a:pt x="4372" y="333164"/>
                  </a:lnTo>
                  <a:lnTo>
                    <a:pt x="15427" y="376641"/>
                  </a:lnTo>
                  <a:lnTo>
                    <a:pt x="27802" y="403887"/>
                  </a:lnTo>
                  <a:lnTo>
                    <a:pt x="35166" y="412443"/>
                  </a:lnTo>
                  <a:lnTo>
                    <a:pt x="65822" y="417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24">
              <a:extLst>
                <a:ext uri="{FF2B5EF4-FFF2-40B4-BE49-F238E27FC236}">
                  <a16:creationId xmlns:a16="http://schemas.microsoft.com/office/drawing/2014/main" id="{73ADCB3F-B8EE-2F7F-9B5B-B91B60526157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200865" y="4496192"/>
              <a:ext cx="18345" cy="199634"/>
            </a:xfrm>
            <a:custGeom>
              <a:avLst/>
              <a:gdLst/>
              <a:ahLst/>
              <a:cxnLst/>
              <a:rect l="0" t="0" r="0" b="0"/>
              <a:pathLst>
                <a:path w="18345" h="199634">
                  <a:moveTo>
                    <a:pt x="8935" y="9133"/>
                  </a:moveTo>
                  <a:lnTo>
                    <a:pt x="8935" y="9133"/>
                  </a:lnTo>
                  <a:lnTo>
                    <a:pt x="18068" y="0"/>
                  </a:lnTo>
                  <a:lnTo>
                    <a:pt x="18344" y="9837"/>
                  </a:lnTo>
                  <a:lnTo>
                    <a:pt x="9811" y="52732"/>
                  </a:lnTo>
                  <a:lnTo>
                    <a:pt x="8986" y="94994"/>
                  </a:lnTo>
                  <a:lnTo>
                    <a:pt x="6128" y="116771"/>
                  </a:lnTo>
                  <a:lnTo>
                    <a:pt x="0" y="160948"/>
                  </a:lnTo>
                  <a:lnTo>
                    <a:pt x="731" y="173973"/>
                  </a:lnTo>
                  <a:lnTo>
                    <a:pt x="8935" y="19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25">
              <a:extLst>
                <a:ext uri="{FF2B5EF4-FFF2-40B4-BE49-F238E27FC236}">
                  <a16:creationId xmlns:a16="http://schemas.microsoft.com/office/drawing/2014/main" id="{3FF7C56C-8303-C2CB-1720-70CB15F5CFA2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305050" y="455295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43873" y="9525"/>
                  </a:lnTo>
                  <a:lnTo>
                    <a:pt x="89490" y="9525"/>
                  </a:lnTo>
                  <a:lnTo>
                    <a:pt x="133846" y="670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26">
              <a:extLst>
                <a:ext uri="{FF2B5EF4-FFF2-40B4-BE49-F238E27FC236}">
                  <a16:creationId xmlns:a16="http://schemas.microsoft.com/office/drawing/2014/main" id="{6A7E0EF9-83AD-A364-1FDC-4C9575229E6A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562225" y="4419600"/>
              <a:ext cx="9526" cy="276226"/>
            </a:xfrm>
            <a:custGeom>
              <a:avLst/>
              <a:gdLst/>
              <a:ahLst/>
              <a:cxnLst/>
              <a:rect l="0" t="0" r="0" b="0"/>
              <a:pathLst>
                <a:path w="9526" h="276226">
                  <a:moveTo>
                    <a:pt x="0" y="0"/>
                  </a:moveTo>
                  <a:lnTo>
                    <a:pt x="0" y="0"/>
                  </a:lnTo>
                  <a:lnTo>
                    <a:pt x="0" y="46135"/>
                  </a:lnTo>
                  <a:lnTo>
                    <a:pt x="0" y="87842"/>
                  </a:lnTo>
                  <a:lnTo>
                    <a:pt x="0" y="128751"/>
                  </a:lnTo>
                  <a:lnTo>
                    <a:pt x="0" y="167954"/>
                  </a:lnTo>
                  <a:lnTo>
                    <a:pt x="1058" y="214348"/>
                  </a:lnTo>
                  <a:lnTo>
                    <a:pt x="8642" y="258598"/>
                  </a:lnTo>
                  <a:lnTo>
                    <a:pt x="952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27">
              <a:extLst>
                <a:ext uri="{FF2B5EF4-FFF2-40B4-BE49-F238E27FC236}">
                  <a16:creationId xmlns:a16="http://schemas.microsoft.com/office/drawing/2014/main" id="{68A51229-9813-6911-7FD1-8DE7B7021811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543175" y="4496377"/>
              <a:ext cx="104086" cy="70235"/>
            </a:xfrm>
            <a:custGeom>
              <a:avLst/>
              <a:gdLst/>
              <a:ahLst/>
              <a:cxnLst/>
              <a:rect l="0" t="0" r="0" b="0"/>
              <a:pathLst>
                <a:path w="104086" h="70235">
                  <a:moveTo>
                    <a:pt x="0" y="37523"/>
                  </a:moveTo>
                  <a:lnTo>
                    <a:pt x="0" y="37523"/>
                  </a:lnTo>
                  <a:lnTo>
                    <a:pt x="16267" y="23372"/>
                  </a:lnTo>
                  <a:lnTo>
                    <a:pt x="63411" y="2346"/>
                  </a:lnTo>
                  <a:lnTo>
                    <a:pt x="83787" y="0"/>
                  </a:lnTo>
                  <a:lnTo>
                    <a:pt x="92977" y="2502"/>
                  </a:lnTo>
                  <a:lnTo>
                    <a:pt x="96910" y="4651"/>
                  </a:lnTo>
                  <a:lnTo>
                    <a:pt x="99531" y="8200"/>
                  </a:lnTo>
                  <a:lnTo>
                    <a:pt x="102445" y="17788"/>
                  </a:lnTo>
                  <a:lnTo>
                    <a:pt x="104085" y="35086"/>
                  </a:lnTo>
                  <a:lnTo>
                    <a:pt x="102198" y="40132"/>
                  </a:lnTo>
                  <a:lnTo>
                    <a:pt x="94458" y="48560"/>
                  </a:lnTo>
                  <a:lnTo>
                    <a:pt x="59977" y="69127"/>
                  </a:lnTo>
                  <a:lnTo>
                    <a:pt x="53743" y="70234"/>
                  </a:lnTo>
                  <a:lnTo>
                    <a:pt x="28575" y="66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28">
              <a:extLst>
                <a:ext uri="{FF2B5EF4-FFF2-40B4-BE49-F238E27FC236}">
                  <a16:creationId xmlns:a16="http://schemas.microsoft.com/office/drawing/2014/main" id="{13F4C9D3-FDA2-22B9-4625-263ED6FE4B5C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619375" y="4333875"/>
              <a:ext cx="132096" cy="400051"/>
            </a:xfrm>
            <a:custGeom>
              <a:avLst/>
              <a:gdLst/>
              <a:ahLst/>
              <a:cxnLst/>
              <a:rect l="0" t="0" r="0" b="0"/>
              <a:pathLst>
                <a:path w="132096" h="400051">
                  <a:moveTo>
                    <a:pt x="38100" y="0"/>
                  </a:moveTo>
                  <a:lnTo>
                    <a:pt x="38100" y="0"/>
                  </a:lnTo>
                  <a:lnTo>
                    <a:pt x="46301" y="0"/>
                  </a:lnTo>
                  <a:lnTo>
                    <a:pt x="68967" y="21459"/>
                  </a:lnTo>
                  <a:lnTo>
                    <a:pt x="85609" y="66261"/>
                  </a:lnTo>
                  <a:lnTo>
                    <a:pt x="98402" y="104693"/>
                  </a:lnTo>
                  <a:lnTo>
                    <a:pt x="111121" y="142858"/>
                  </a:lnTo>
                  <a:lnTo>
                    <a:pt x="126999" y="185441"/>
                  </a:lnTo>
                  <a:lnTo>
                    <a:pt x="132095" y="231991"/>
                  </a:lnTo>
                  <a:lnTo>
                    <a:pt x="131920" y="257592"/>
                  </a:lnTo>
                  <a:lnTo>
                    <a:pt x="120044" y="301850"/>
                  </a:lnTo>
                  <a:lnTo>
                    <a:pt x="110945" y="327444"/>
                  </a:lnTo>
                  <a:lnTo>
                    <a:pt x="91434" y="348433"/>
                  </a:lnTo>
                  <a:lnTo>
                    <a:pt x="49945" y="378070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29">
              <a:extLst>
                <a:ext uri="{FF2B5EF4-FFF2-40B4-BE49-F238E27FC236}">
                  <a16:creationId xmlns:a16="http://schemas.microsoft.com/office/drawing/2014/main" id="{FA889C27-9D05-05F4-F05A-76448B750D29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666875" y="4781550"/>
              <a:ext cx="1061135" cy="38101"/>
            </a:xfrm>
            <a:custGeom>
              <a:avLst/>
              <a:gdLst/>
              <a:ahLst/>
              <a:cxnLst/>
              <a:rect l="0" t="0" r="0" b="0"/>
              <a:pathLst>
                <a:path w="1061135" h="38101">
                  <a:moveTo>
                    <a:pt x="0" y="0"/>
                  </a:moveTo>
                  <a:lnTo>
                    <a:pt x="0" y="0"/>
                  </a:lnTo>
                  <a:lnTo>
                    <a:pt x="41417" y="0"/>
                  </a:lnTo>
                  <a:lnTo>
                    <a:pt x="67658" y="2822"/>
                  </a:lnTo>
                  <a:lnTo>
                    <a:pt x="115082" y="8201"/>
                  </a:lnTo>
                  <a:lnTo>
                    <a:pt x="150278" y="8936"/>
                  </a:lnTo>
                  <a:lnTo>
                    <a:pt x="187440" y="9263"/>
                  </a:lnTo>
                  <a:lnTo>
                    <a:pt x="232162" y="9447"/>
                  </a:lnTo>
                  <a:lnTo>
                    <a:pt x="273282" y="9502"/>
                  </a:lnTo>
                  <a:lnTo>
                    <a:pt x="319568" y="9518"/>
                  </a:lnTo>
                  <a:lnTo>
                    <a:pt x="354755" y="9522"/>
                  </a:lnTo>
                  <a:lnTo>
                    <a:pt x="388738" y="9524"/>
                  </a:lnTo>
                  <a:lnTo>
                    <a:pt x="422539" y="9525"/>
                  </a:lnTo>
                  <a:lnTo>
                    <a:pt x="458729" y="9525"/>
                  </a:lnTo>
                  <a:lnTo>
                    <a:pt x="495980" y="9525"/>
                  </a:lnTo>
                  <a:lnTo>
                    <a:pt x="533702" y="9525"/>
                  </a:lnTo>
                  <a:lnTo>
                    <a:pt x="571634" y="9525"/>
                  </a:lnTo>
                  <a:lnTo>
                    <a:pt x="609660" y="9525"/>
                  </a:lnTo>
                  <a:lnTo>
                    <a:pt x="646668" y="9525"/>
                  </a:lnTo>
                  <a:lnTo>
                    <a:pt x="680755" y="9525"/>
                  </a:lnTo>
                  <a:lnTo>
                    <a:pt x="713543" y="9525"/>
                  </a:lnTo>
                  <a:lnTo>
                    <a:pt x="745755" y="9525"/>
                  </a:lnTo>
                  <a:lnTo>
                    <a:pt x="792582" y="9525"/>
                  </a:lnTo>
                  <a:lnTo>
                    <a:pt x="833738" y="9525"/>
                  </a:lnTo>
                  <a:lnTo>
                    <a:pt x="875919" y="9525"/>
                  </a:lnTo>
                  <a:lnTo>
                    <a:pt x="913525" y="9525"/>
                  </a:lnTo>
                  <a:lnTo>
                    <a:pt x="949289" y="9525"/>
                  </a:lnTo>
                  <a:lnTo>
                    <a:pt x="996351" y="12347"/>
                  </a:lnTo>
                  <a:lnTo>
                    <a:pt x="1040315" y="18167"/>
                  </a:lnTo>
                  <a:lnTo>
                    <a:pt x="1049032" y="18658"/>
                  </a:lnTo>
                  <a:lnTo>
                    <a:pt x="1056433" y="21698"/>
                  </a:lnTo>
                  <a:lnTo>
                    <a:pt x="1059889" y="23990"/>
                  </a:lnTo>
                  <a:lnTo>
                    <a:pt x="1061134" y="26577"/>
                  </a:lnTo>
                  <a:lnTo>
                    <a:pt x="1060906" y="29359"/>
                  </a:lnTo>
                  <a:lnTo>
                    <a:pt x="105727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SMARTInkShape-430">
            <a:extLst>
              <a:ext uri="{FF2B5EF4-FFF2-40B4-BE49-F238E27FC236}">
                <a16:creationId xmlns:a16="http://schemas.microsoft.com/office/drawing/2014/main" id="{FF5E7EA8-66D2-8888-E154-84E7FC266D1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838325" y="5039233"/>
            <a:ext cx="238126" cy="170943"/>
          </a:xfrm>
          <a:custGeom>
            <a:avLst/>
            <a:gdLst/>
            <a:ahLst/>
            <a:cxnLst/>
            <a:rect l="0" t="0" r="0" b="0"/>
            <a:pathLst>
              <a:path w="238126" h="170943">
                <a:moveTo>
                  <a:pt x="0" y="18542"/>
                </a:moveTo>
                <a:lnTo>
                  <a:pt x="0" y="18542"/>
                </a:lnTo>
                <a:lnTo>
                  <a:pt x="5057" y="18542"/>
                </a:lnTo>
                <a:lnTo>
                  <a:pt x="6546" y="17484"/>
                </a:lnTo>
                <a:lnTo>
                  <a:pt x="7539" y="15720"/>
                </a:lnTo>
                <a:lnTo>
                  <a:pt x="8201" y="13486"/>
                </a:lnTo>
                <a:lnTo>
                  <a:pt x="14189" y="5285"/>
                </a:lnTo>
                <a:lnTo>
                  <a:pt x="22534" y="2067"/>
                </a:lnTo>
                <a:lnTo>
                  <a:pt x="45138" y="0"/>
                </a:lnTo>
                <a:lnTo>
                  <a:pt x="54634" y="2541"/>
                </a:lnTo>
                <a:lnTo>
                  <a:pt x="58647" y="4699"/>
                </a:lnTo>
                <a:lnTo>
                  <a:pt x="65930" y="15565"/>
                </a:lnTo>
                <a:lnTo>
                  <a:pt x="71635" y="30977"/>
                </a:lnTo>
                <a:lnTo>
                  <a:pt x="75299" y="69564"/>
                </a:lnTo>
                <a:lnTo>
                  <a:pt x="76121" y="116298"/>
                </a:lnTo>
                <a:lnTo>
                  <a:pt x="76196" y="122907"/>
                </a:lnTo>
                <a:lnTo>
                  <a:pt x="98320" y="81883"/>
                </a:lnTo>
                <a:lnTo>
                  <a:pt x="116200" y="56572"/>
                </a:lnTo>
                <a:lnTo>
                  <a:pt x="157872" y="26489"/>
                </a:lnTo>
                <a:lnTo>
                  <a:pt x="182596" y="15840"/>
                </a:lnTo>
                <a:lnTo>
                  <a:pt x="195101" y="14871"/>
                </a:lnTo>
                <a:lnTo>
                  <a:pt x="204187" y="17969"/>
                </a:lnTo>
                <a:lnTo>
                  <a:pt x="211752" y="22873"/>
                </a:lnTo>
                <a:lnTo>
                  <a:pt x="215821" y="34225"/>
                </a:lnTo>
                <a:lnTo>
                  <a:pt x="225193" y="75445"/>
                </a:lnTo>
                <a:lnTo>
                  <a:pt x="228301" y="122154"/>
                </a:lnTo>
                <a:lnTo>
                  <a:pt x="228600" y="169579"/>
                </a:lnTo>
                <a:lnTo>
                  <a:pt x="229658" y="170034"/>
                </a:lnTo>
                <a:lnTo>
                  <a:pt x="238125" y="17094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SMARTInkShape-Group109">
            <a:extLst>
              <a:ext uri="{FF2B5EF4-FFF2-40B4-BE49-F238E27FC236}">
                <a16:creationId xmlns:a16="http://schemas.microsoft.com/office/drawing/2014/main" id="{3716C9DE-6079-971B-BA38-4D8E92A36F7D}"/>
              </a:ext>
            </a:extLst>
          </p:cNvPr>
          <p:cNvGrpSpPr/>
          <p:nvPr/>
        </p:nvGrpSpPr>
        <p:grpSpPr>
          <a:xfrm>
            <a:off x="1010042" y="5610225"/>
            <a:ext cx="142484" cy="72164"/>
            <a:chOff x="1010042" y="5610225"/>
            <a:chExt cx="142484" cy="72164"/>
          </a:xfrm>
        </p:grpSpPr>
        <p:sp>
          <p:nvSpPr>
            <p:cNvPr id="151" name="SMARTInkShape-431">
              <a:extLst>
                <a:ext uri="{FF2B5EF4-FFF2-40B4-BE49-F238E27FC236}">
                  <a16:creationId xmlns:a16="http://schemas.microsoft.com/office/drawing/2014/main" id="{5F27EE8E-8293-9385-D594-70166457360C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010042" y="5610225"/>
              <a:ext cx="113909" cy="9410"/>
            </a:xfrm>
            <a:custGeom>
              <a:avLst/>
              <a:gdLst/>
              <a:ahLst/>
              <a:cxnLst/>
              <a:rect l="0" t="0" r="0" b="0"/>
              <a:pathLst>
                <a:path w="113909" h="9410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4781" y="5056"/>
                  </a:lnTo>
                  <a:lnTo>
                    <a:pt x="12843" y="7539"/>
                  </a:lnTo>
                  <a:lnTo>
                    <a:pt x="53800" y="9409"/>
                  </a:lnTo>
                  <a:lnTo>
                    <a:pt x="99084" y="876"/>
                  </a:lnTo>
                  <a:lnTo>
                    <a:pt x="113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32">
              <a:extLst>
                <a:ext uri="{FF2B5EF4-FFF2-40B4-BE49-F238E27FC236}">
                  <a16:creationId xmlns:a16="http://schemas.microsoft.com/office/drawing/2014/main" id="{EAEC26C2-9180-C8B3-D012-87F61E643BA7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013687" y="5667375"/>
              <a:ext cx="138839" cy="15014"/>
            </a:xfrm>
            <a:custGeom>
              <a:avLst/>
              <a:gdLst/>
              <a:ahLst/>
              <a:cxnLst/>
              <a:rect l="0" t="0" r="0" b="0"/>
              <a:pathLst>
                <a:path w="138839" h="15014">
                  <a:moveTo>
                    <a:pt x="5488" y="9525"/>
                  </a:moveTo>
                  <a:lnTo>
                    <a:pt x="5488" y="9525"/>
                  </a:lnTo>
                  <a:lnTo>
                    <a:pt x="431" y="9525"/>
                  </a:lnTo>
                  <a:lnTo>
                    <a:pt x="0" y="10583"/>
                  </a:lnTo>
                  <a:lnTo>
                    <a:pt x="2343" y="14581"/>
                  </a:lnTo>
                  <a:lnTo>
                    <a:pt x="5508" y="15013"/>
                  </a:lnTo>
                  <a:lnTo>
                    <a:pt x="47042" y="9801"/>
                  </a:lnTo>
                  <a:lnTo>
                    <a:pt x="92840" y="1348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110">
            <a:extLst>
              <a:ext uri="{FF2B5EF4-FFF2-40B4-BE49-F238E27FC236}">
                <a16:creationId xmlns:a16="http://schemas.microsoft.com/office/drawing/2014/main" id="{A33C5C61-AA74-04D0-CCAE-C75D9154C082}"/>
              </a:ext>
            </a:extLst>
          </p:cNvPr>
          <p:cNvGrpSpPr/>
          <p:nvPr/>
        </p:nvGrpSpPr>
        <p:grpSpPr>
          <a:xfrm>
            <a:off x="1372924" y="5248275"/>
            <a:ext cx="2341827" cy="751350"/>
            <a:chOff x="1372924" y="5248275"/>
            <a:chExt cx="2341827" cy="751350"/>
          </a:xfrm>
        </p:grpSpPr>
        <p:sp>
          <p:nvSpPr>
            <p:cNvPr id="154" name="SMARTInkShape-433">
              <a:extLst>
                <a:ext uri="{FF2B5EF4-FFF2-40B4-BE49-F238E27FC236}">
                  <a16:creationId xmlns:a16="http://schemas.microsoft.com/office/drawing/2014/main" id="{88FD7E1E-2736-6DA3-BF6F-BC5309C486E3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372924" y="5248275"/>
              <a:ext cx="2341827" cy="751350"/>
            </a:xfrm>
            <a:custGeom>
              <a:avLst/>
              <a:gdLst/>
              <a:ahLst/>
              <a:cxnLst/>
              <a:rect l="0" t="0" r="0" b="0"/>
              <a:pathLst>
                <a:path w="2341827" h="751350">
                  <a:moveTo>
                    <a:pt x="8201" y="638175"/>
                  </a:moveTo>
                  <a:lnTo>
                    <a:pt x="8201" y="638175"/>
                  </a:lnTo>
                  <a:lnTo>
                    <a:pt x="0" y="638175"/>
                  </a:lnTo>
                  <a:lnTo>
                    <a:pt x="4125" y="638175"/>
                  </a:lnTo>
                  <a:lnTo>
                    <a:pt x="9211" y="632530"/>
                  </a:lnTo>
                  <a:lnTo>
                    <a:pt x="26326" y="605682"/>
                  </a:lnTo>
                  <a:lnTo>
                    <a:pt x="47791" y="589271"/>
                  </a:lnTo>
                  <a:lnTo>
                    <a:pt x="95154" y="573145"/>
                  </a:lnTo>
                  <a:lnTo>
                    <a:pt x="106049" y="571988"/>
                  </a:lnTo>
                  <a:lnTo>
                    <a:pt x="109417" y="573942"/>
                  </a:lnTo>
                  <a:lnTo>
                    <a:pt x="115980" y="581758"/>
                  </a:lnTo>
                  <a:lnTo>
                    <a:pt x="132003" y="620476"/>
                  </a:lnTo>
                  <a:lnTo>
                    <a:pt x="146840" y="660383"/>
                  </a:lnTo>
                  <a:lnTo>
                    <a:pt x="158308" y="707047"/>
                  </a:lnTo>
                  <a:lnTo>
                    <a:pt x="179104" y="751349"/>
                  </a:lnTo>
                  <a:lnTo>
                    <a:pt x="192861" y="725861"/>
                  </a:lnTo>
                  <a:lnTo>
                    <a:pt x="193283" y="711014"/>
                  </a:lnTo>
                  <a:lnTo>
                    <a:pt x="189987" y="665499"/>
                  </a:lnTo>
                  <a:lnTo>
                    <a:pt x="194824" y="620759"/>
                  </a:lnTo>
                  <a:lnTo>
                    <a:pt x="193427" y="581349"/>
                  </a:lnTo>
                  <a:lnTo>
                    <a:pt x="197659" y="537932"/>
                  </a:lnTo>
                  <a:lnTo>
                    <a:pt x="198392" y="496055"/>
                  </a:lnTo>
                  <a:lnTo>
                    <a:pt x="198609" y="455190"/>
                  </a:lnTo>
                  <a:lnTo>
                    <a:pt x="198683" y="416547"/>
                  </a:lnTo>
                  <a:lnTo>
                    <a:pt x="198698" y="373166"/>
                  </a:lnTo>
                  <a:lnTo>
                    <a:pt x="198701" y="328653"/>
                  </a:lnTo>
                  <a:lnTo>
                    <a:pt x="201523" y="312578"/>
                  </a:lnTo>
                  <a:lnTo>
                    <a:pt x="205247" y="299791"/>
                  </a:lnTo>
                  <a:lnTo>
                    <a:pt x="212890" y="256515"/>
                  </a:lnTo>
                  <a:lnTo>
                    <a:pt x="219933" y="212285"/>
                  </a:lnTo>
                  <a:lnTo>
                    <a:pt x="235047" y="165260"/>
                  </a:lnTo>
                  <a:lnTo>
                    <a:pt x="245340" y="118562"/>
                  </a:lnTo>
                  <a:lnTo>
                    <a:pt x="247093" y="100981"/>
                  </a:lnTo>
                  <a:lnTo>
                    <a:pt x="265282" y="57526"/>
                  </a:lnTo>
                  <a:lnTo>
                    <a:pt x="272687" y="39742"/>
                  </a:lnTo>
                  <a:lnTo>
                    <a:pt x="274975" y="32480"/>
                  </a:lnTo>
                  <a:lnTo>
                    <a:pt x="281155" y="22441"/>
                  </a:lnTo>
                  <a:lnTo>
                    <a:pt x="283996" y="11435"/>
                  </a:lnTo>
                  <a:lnTo>
                    <a:pt x="292589" y="1491"/>
                  </a:lnTo>
                  <a:lnTo>
                    <a:pt x="296168" y="662"/>
                  </a:lnTo>
                  <a:lnTo>
                    <a:pt x="336742" y="26"/>
                  </a:lnTo>
                  <a:lnTo>
                    <a:pt x="379544" y="5"/>
                  </a:lnTo>
                  <a:lnTo>
                    <a:pt x="411367" y="2"/>
                  </a:lnTo>
                  <a:lnTo>
                    <a:pt x="443150" y="0"/>
                  </a:lnTo>
                  <a:lnTo>
                    <a:pt x="474914" y="0"/>
                  </a:lnTo>
                  <a:lnTo>
                    <a:pt x="516903" y="0"/>
                  </a:lnTo>
                  <a:lnTo>
                    <a:pt x="557920" y="0"/>
                  </a:lnTo>
                  <a:lnTo>
                    <a:pt x="593304" y="0"/>
                  </a:lnTo>
                  <a:lnTo>
                    <a:pt x="633724" y="0"/>
                  </a:lnTo>
                  <a:lnTo>
                    <a:pt x="676383" y="0"/>
                  </a:lnTo>
                  <a:lnTo>
                    <a:pt x="721096" y="0"/>
                  </a:lnTo>
                  <a:lnTo>
                    <a:pt x="744873" y="0"/>
                  </a:lnTo>
                  <a:lnTo>
                    <a:pt x="789636" y="0"/>
                  </a:lnTo>
                  <a:lnTo>
                    <a:pt x="823641" y="0"/>
                  </a:lnTo>
                  <a:lnTo>
                    <a:pt x="866586" y="0"/>
                  </a:lnTo>
                  <a:lnTo>
                    <a:pt x="906122" y="0"/>
                  </a:lnTo>
                  <a:lnTo>
                    <a:pt x="944647" y="0"/>
                  </a:lnTo>
                  <a:lnTo>
                    <a:pt x="982873" y="0"/>
                  </a:lnTo>
                  <a:lnTo>
                    <a:pt x="1026067" y="0"/>
                  </a:lnTo>
                  <a:lnTo>
                    <a:pt x="1067323" y="0"/>
                  </a:lnTo>
                  <a:lnTo>
                    <a:pt x="1111414" y="0"/>
                  </a:lnTo>
                  <a:lnTo>
                    <a:pt x="1157992" y="0"/>
                  </a:lnTo>
                  <a:lnTo>
                    <a:pt x="1205307" y="0"/>
                  </a:lnTo>
                  <a:lnTo>
                    <a:pt x="1252840" y="0"/>
                  </a:lnTo>
                  <a:lnTo>
                    <a:pt x="1300437" y="0"/>
                  </a:lnTo>
                  <a:lnTo>
                    <a:pt x="1348054" y="0"/>
                  </a:lnTo>
                  <a:lnTo>
                    <a:pt x="1395677" y="0"/>
                  </a:lnTo>
                  <a:lnTo>
                    <a:pt x="1443302" y="0"/>
                  </a:lnTo>
                  <a:lnTo>
                    <a:pt x="1490926" y="0"/>
                  </a:lnTo>
                  <a:lnTo>
                    <a:pt x="1538551" y="0"/>
                  </a:lnTo>
                  <a:lnTo>
                    <a:pt x="1573123" y="0"/>
                  </a:lnTo>
                  <a:lnTo>
                    <a:pt x="1608597" y="0"/>
                  </a:lnTo>
                  <a:lnTo>
                    <a:pt x="1642001" y="0"/>
                  </a:lnTo>
                  <a:lnTo>
                    <a:pt x="1674487" y="2822"/>
                  </a:lnTo>
                  <a:lnTo>
                    <a:pt x="1706564" y="6545"/>
                  </a:lnTo>
                  <a:lnTo>
                    <a:pt x="1738460" y="8201"/>
                  </a:lnTo>
                  <a:lnTo>
                    <a:pt x="1770274" y="8937"/>
                  </a:lnTo>
                  <a:lnTo>
                    <a:pt x="1802053" y="9263"/>
                  </a:lnTo>
                  <a:lnTo>
                    <a:pt x="1833816" y="9409"/>
                  </a:lnTo>
                  <a:lnTo>
                    <a:pt x="1865571" y="9473"/>
                  </a:lnTo>
                  <a:lnTo>
                    <a:pt x="1910378" y="9509"/>
                  </a:lnTo>
                  <a:lnTo>
                    <a:pt x="1953287" y="12342"/>
                  </a:lnTo>
                  <a:lnTo>
                    <a:pt x="1996692" y="17063"/>
                  </a:lnTo>
                  <a:lnTo>
                    <a:pt x="2036364" y="18461"/>
                  </a:lnTo>
                  <a:lnTo>
                    <a:pt x="2074930" y="18875"/>
                  </a:lnTo>
                  <a:lnTo>
                    <a:pt x="2121634" y="18998"/>
                  </a:lnTo>
                  <a:lnTo>
                    <a:pt x="2159296" y="19027"/>
                  </a:lnTo>
                  <a:lnTo>
                    <a:pt x="2193674" y="19040"/>
                  </a:lnTo>
                  <a:lnTo>
                    <a:pt x="2226592" y="16223"/>
                  </a:lnTo>
                  <a:lnTo>
                    <a:pt x="2272052" y="11509"/>
                  </a:lnTo>
                  <a:lnTo>
                    <a:pt x="2315226" y="9917"/>
                  </a:lnTo>
                  <a:lnTo>
                    <a:pt x="234182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34">
              <a:extLst>
                <a:ext uri="{FF2B5EF4-FFF2-40B4-BE49-F238E27FC236}">
                  <a16:creationId xmlns:a16="http://schemas.microsoft.com/office/drawing/2014/main" id="{22688847-F143-734A-EF2F-22838578354D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840714" y="5382032"/>
              <a:ext cx="130898" cy="165202"/>
            </a:xfrm>
            <a:custGeom>
              <a:avLst/>
              <a:gdLst/>
              <a:ahLst/>
              <a:cxnLst/>
              <a:rect l="0" t="0" r="0" b="0"/>
              <a:pathLst>
                <a:path w="130898" h="165202">
                  <a:moveTo>
                    <a:pt x="54761" y="47218"/>
                  </a:moveTo>
                  <a:lnTo>
                    <a:pt x="54761" y="47218"/>
                  </a:lnTo>
                  <a:lnTo>
                    <a:pt x="59818" y="47218"/>
                  </a:lnTo>
                  <a:lnTo>
                    <a:pt x="65122" y="44396"/>
                  </a:lnTo>
                  <a:lnTo>
                    <a:pt x="82793" y="28676"/>
                  </a:lnTo>
                  <a:lnTo>
                    <a:pt x="83175" y="23262"/>
                  </a:lnTo>
                  <a:lnTo>
                    <a:pt x="82170" y="21722"/>
                  </a:lnTo>
                  <a:lnTo>
                    <a:pt x="80442" y="20697"/>
                  </a:lnTo>
                  <a:lnTo>
                    <a:pt x="78232" y="20012"/>
                  </a:lnTo>
                  <a:lnTo>
                    <a:pt x="64032" y="11284"/>
                  </a:lnTo>
                  <a:lnTo>
                    <a:pt x="51536" y="9546"/>
                  </a:lnTo>
                  <a:lnTo>
                    <a:pt x="36990" y="14301"/>
                  </a:lnTo>
                  <a:lnTo>
                    <a:pt x="19274" y="32526"/>
                  </a:lnTo>
                  <a:lnTo>
                    <a:pt x="5676" y="58034"/>
                  </a:lnTo>
                  <a:lnTo>
                    <a:pt x="0" y="85701"/>
                  </a:lnTo>
                  <a:lnTo>
                    <a:pt x="3376" y="119063"/>
                  </a:lnTo>
                  <a:lnTo>
                    <a:pt x="11078" y="140589"/>
                  </a:lnTo>
                  <a:lnTo>
                    <a:pt x="19825" y="149747"/>
                  </a:lnTo>
                  <a:lnTo>
                    <a:pt x="39471" y="160853"/>
                  </a:lnTo>
                  <a:lnTo>
                    <a:pt x="47743" y="164250"/>
                  </a:lnTo>
                  <a:lnTo>
                    <a:pt x="62578" y="165201"/>
                  </a:lnTo>
                  <a:lnTo>
                    <a:pt x="89348" y="157189"/>
                  </a:lnTo>
                  <a:lnTo>
                    <a:pt x="108636" y="143420"/>
                  </a:lnTo>
                  <a:lnTo>
                    <a:pt x="122700" y="125934"/>
                  </a:lnTo>
                  <a:lnTo>
                    <a:pt x="128513" y="102292"/>
                  </a:lnTo>
                  <a:lnTo>
                    <a:pt x="130478" y="61428"/>
                  </a:lnTo>
                  <a:lnTo>
                    <a:pt x="130897" y="35971"/>
                  </a:lnTo>
                  <a:lnTo>
                    <a:pt x="128111" y="28813"/>
                  </a:lnTo>
                  <a:lnTo>
                    <a:pt x="113626" y="11037"/>
                  </a:lnTo>
                  <a:lnTo>
                    <a:pt x="109851" y="9971"/>
                  </a:lnTo>
                  <a:lnTo>
                    <a:pt x="107362" y="9687"/>
                  </a:lnTo>
                  <a:lnTo>
                    <a:pt x="105703" y="8439"/>
                  </a:lnTo>
                  <a:lnTo>
                    <a:pt x="103861" y="4230"/>
                  </a:lnTo>
                  <a:lnTo>
                    <a:pt x="102311" y="2685"/>
                  </a:lnTo>
                  <a:lnTo>
                    <a:pt x="97767" y="967"/>
                  </a:lnTo>
                  <a:lnTo>
                    <a:pt x="89258" y="0"/>
                  </a:lnTo>
                  <a:lnTo>
                    <a:pt x="83146" y="2596"/>
                  </a:lnTo>
                  <a:lnTo>
                    <a:pt x="80034" y="4770"/>
                  </a:lnTo>
                  <a:lnTo>
                    <a:pt x="77960" y="8336"/>
                  </a:lnTo>
                  <a:lnTo>
                    <a:pt x="73811" y="28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35">
              <a:extLst>
                <a:ext uri="{FF2B5EF4-FFF2-40B4-BE49-F238E27FC236}">
                  <a16:creationId xmlns:a16="http://schemas.microsoft.com/office/drawing/2014/main" id="{C157D09D-97C0-53FD-96FB-28D578B4A27C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057400" y="54864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36">
              <a:extLst>
                <a:ext uri="{FF2B5EF4-FFF2-40B4-BE49-F238E27FC236}">
                  <a16:creationId xmlns:a16="http://schemas.microsoft.com/office/drawing/2014/main" id="{CF1A12A3-0FDE-796A-39BE-91BAF09DFC52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143668" y="5376476"/>
              <a:ext cx="94381" cy="148025"/>
            </a:xfrm>
            <a:custGeom>
              <a:avLst/>
              <a:gdLst/>
              <a:ahLst/>
              <a:cxnLst/>
              <a:rect l="0" t="0" r="0" b="0"/>
              <a:pathLst>
                <a:path w="94381" h="148025">
                  <a:moveTo>
                    <a:pt x="8982" y="24199"/>
                  </a:moveTo>
                  <a:lnTo>
                    <a:pt x="8982" y="24199"/>
                  </a:lnTo>
                  <a:lnTo>
                    <a:pt x="26316" y="6866"/>
                  </a:lnTo>
                  <a:lnTo>
                    <a:pt x="27269" y="3090"/>
                  </a:lnTo>
                  <a:lnTo>
                    <a:pt x="27693" y="0"/>
                  </a:lnTo>
                  <a:lnTo>
                    <a:pt x="27881" y="2155"/>
                  </a:lnTo>
                  <a:lnTo>
                    <a:pt x="26873" y="3153"/>
                  </a:lnTo>
                  <a:lnTo>
                    <a:pt x="20398" y="5616"/>
                  </a:lnTo>
                  <a:lnTo>
                    <a:pt x="14761" y="9943"/>
                  </a:lnTo>
                  <a:lnTo>
                    <a:pt x="5638" y="28441"/>
                  </a:lnTo>
                  <a:lnTo>
                    <a:pt x="271" y="51660"/>
                  </a:lnTo>
                  <a:lnTo>
                    <a:pt x="0" y="55206"/>
                  </a:lnTo>
                  <a:lnTo>
                    <a:pt x="2521" y="61969"/>
                  </a:lnTo>
                  <a:lnTo>
                    <a:pt x="4674" y="65254"/>
                  </a:lnTo>
                  <a:lnTo>
                    <a:pt x="8227" y="67443"/>
                  </a:lnTo>
                  <a:lnTo>
                    <a:pt x="26315" y="73781"/>
                  </a:lnTo>
                  <a:lnTo>
                    <a:pt x="30062" y="76303"/>
                  </a:lnTo>
                  <a:lnTo>
                    <a:pt x="75860" y="91514"/>
                  </a:lnTo>
                  <a:lnTo>
                    <a:pt x="86331" y="97508"/>
                  </a:lnTo>
                  <a:lnTo>
                    <a:pt x="93604" y="108080"/>
                  </a:lnTo>
                  <a:lnTo>
                    <a:pt x="94380" y="114434"/>
                  </a:lnTo>
                  <a:lnTo>
                    <a:pt x="84497" y="128076"/>
                  </a:lnTo>
                  <a:lnTo>
                    <a:pt x="68163" y="140467"/>
                  </a:lnTo>
                  <a:lnTo>
                    <a:pt x="54975" y="145784"/>
                  </a:lnTo>
                  <a:lnTo>
                    <a:pt x="28032" y="148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37">
              <a:extLst>
                <a:ext uri="{FF2B5EF4-FFF2-40B4-BE49-F238E27FC236}">
                  <a16:creationId xmlns:a16="http://schemas.microsoft.com/office/drawing/2014/main" id="{2AA9B55F-8AD2-79BD-9F3E-CD61885A5420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181225" y="5343525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14189" y="28575"/>
                  </a:lnTo>
                  <a:lnTo>
                    <a:pt x="27723" y="23519"/>
                  </a:lnTo>
                  <a:lnTo>
                    <a:pt x="44713" y="13387"/>
                  </a:lnTo>
                  <a:lnTo>
                    <a:pt x="83104" y="6929"/>
                  </a:lnTo>
                  <a:lnTo>
                    <a:pt x="90910" y="307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111">
            <a:extLst>
              <a:ext uri="{FF2B5EF4-FFF2-40B4-BE49-F238E27FC236}">
                <a16:creationId xmlns:a16="http://schemas.microsoft.com/office/drawing/2014/main" id="{2D6D2174-C0F3-F60C-12C8-B3B5AF6B9270}"/>
              </a:ext>
            </a:extLst>
          </p:cNvPr>
          <p:cNvGrpSpPr/>
          <p:nvPr/>
        </p:nvGrpSpPr>
        <p:grpSpPr>
          <a:xfrm>
            <a:off x="1885950" y="5276884"/>
            <a:ext cx="1600201" cy="664157"/>
            <a:chOff x="1885950" y="5276884"/>
            <a:chExt cx="1600201" cy="664157"/>
          </a:xfrm>
        </p:grpSpPr>
        <p:sp>
          <p:nvSpPr>
            <p:cNvPr id="160" name="SMARTInkShape-438">
              <a:extLst>
                <a:ext uri="{FF2B5EF4-FFF2-40B4-BE49-F238E27FC236}">
                  <a16:creationId xmlns:a16="http://schemas.microsoft.com/office/drawing/2014/main" id="{5CB24E2C-DA2C-7B75-CB45-D05FFE34849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444276" y="5276884"/>
              <a:ext cx="136849" cy="314292"/>
            </a:xfrm>
            <a:custGeom>
              <a:avLst/>
              <a:gdLst/>
              <a:ahLst/>
              <a:cxnLst/>
              <a:rect l="0" t="0" r="0" b="0"/>
              <a:pathLst>
                <a:path w="136849" h="314292">
                  <a:moveTo>
                    <a:pt x="117949" y="9491"/>
                  </a:moveTo>
                  <a:lnTo>
                    <a:pt x="117949" y="9491"/>
                  </a:lnTo>
                  <a:lnTo>
                    <a:pt x="123005" y="4435"/>
                  </a:lnTo>
                  <a:lnTo>
                    <a:pt x="128310" y="1952"/>
                  </a:lnTo>
                  <a:lnTo>
                    <a:pt x="136848" y="0"/>
                  </a:lnTo>
                  <a:lnTo>
                    <a:pt x="128306" y="7577"/>
                  </a:lnTo>
                  <a:lnTo>
                    <a:pt x="87635" y="34139"/>
                  </a:lnTo>
                  <a:lnTo>
                    <a:pt x="62400" y="58775"/>
                  </a:lnTo>
                  <a:lnTo>
                    <a:pt x="37675" y="101188"/>
                  </a:lnTo>
                  <a:lnTo>
                    <a:pt x="17611" y="144610"/>
                  </a:lnTo>
                  <a:lnTo>
                    <a:pt x="4964" y="190990"/>
                  </a:lnTo>
                  <a:lnTo>
                    <a:pt x="0" y="220333"/>
                  </a:lnTo>
                  <a:lnTo>
                    <a:pt x="2959" y="264993"/>
                  </a:lnTo>
                  <a:lnTo>
                    <a:pt x="13558" y="288043"/>
                  </a:lnTo>
                  <a:lnTo>
                    <a:pt x="30098" y="311499"/>
                  </a:lnTo>
                  <a:lnTo>
                    <a:pt x="36924" y="313050"/>
                  </a:lnTo>
                  <a:lnTo>
                    <a:pt x="51274" y="314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39">
              <a:extLst>
                <a:ext uri="{FF2B5EF4-FFF2-40B4-BE49-F238E27FC236}">
                  <a16:creationId xmlns:a16="http://schemas.microsoft.com/office/drawing/2014/main" id="{01A88337-D466-47FB-3ADB-B57917A5072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628900" y="5345242"/>
              <a:ext cx="37316" cy="188784"/>
            </a:xfrm>
            <a:custGeom>
              <a:avLst/>
              <a:gdLst/>
              <a:ahLst/>
              <a:cxnLst/>
              <a:rect l="0" t="0" r="0" b="0"/>
              <a:pathLst>
                <a:path w="37316" h="188784">
                  <a:moveTo>
                    <a:pt x="19050" y="17333"/>
                  </a:moveTo>
                  <a:lnTo>
                    <a:pt x="19050" y="17333"/>
                  </a:lnTo>
                  <a:lnTo>
                    <a:pt x="19050" y="12277"/>
                  </a:lnTo>
                  <a:lnTo>
                    <a:pt x="24694" y="6972"/>
                  </a:lnTo>
                  <a:lnTo>
                    <a:pt x="35452" y="0"/>
                  </a:lnTo>
                  <a:lnTo>
                    <a:pt x="36335" y="1544"/>
                  </a:lnTo>
                  <a:lnTo>
                    <a:pt x="37315" y="8904"/>
                  </a:lnTo>
                  <a:lnTo>
                    <a:pt x="29831" y="51309"/>
                  </a:lnTo>
                  <a:lnTo>
                    <a:pt x="14673" y="91621"/>
                  </a:lnTo>
                  <a:lnTo>
                    <a:pt x="3212" y="131256"/>
                  </a:lnTo>
                  <a:lnTo>
                    <a:pt x="0" y="188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40">
              <a:extLst>
                <a:ext uri="{FF2B5EF4-FFF2-40B4-BE49-F238E27FC236}">
                  <a16:creationId xmlns:a16="http://schemas.microsoft.com/office/drawing/2014/main" id="{22CFF30E-448F-74A8-9045-871FD83F5B71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724150" y="543877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46392" y="9525"/>
                  </a:lnTo>
                  <a:lnTo>
                    <a:pt x="90183" y="9525"/>
                  </a:lnTo>
                  <a:lnTo>
                    <a:pt x="135728" y="670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41">
              <a:extLst>
                <a:ext uri="{FF2B5EF4-FFF2-40B4-BE49-F238E27FC236}">
                  <a16:creationId xmlns:a16="http://schemas.microsoft.com/office/drawing/2014/main" id="{D9531FFF-5F43-0E8D-8C10-B665BC0F8B15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002656" y="5335877"/>
              <a:ext cx="116067" cy="154086"/>
            </a:xfrm>
            <a:custGeom>
              <a:avLst/>
              <a:gdLst/>
              <a:ahLst/>
              <a:cxnLst/>
              <a:rect l="0" t="0" r="0" b="0"/>
              <a:pathLst>
                <a:path w="116067" h="154086">
                  <a:moveTo>
                    <a:pt x="45344" y="45748"/>
                  </a:moveTo>
                  <a:lnTo>
                    <a:pt x="45344" y="45748"/>
                  </a:lnTo>
                  <a:lnTo>
                    <a:pt x="55457" y="45748"/>
                  </a:lnTo>
                  <a:lnTo>
                    <a:pt x="63244" y="42926"/>
                  </a:lnTo>
                  <a:lnTo>
                    <a:pt x="66803" y="40692"/>
                  </a:lnTo>
                  <a:lnTo>
                    <a:pt x="69175" y="38144"/>
                  </a:lnTo>
                  <a:lnTo>
                    <a:pt x="71811" y="32491"/>
                  </a:lnTo>
                  <a:lnTo>
                    <a:pt x="73294" y="23358"/>
                  </a:lnTo>
                  <a:lnTo>
                    <a:pt x="70819" y="17100"/>
                  </a:lnTo>
                  <a:lnTo>
                    <a:pt x="67250" y="10790"/>
                  </a:lnTo>
                  <a:lnTo>
                    <a:pt x="65663" y="4458"/>
                  </a:lnTo>
                  <a:lnTo>
                    <a:pt x="63124" y="2346"/>
                  </a:lnTo>
                  <a:lnTo>
                    <a:pt x="54657" y="0"/>
                  </a:lnTo>
                  <a:lnTo>
                    <a:pt x="50494" y="433"/>
                  </a:lnTo>
                  <a:lnTo>
                    <a:pt x="43047" y="3736"/>
                  </a:lnTo>
                  <a:lnTo>
                    <a:pt x="18140" y="25619"/>
                  </a:lnTo>
                  <a:lnTo>
                    <a:pt x="5416" y="48250"/>
                  </a:lnTo>
                  <a:lnTo>
                    <a:pt x="0" y="75064"/>
                  </a:lnTo>
                  <a:lnTo>
                    <a:pt x="3451" y="103118"/>
                  </a:lnTo>
                  <a:lnTo>
                    <a:pt x="16233" y="126482"/>
                  </a:lnTo>
                  <a:lnTo>
                    <a:pt x="33426" y="141753"/>
                  </a:lnTo>
                  <a:lnTo>
                    <a:pt x="51926" y="152981"/>
                  </a:lnTo>
                  <a:lnTo>
                    <a:pt x="67319" y="154085"/>
                  </a:lnTo>
                  <a:lnTo>
                    <a:pt x="75869" y="152898"/>
                  </a:lnTo>
                  <a:lnTo>
                    <a:pt x="88191" y="145934"/>
                  </a:lnTo>
                  <a:lnTo>
                    <a:pt x="101078" y="130113"/>
                  </a:lnTo>
                  <a:lnTo>
                    <a:pt x="111599" y="106375"/>
                  </a:lnTo>
                  <a:lnTo>
                    <a:pt x="116066" y="84335"/>
                  </a:lnTo>
                  <a:lnTo>
                    <a:pt x="112761" y="38339"/>
                  </a:lnTo>
                  <a:lnTo>
                    <a:pt x="106704" y="26227"/>
                  </a:lnTo>
                  <a:lnTo>
                    <a:pt x="102126" y="20034"/>
                  </a:lnTo>
                  <a:lnTo>
                    <a:pt x="91394" y="13153"/>
                  </a:lnTo>
                  <a:lnTo>
                    <a:pt x="85569" y="11318"/>
                  </a:lnTo>
                  <a:lnTo>
                    <a:pt x="73452" y="12102"/>
                  </a:lnTo>
                  <a:lnTo>
                    <a:pt x="45344" y="17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42">
              <a:extLst>
                <a:ext uri="{FF2B5EF4-FFF2-40B4-BE49-F238E27FC236}">
                  <a16:creationId xmlns:a16="http://schemas.microsoft.com/office/drawing/2014/main" id="{258EFCD3-3EE5-923E-9DAD-D8CCB674022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143250" y="5467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43">
              <a:extLst>
                <a:ext uri="{FF2B5EF4-FFF2-40B4-BE49-F238E27FC236}">
                  <a16:creationId xmlns:a16="http://schemas.microsoft.com/office/drawing/2014/main" id="{E48B3A5E-4B77-F60A-6FF4-BB8EAF61B3C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220901" y="5367495"/>
              <a:ext cx="82152" cy="147481"/>
            </a:xfrm>
            <a:custGeom>
              <a:avLst/>
              <a:gdLst/>
              <a:ahLst/>
              <a:cxnLst/>
              <a:rect l="0" t="0" r="0" b="0"/>
              <a:pathLst>
                <a:path w="82152" h="147481">
                  <a:moveTo>
                    <a:pt x="55699" y="14130"/>
                  </a:moveTo>
                  <a:lnTo>
                    <a:pt x="55699" y="14130"/>
                  </a:lnTo>
                  <a:lnTo>
                    <a:pt x="60755" y="9074"/>
                  </a:lnTo>
                  <a:lnTo>
                    <a:pt x="61187" y="6526"/>
                  </a:lnTo>
                  <a:lnTo>
                    <a:pt x="60415" y="3769"/>
                  </a:lnTo>
                  <a:lnTo>
                    <a:pt x="58843" y="873"/>
                  </a:lnTo>
                  <a:lnTo>
                    <a:pt x="56737" y="0"/>
                  </a:lnTo>
                  <a:lnTo>
                    <a:pt x="54274" y="477"/>
                  </a:lnTo>
                  <a:lnTo>
                    <a:pt x="9568" y="27237"/>
                  </a:lnTo>
                  <a:lnTo>
                    <a:pt x="3446" y="35124"/>
                  </a:lnTo>
                  <a:lnTo>
                    <a:pt x="0" y="45515"/>
                  </a:lnTo>
                  <a:lnTo>
                    <a:pt x="4035" y="60354"/>
                  </a:lnTo>
                  <a:lnTo>
                    <a:pt x="7498" y="63996"/>
                  </a:lnTo>
                  <a:lnTo>
                    <a:pt x="49604" y="84253"/>
                  </a:lnTo>
                  <a:lnTo>
                    <a:pt x="69743" y="96734"/>
                  </a:lnTo>
                  <a:lnTo>
                    <a:pt x="77110" y="103054"/>
                  </a:lnTo>
                  <a:lnTo>
                    <a:pt x="81090" y="112214"/>
                  </a:lnTo>
                  <a:lnTo>
                    <a:pt x="82151" y="117619"/>
                  </a:lnTo>
                  <a:lnTo>
                    <a:pt x="80742" y="122281"/>
                  </a:lnTo>
                  <a:lnTo>
                    <a:pt x="62629" y="140738"/>
                  </a:lnTo>
                  <a:lnTo>
                    <a:pt x="53135" y="144484"/>
                  </a:lnTo>
                  <a:lnTo>
                    <a:pt x="8074" y="147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44">
              <a:extLst>
                <a:ext uri="{FF2B5EF4-FFF2-40B4-BE49-F238E27FC236}">
                  <a16:creationId xmlns:a16="http://schemas.microsoft.com/office/drawing/2014/main" id="{12C43109-F0AE-A263-373D-C87CD8F19BE3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267075" y="5334000"/>
              <a:ext cx="76201" cy="38101"/>
            </a:xfrm>
            <a:custGeom>
              <a:avLst/>
              <a:gdLst/>
              <a:ahLst/>
              <a:cxnLst/>
              <a:rect l="0" t="0" r="0" b="0"/>
              <a:pathLst>
                <a:path w="76201" h="38101">
                  <a:moveTo>
                    <a:pt x="0" y="38100"/>
                  </a:moveTo>
                  <a:lnTo>
                    <a:pt x="0" y="38100"/>
                  </a:lnTo>
                  <a:lnTo>
                    <a:pt x="40077" y="21853"/>
                  </a:lnTo>
                  <a:lnTo>
                    <a:pt x="53738" y="13648"/>
                  </a:lnTo>
                  <a:lnTo>
                    <a:pt x="68604" y="968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45">
              <a:extLst>
                <a:ext uri="{FF2B5EF4-FFF2-40B4-BE49-F238E27FC236}">
                  <a16:creationId xmlns:a16="http://schemas.microsoft.com/office/drawing/2014/main" id="{375A241B-0087-F97C-06F9-F1E83A327441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276600" y="5286375"/>
              <a:ext cx="140797" cy="276226"/>
            </a:xfrm>
            <a:custGeom>
              <a:avLst/>
              <a:gdLst/>
              <a:ahLst/>
              <a:cxnLst/>
              <a:rect l="0" t="0" r="0" b="0"/>
              <a:pathLst>
                <a:path w="140797" h="276226">
                  <a:moveTo>
                    <a:pt x="85725" y="0"/>
                  </a:moveTo>
                  <a:lnTo>
                    <a:pt x="85725" y="0"/>
                  </a:lnTo>
                  <a:lnTo>
                    <a:pt x="117160" y="39039"/>
                  </a:lnTo>
                  <a:lnTo>
                    <a:pt x="128082" y="59663"/>
                  </a:lnTo>
                  <a:lnTo>
                    <a:pt x="139433" y="101541"/>
                  </a:lnTo>
                  <a:lnTo>
                    <a:pt x="140796" y="138154"/>
                  </a:lnTo>
                  <a:lnTo>
                    <a:pt x="132312" y="180043"/>
                  </a:lnTo>
                  <a:lnTo>
                    <a:pt x="123518" y="203629"/>
                  </a:lnTo>
                  <a:lnTo>
                    <a:pt x="101582" y="231429"/>
                  </a:lnTo>
                  <a:lnTo>
                    <a:pt x="57461" y="255144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46">
              <a:extLst>
                <a:ext uri="{FF2B5EF4-FFF2-40B4-BE49-F238E27FC236}">
                  <a16:creationId xmlns:a16="http://schemas.microsoft.com/office/drawing/2014/main" id="{3198506A-CBBE-4423-0F24-41C7892068BF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885950" y="5629667"/>
              <a:ext cx="1600201" cy="113909"/>
            </a:xfrm>
            <a:custGeom>
              <a:avLst/>
              <a:gdLst/>
              <a:ahLst/>
              <a:cxnLst/>
              <a:rect l="0" t="0" r="0" b="0"/>
              <a:pathLst>
                <a:path w="1600201" h="11390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781"/>
                  </a:lnTo>
                  <a:lnTo>
                    <a:pt x="1058" y="6232"/>
                  </a:lnTo>
                  <a:lnTo>
                    <a:pt x="5057" y="7844"/>
                  </a:lnTo>
                  <a:lnTo>
                    <a:pt x="47722" y="8878"/>
                  </a:lnTo>
                  <a:lnTo>
                    <a:pt x="94926" y="10116"/>
                  </a:lnTo>
                  <a:lnTo>
                    <a:pt x="133607" y="15657"/>
                  </a:lnTo>
                  <a:lnTo>
                    <a:pt x="166273" y="17324"/>
                  </a:lnTo>
                  <a:lnTo>
                    <a:pt x="199135" y="18065"/>
                  </a:lnTo>
                  <a:lnTo>
                    <a:pt x="232438" y="18394"/>
                  </a:lnTo>
                  <a:lnTo>
                    <a:pt x="268406" y="18541"/>
                  </a:lnTo>
                  <a:lnTo>
                    <a:pt x="311203" y="18606"/>
                  </a:lnTo>
                  <a:lnTo>
                    <a:pt x="358446" y="19694"/>
                  </a:lnTo>
                  <a:lnTo>
                    <a:pt x="382897" y="21465"/>
                  </a:lnTo>
                  <a:lnTo>
                    <a:pt x="407664" y="23704"/>
                  </a:lnTo>
                  <a:lnTo>
                    <a:pt x="433701" y="25197"/>
                  </a:lnTo>
                  <a:lnTo>
                    <a:pt x="460585" y="26192"/>
                  </a:lnTo>
                  <a:lnTo>
                    <a:pt x="488031" y="26856"/>
                  </a:lnTo>
                  <a:lnTo>
                    <a:pt x="514796" y="28357"/>
                  </a:lnTo>
                  <a:lnTo>
                    <a:pt x="541106" y="30415"/>
                  </a:lnTo>
                  <a:lnTo>
                    <a:pt x="567112" y="32846"/>
                  </a:lnTo>
                  <a:lnTo>
                    <a:pt x="593975" y="35525"/>
                  </a:lnTo>
                  <a:lnTo>
                    <a:pt x="621408" y="38370"/>
                  </a:lnTo>
                  <a:lnTo>
                    <a:pt x="649222" y="41324"/>
                  </a:lnTo>
                  <a:lnTo>
                    <a:pt x="678348" y="43294"/>
                  </a:lnTo>
                  <a:lnTo>
                    <a:pt x="708348" y="44607"/>
                  </a:lnTo>
                  <a:lnTo>
                    <a:pt x="738932" y="45482"/>
                  </a:lnTo>
                  <a:lnTo>
                    <a:pt x="768847" y="47124"/>
                  </a:lnTo>
                  <a:lnTo>
                    <a:pt x="798314" y="49277"/>
                  </a:lnTo>
                  <a:lnTo>
                    <a:pt x="827484" y="51771"/>
                  </a:lnTo>
                  <a:lnTo>
                    <a:pt x="856456" y="54492"/>
                  </a:lnTo>
                  <a:lnTo>
                    <a:pt x="885296" y="57364"/>
                  </a:lnTo>
                  <a:lnTo>
                    <a:pt x="914047" y="60337"/>
                  </a:lnTo>
                  <a:lnTo>
                    <a:pt x="942740" y="62319"/>
                  </a:lnTo>
                  <a:lnTo>
                    <a:pt x="971393" y="63640"/>
                  </a:lnTo>
                  <a:lnTo>
                    <a:pt x="1000021" y="64521"/>
                  </a:lnTo>
                  <a:lnTo>
                    <a:pt x="1027572" y="66167"/>
                  </a:lnTo>
                  <a:lnTo>
                    <a:pt x="1054406" y="68322"/>
                  </a:lnTo>
                  <a:lnTo>
                    <a:pt x="1080763" y="70818"/>
                  </a:lnTo>
                  <a:lnTo>
                    <a:pt x="1106800" y="73540"/>
                  </a:lnTo>
                  <a:lnTo>
                    <a:pt x="1132625" y="76413"/>
                  </a:lnTo>
                  <a:lnTo>
                    <a:pt x="1158308" y="79386"/>
                  </a:lnTo>
                  <a:lnTo>
                    <a:pt x="1203779" y="82690"/>
                  </a:lnTo>
                  <a:lnTo>
                    <a:pt x="1246213" y="85216"/>
                  </a:lnTo>
                  <a:lnTo>
                    <a:pt x="1289767" y="89867"/>
                  </a:lnTo>
                  <a:lnTo>
                    <a:pt x="1330996" y="92640"/>
                  </a:lnTo>
                  <a:lnTo>
                    <a:pt x="1369429" y="93872"/>
                  </a:lnTo>
                  <a:lnTo>
                    <a:pt x="1404149" y="94420"/>
                  </a:lnTo>
                  <a:lnTo>
                    <a:pt x="1448389" y="99784"/>
                  </a:lnTo>
                  <a:lnTo>
                    <a:pt x="1488309" y="103020"/>
                  </a:lnTo>
                  <a:lnTo>
                    <a:pt x="1532004" y="103979"/>
                  </a:lnTo>
                  <a:lnTo>
                    <a:pt x="1600200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47">
              <a:extLst>
                <a:ext uri="{FF2B5EF4-FFF2-40B4-BE49-F238E27FC236}">
                  <a16:creationId xmlns:a16="http://schemas.microsoft.com/office/drawing/2014/main" id="{BE765E1F-D4B8-1563-FD18-6DEA37F75A9E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400868" y="5705485"/>
              <a:ext cx="151425" cy="228591"/>
            </a:xfrm>
            <a:custGeom>
              <a:avLst/>
              <a:gdLst/>
              <a:ahLst/>
              <a:cxnLst/>
              <a:rect l="0" t="0" r="0" b="0"/>
              <a:pathLst>
                <a:path w="151425" h="228591">
                  <a:moveTo>
                    <a:pt x="56582" y="28565"/>
                  </a:moveTo>
                  <a:lnTo>
                    <a:pt x="56582" y="28565"/>
                  </a:lnTo>
                  <a:lnTo>
                    <a:pt x="61638" y="28565"/>
                  </a:lnTo>
                  <a:lnTo>
                    <a:pt x="63128" y="27507"/>
                  </a:lnTo>
                  <a:lnTo>
                    <a:pt x="64121" y="25743"/>
                  </a:lnTo>
                  <a:lnTo>
                    <a:pt x="65715" y="20364"/>
                  </a:lnTo>
                  <a:lnTo>
                    <a:pt x="68754" y="19628"/>
                  </a:lnTo>
                  <a:lnTo>
                    <a:pt x="74274" y="19156"/>
                  </a:lnTo>
                  <a:lnTo>
                    <a:pt x="74726" y="18059"/>
                  </a:lnTo>
                  <a:lnTo>
                    <a:pt x="75632" y="0"/>
                  </a:lnTo>
                  <a:lnTo>
                    <a:pt x="75632" y="18305"/>
                  </a:lnTo>
                  <a:lnTo>
                    <a:pt x="72810" y="26828"/>
                  </a:lnTo>
                  <a:lnTo>
                    <a:pt x="53242" y="58889"/>
                  </a:lnTo>
                  <a:lnTo>
                    <a:pt x="29971" y="78824"/>
                  </a:lnTo>
                  <a:lnTo>
                    <a:pt x="22530" y="87944"/>
                  </a:lnTo>
                  <a:lnTo>
                    <a:pt x="5897" y="99336"/>
                  </a:lnTo>
                  <a:lnTo>
                    <a:pt x="2305" y="105174"/>
                  </a:lnTo>
                  <a:lnTo>
                    <a:pt x="0" y="112489"/>
                  </a:lnTo>
                  <a:lnTo>
                    <a:pt x="869" y="113090"/>
                  </a:lnTo>
                  <a:lnTo>
                    <a:pt x="12739" y="114131"/>
                  </a:lnTo>
                  <a:lnTo>
                    <a:pt x="33615" y="113201"/>
                  </a:lnTo>
                  <a:lnTo>
                    <a:pt x="79932" y="102529"/>
                  </a:lnTo>
                  <a:lnTo>
                    <a:pt x="115161" y="96200"/>
                  </a:lnTo>
                  <a:lnTo>
                    <a:pt x="140234" y="95277"/>
                  </a:lnTo>
                  <a:lnTo>
                    <a:pt x="140925" y="96323"/>
                  </a:lnTo>
                  <a:lnTo>
                    <a:pt x="142956" y="102851"/>
                  </a:lnTo>
                  <a:lnTo>
                    <a:pt x="148731" y="111489"/>
                  </a:lnTo>
                  <a:lnTo>
                    <a:pt x="150913" y="120750"/>
                  </a:lnTo>
                  <a:lnTo>
                    <a:pt x="151424" y="127038"/>
                  </a:lnTo>
                  <a:lnTo>
                    <a:pt x="141417" y="160771"/>
                  </a:lnTo>
                  <a:lnTo>
                    <a:pt x="135341" y="180627"/>
                  </a:lnTo>
                  <a:lnTo>
                    <a:pt x="132782" y="228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48">
              <a:extLst>
                <a:ext uri="{FF2B5EF4-FFF2-40B4-BE49-F238E27FC236}">
                  <a16:creationId xmlns:a16="http://schemas.microsoft.com/office/drawing/2014/main" id="{20B04F7C-D71E-7D2C-663C-A961DCC873FB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667707" y="5777489"/>
              <a:ext cx="75494" cy="136681"/>
            </a:xfrm>
            <a:custGeom>
              <a:avLst/>
              <a:gdLst/>
              <a:ahLst/>
              <a:cxnLst/>
              <a:rect l="0" t="0" r="0" b="0"/>
              <a:pathLst>
                <a:path w="75494" h="136681">
                  <a:moveTo>
                    <a:pt x="75493" y="32761"/>
                  </a:moveTo>
                  <a:lnTo>
                    <a:pt x="75493" y="32761"/>
                  </a:lnTo>
                  <a:lnTo>
                    <a:pt x="75493" y="15428"/>
                  </a:lnTo>
                  <a:lnTo>
                    <a:pt x="74435" y="14856"/>
                  </a:lnTo>
                  <a:lnTo>
                    <a:pt x="67292" y="13861"/>
                  </a:lnTo>
                  <a:lnTo>
                    <a:pt x="66557" y="10956"/>
                  </a:lnTo>
                  <a:lnTo>
                    <a:pt x="66360" y="8699"/>
                  </a:lnTo>
                  <a:lnTo>
                    <a:pt x="65172" y="7195"/>
                  </a:lnTo>
                  <a:lnTo>
                    <a:pt x="61028" y="5522"/>
                  </a:lnTo>
                  <a:lnTo>
                    <a:pt x="52745" y="4582"/>
                  </a:lnTo>
                  <a:lnTo>
                    <a:pt x="43863" y="10007"/>
                  </a:lnTo>
                  <a:lnTo>
                    <a:pt x="20914" y="30735"/>
                  </a:lnTo>
                  <a:lnTo>
                    <a:pt x="7346" y="54033"/>
                  </a:lnTo>
                  <a:lnTo>
                    <a:pt x="1679" y="70931"/>
                  </a:lnTo>
                  <a:lnTo>
                    <a:pt x="0" y="92754"/>
                  </a:lnTo>
                  <a:lnTo>
                    <a:pt x="2429" y="104580"/>
                  </a:lnTo>
                  <a:lnTo>
                    <a:pt x="7556" y="115739"/>
                  </a:lnTo>
                  <a:lnTo>
                    <a:pt x="22719" y="131035"/>
                  </a:lnTo>
                  <a:lnTo>
                    <a:pt x="30166" y="134647"/>
                  </a:lnTo>
                  <a:lnTo>
                    <a:pt x="40308" y="136680"/>
                  </a:lnTo>
                  <a:lnTo>
                    <a:pt x="46802" y="134334"/>
                  </a:lnTo>
                  <a:lnTo>
                    <a:pt x="59595" y="124203"/>
                  </a:lnTo>
                  <a:lnTo>
                    <a:pt x="69136" y="105010"/>
                  </a:lnTo>
                  <a:lnTo>
                    <a:pt x="74237" y="64593"/>
                  </a:lnTo>
                  <a:lnTo>
                    <a:pt x="75328" y="32315"/>
                  </a:lnTo>
                  <a:lnTo>
                    <a:pt x="72597" y="24449"/>
                  </a:lnTo>
                  <a:lnTo>
                    <a:pt x="68914" y="17426"/>
                  </a:lnTo>
                  <a:lnTo>
                    <a:pt x="65783" y="7521"/>
                  </a:lnTo>
                  <a:lnTo>
                    <a:pt x="61299" y="1082"/>
                  </a:lnTo>
                  <a:lnTo>
                    <a:pt x="58622" y="0"/>
                  </a:lnTo>
                  <a:lnTo>
                    <a:pt x="55779" y="337"/>
                  </a:lnTo>
                  <a:lnTo>
                    <a:pt x="46918" y="4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49">
              <a:extLst>
                <a:ext uri="{FF2B5EF4-FFF2-40B4-BE49-F238E27FC236}">
                  <a16:creationId xmlns:a16="http://schemas.microsoft.com/office/drawing/2014/main" id="{BADABDD9-12CC-37BA-1015-B85EA9150EE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819400" y="5763916"/>
              <a:ext cx="95062" cy="177125"/>
            </a:xfrm>
            <a:custGeom>
              <a:avLst/>
              <a:gdLst/>
              <a:ahLst/>
              <a:cxnLst/>
              <a:rect l="0" t="0" r="0" b="0"/>
              <a:pathLst>
                <a:path w="95062" h="177125">
                  <a:moveTo>
                    <a:pt x="57150" y="55859"/>
                  </a:moveTo>
                  <a:lnTo>
                    <a:pt x="57150" y="55859"/>
                  </a:lnTo>
                  <a:lnTo>
                    <a:pt x="64688" y="37959"/>
                  </a:lnTo>
                  <a:lnTo>
                    <a:pt x="66283" y="24337"/>
                  </a:lnTo>
                  <a:lnTo>
                    <a:pt x="63678" y="17860"/>
                  </a:lnTo>
                  <a:lnTo>
                    <a:pt x="61502" y="14652"/>
                  </a:lnTo>
                  <a:lnTo>
                    <a:pt x="58993" y="12512"/>
                  </a:lnTo>
                  <a:lnTo>
                    <a:pt x="53383" y="10136"/>
                  </a:lnTo>
                  <a:lnTo>
                    <a:pt x="39929" y="8401"/>
                  </a:lnTo>
                  <a:lnTo>
                    <a:pt x="28529" y="13340"/>
                  </a:lnTo>
                  <a:lnTo>
                    <a:pt x="25370" y="15871"/>
                  </a:lnTo>
                  <a:lnTo>
                    <a:pt x="9769" y="35685"/>
                  </a:lnTo>
                  <a:lnTo>
                    <a:pt x="4342" y="52890"/>
                  </a:lnTo>
                  <a:lnTo>
                    <a:pt x="571" y="95489"/>
                  </a:lnTo>
                  <a:lnTo>
                    <a:pt x="1227" y="116755"/>
                  </a:lnTo>
                  <a:lnTo>
                    <a:pt x="13280" y="156071"/>
                  </a:lnTo>
                  <a:lnTo>
                    <a:pt x="22397" y="171041"/>
                  </a:lnTo>
                  <a:lnTo>
                    <a:pt x="26573" y="173922"/>
                  </a:lnTo>
                  <a:lnTo>
                    <a:pt x="36857" y="177124"/>
                  </a:lnTo>
                  <a:lnTo>
                    <a:pt x="51306" y="172901"/>
                  </a:lnTo>
                  <a:lnTo>
                    <a:pt x="76339" y="158000"/>
                  </a:lnTo>
                  <a:lnTo>
                    <a:pt x="88000" y="132925"/>
                  </a:lnTo>
                  <a:lnTo>
                    <a:pt x="93818" y="87584"/>
                  </a:lnTo>
                  <a:lnTo>
                    <a:pt x="94967" y="46956"/>
                  </a:lnTo>
                  <a:lnTo>
                    <a:pt x="95061" y="37223"/>
                  </a:lnTo>
                  <a:lnTo>
                    <a:pt x="89522" y="20765"/>
                  </a:lnTo>
                  <a:lnTo>
                    <a:pt x="85081" y="13414"/>
                  </a:lnTo>
                  <a:lnTo>
                    <a:pt x="78946" y="8512"/>
                  </a:lnTo>
                  <a:lnTo>
                    <a:pt x="63662" y="3066"/>
                  </a:lnTo>
                  <a:lnTo>
                    <a:pt x="42264" y="0"/>
                  </a:lnTo>
                  <a:lnTo>
                    <a:pt x="22518" y="4149"/>
                  </a:lnTo>
                  <a:lnTo>
                    <a:pt x="0" y="27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112">
            <a:extLst>
              <a:ext uri="{FF2B5EF4-FFF2-40B4-BE49-F238E27FC236}">
                <a16:creationId xmlns:a16="http://schemas.microsoft.com/office/drawing/2014/main" id="{78D923E6-2F87-E3A2-480A-1225BF68891B}"/>
              </a:ext>
            </a:extLst>
          </p:cNvPr>
          <p:cNvGrpSpPr/>
          <p:nvPr/>
        </p:nvGrpSpPr>
        <p:grpSpPr>
          <a:xfrm>
            <a:off x="4248150" y="5600700"/>
            <a:ext cx="171451" cy="76201"/>
            <a:chOff x="4248150" y="5600700"/>
            <a:chExt cx="171451" cy="76201"/>
          </a:xfrm>
        </p:grpSpPr>
        <p:sp>
          <p:nvSpPr>
            <p:cNvPr id="173" name="SMARTInkShape-450">
              <a:extLst>
                <a:ext uri="{FF2B5EF4-FFF2-40B4-BE49-F238E27FC236}">
                  <a16:creationId xmlns:a16="http://schemas.microsoft.com/office/drawing/2014/main" id="{7AFDE5DE-5831-842E-D27C-A8C8FA3FC246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248150" y="560070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40020" y="9525"/>
                  </a:lnTo>
                  <a:lnTo>
                    <a:pt x="56945" y="8467"/>
                  </a:lnTo>
                  <a:lnTo>
                    <a:pt x="103616" y="88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51">
              <a:extLst>
                <a:ext uri="{FF2B5EF4-FFF2-40B4-BE49-F238E27FC236}">
                  <a16:creationId xmlns:a16="http://schemas.microsoft.com/office/drawing/2014/main" id="{11DC5D6C-E87D-84E6-F3DF-B4AA31042D3B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257675" y="5671412"/>
              <a:ext cx="161926" cy="5489"/>
            </a:xfrm>
            <a:custGeom>
              <a:avLst/>
              <a:gdLst/>
              <a:ahLst/>
              <a:cxnLst/>
              <a:rect l="0" t="0" r="0" b="0"/>
              <a:pathLst>
                <a:path w="161926" h="5489">
                  <a:moveTo>
                    <a:pt x="0" y="5488"/>
                  </a:moveTo>
                  <a:lnTo>
                    <a:pt x="0" y="5488"/>
                  </a:lnTo>
                  <a:lnTo>
                    <a:pt x="16267" y="4430"/>
                  </a:lnTo>
                  <a:lnTo>
                    <a:pt x="39039" y="0"/>
                  </a:lnTo>
                  <a:lnTo>
                    <a:pt x="77788" y="4556"/>
                  </a:lnTo>
                  <a:lnTo>
                    <a:pt x="115672" y="5304"/>
                  </a:lnTo>
                  <a:lnTo>
                    <a:pt x="161925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113">
            <a:extLst>
              <a:ext uri="{FF2B5EF4-FFF2-40B4-BE49-F238E27FC236}">
                <a16:creationId xmlns:a16="http://schemas.microsoft.com/office/drawing/2014/main" id="{971CA59A-F94D-EC17-821A-1278D3034321}"/>
              </a:ext>
            </a:extLst>
          </p:cNvPr>
          <p:cNvGrpSpPr/>
          <p:nvPr/>
        </p:nvGrpSpPr>
        <p:grpSpPr>
          <a:xfrm>
            <a:off x="4602736" y="5429250"/>
            <a:ext cx="940815" cy="238079"/>
            <a:chOff x="4602736" y="5429250"/>
            <a:chExt cx="940815" cy="238079"/>
          </a:xfrm>
        </p:grpSpPr>
        <p:sp>
          <p:nvSpPr>
            <p:cNvPr id="176" name="SMARTInkShape-452">
              <a:extLst>
                <a:ext uri="{FF2B5EF4-FFF2-40B4-BE49-F238E27FC236}">
                  <a16:creationId xmlns:a16="http://schemas.microsoft.com/office/drawing/2014/main" id="{94E86980-2F05-1A13-E9F2-71CE279F0D00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602736" y="5481622"/>
              <a:ext cx="145814" cy="180432"/>
            </a:xfrm>
            <a:custGeom>
              <a:avLst/>
              <a:gdLst/>
              <a:ahLst/>
              <a:cxnLst/>
              <a:rect l="0" t="0" r="0" b="0"/>
              <a:pathLst>
                <a:path w="145814" h="180432">
                  <a:moveTo>
                    <a:pt x="112139" y="33353"/>
                  </a:moveTo>
                  <a:lnTo>
                    <a:pt x="112139" y="33353"/>
                  </a:lnTo>
                  <a:lnTo>
                    <a:pt x="112139" y="28297"/>
                  </a:lnTo>
                  <a:lnTo>
                    <a:pt x="111081" y="26808"/>
                  </a:lnTo>
                  <a:lnTo>
                    <a:pt x="109317" y="25814"/>
                  </a:lnTo>
                  <a:lnTo>
                    <a:pt x="103938" y="24220"/>
                  </a:lnTo>
                  <a:lnTo>
                    <a:pt x="103202" y="21180"/>
                  </a:lnTo>
                  <a:lnTo>
                    <a:pt x="103007" y="18888"/>
                  </a:lnTo>
                  <a:lnTo>
                    <a:pt x="100759" y="18418"/>
                  </a:lnTo>
                  <a:lnTo>
                    <a:pt x="81944" y="25268"/>
                  </a:lnTo>
                  <a:lnTo>
                    <a:pt x="50543" y="42009"/>
                  </a:lnTo>
                  <a:lnTo>
                    <a:pt x="16892" y="72005"/>
                  </a:lnTo>
                  <a:lnTo>
                    <a:pt x="5130" y="93488"/>
                  </a:lnTo>
                  <a:lnTo>
                    <a:pt x="0" y="119962"/>
                  </a:lnTo>
                  <a:lnTo>
                    <a:pt x="3536" y="142858"/>
                  </a:lnTo>
                  <a:lnTo>
                    <a:pt x="16342" y="163048"/>
                  </a:lnTo>
                  <a:lnTo>
                    <a:pt x="24760" y="170370"/>
                  </a:lnTo>
                  <a:lnTo>
                    <a:pt x="48901" y="180127"/>
                  </a:lnTo>
                  <a:lnTo>
                    <a:pt x="63220" y="180431"/>
                  </a:lnTo>
                  <a:lnTo>
                    <a:pt x="101582" y="169177"/>
                  </a:lnTo>
                  <a:lnTo>
                    <a:pt x="120206" y="159862"/>
                  </a:lnTo>
                  <a:lnTo>
                    <a:pt x="123867" y="158967"/>
                  </a:lnTo>
                  <a:lnTo>
                    <a:pt x="130756" y="149506"/>
                  </a:lnTo>
                  <a:lnTo>
                    <a:pt x="136288" y="135776"/>
                  </a:lnTo>
                  <a:lnTo>
                    <a:pt x="142662" y="101248"/>
                  </a:lnTo>
                  <a:lnTo>
                    <a:pt x="145813" y="76229"/>
                  </a:lnTo>
                  <a:lnTo>
                    <a:pt x="141636" y="46410"/>
                  </a:lnTo>
                  <a:lnTo>
                    <a:pt x="127718" y="16898"/>
                  </a:lnTo>
                  <a:lnTo>
                    <a:pt x="121532" y="10165"/>
                  </a:lnTo>
                  <a:lnTo>
                    <a:pt x="108938" y="786"/>
                  </a:lnTo>
                  <a:lnTo>
                    <a:pt x="105772" y="0"/>
                  </a:lnTo>
                  <a:lnTo>
                    <a:pt x="102603" y="534"/>
                  </a:lnTo>
                  <a:lnTo>
                    <a:pt x="99431" y="1949"/>
                  </a:lnTo>
                  <a:lnTo>
                    <a:pt x="97317" y="3950"/>
                  </a:lnTo>
                  <a:lnTo>
                    <a:pt x="94968" y="8996"/>
                  </a:lnTo>
                  <a:lnTo>
                    <a:pt x="93089" y="23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53">
              <a:extLst>
                <a:ext uri="{FF2B5EF4-FFF2-40B4-BE49-F238E27FC236}">
                  <a16:creationId xmlns:a16="http://schemas.microsoft.com/office/drawing/2014/main" id="{D8E9A442-9C92-949B-0952-80B809C43427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829175" y="56007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54">
              <a:extLst>
                <a:ext uri="{FF2B5EF4-FFF2-40B4-BE49-F238E27FC236}">
                  <a16:creationId xmlns:a16="http://schemas.microsoft.com/office/drawing/2014/main" id="{702A2728-118A-B742-029B-C24F72BDA1A2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934012" y="5506003"/>
              <a:ext cx="117638" cy="120078"/>
            </a:xfrm>
            <a:custGeom>
              <a:avLst/>
              <a:gdLst/>
              <a:ahLst/>
              <a:cxnLst/>
              <a:rect l="0" t="0" r="0" b="0"/>
              <a:pathLst>
                <a:path w="117638" h="120078">
                  <a:moveTo>
                    <a:pt x="57088" y="37547"/>
                  </a:moveTo>
                  <a:lnTo>
                    <a:pt x="57088" y="37547"/>
                  </a:lnTo>
                  <a:lnTo>
                    <a:pt x="57088" y="1314"/>
                  </a:lnTo>
                  <a:lnTo>
                    <a:pt x="56030" y="692"/>
                  </a:lnTo>
                  <a:lnTo>
                    <a:pt x="52032" y="0"/>
                  </a:lnTo>
                  <a:lnTo>
                    <a:pt x="7956" y="30985"/>
                  </a:lnTo>
                  <a:lnTo>
                    <a:pt x="3501" y="37452"/>
                  </a:lnTo>
                  <a:lnTo>
                    <a:pt x="994" y="47044"/>
                  </a:lnTo>
                  <a:lnTo>
                    <a:pt x="0" y="69295"/>
                  </a:lnTo>
                  <a:lnTo>
                    <a:pt x="2788" y="75647"/>
                  </a:lnTo>
                  <a:lnTo>
                    <a:pt x="6496" y="81997"/>
                  </a:lnTo>
                  <a:lnTo>
                    <a:pt x="9642" y="91522"/>
                  </a:lnTo>
                  <a:lnTo>
                    <a:pt x="14129" y="97872"/>
                  </a:lnTo>
                  <a:lnTo>
                    <a:pt x="32717" y="112454"/>
                  </a:lnTo>
                  <a:lnTo>
                    <a:pt x="49431" y="118463"/>
                  </a:lnTo>
                  <a:lnTo>
                    <a:pt x="67444" y="120077"/>
                  </a:lnTo>
                  <a:lnTo>
                    <a:pt x="93318" y="115035"/>
                  </a:lnTo>
                  <a:lnTo>
                    <a:pt x="104234" y="109733"/>
                  </a:lnTo>
                  <a:lnTo>
                    <a:pt x="112614" y="101027"/>
                  </a:lnTo>
                  <a:lnTo>
                    <a:pt x="116331" y="95742"/>
                  </a:lnTo>
                  <a:lnTo>
                    <a:pt x="117637" y="78581"/>
                  </a:lnTo>
                  <a:lnTo>
                    <a:pt x="114909" y="38127"/>
                  </a:lnTo>
                  <a:lnTo>
                    <a:pt x="112569" y="30525"/>
                  </a:lnTo>
                  <a:lnTo>
                    <a:pt x="104324" y="19256"/>
                  </a:lnTo>
                  <a:lnTo>
                    <a:pt x="90782" y="13543"/>
                  </a:lnTo>
                  <a:lnTo>
                    <a:pt x="47563" y="8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55">
              <a:extLst>
                <a:ext uri="{FF2B5EF4-FFF2-40B4-BE49-F238E27FC236}">
                  <a16:creationId xmlns:a16="http://schemas.microsoft.com/office/drawing/2014/main" id="{19652E2F-A7EC-2B94-1738-D6E94F7B6146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128016" y="5515139"/>
              <a:ext cx="148835" cy="152190"/>
            </a:xfrm>
            <a:custGeom>
              <a:avLst/>
              <a:gdLst/>
              <a:ahLst/>
              <a:cxnLst/>
              <a:rect l="0" t="0" r="0" b="0"/>
              <a:pathLst>
                <a:path w="148835" h="152190">
                  <a:moveTo>
                    <a:pt x="5959" y="37936"/>
                  </a:moveTo>
                  <a:lnTo>
                    <a:pt x="5959" y="37936"/>
                  </a:lnTo>
                  <a:lnTo>
                    <a:pt x="5959" y="32880"/>
                  </a:lnTo>
                  <a:lnTo>
                    <a:pt x="8781" y="27575"/>
                  </a:lnTo>
                  <a:lnTo>
                    <a:pt x="28349" y="6138"/>
                  </a:lnTo>
                  <a:lnTo>
                    <a:pt x="37430" y="2636"/>
                  </a:lnTo>
                  <a:lnTo>
                    <a:pt x="76009" y="0"/>
                  </a:lnTo>
                  <a:lnTo>
                    <a:pt x="87540" y="2731"/>
                  </a:lnTo>
                  <a:lnTo>
                    <a:pt x="99981" y="10218"/>
                  </a:lnTo>
                  <a:lnTo>
                    <a:pt x="103565" y="13108"/>
                  </a:lnTo>
                  <a:lnTo>
                    <a:pt x="107548" y="24785"/>
                  </a:lnTo>
                  <a:lnTo>
                    <a:pt x="110105" y="53095"/>
                  </a:lnTo>
                  <a:lnTo>
                    <a:pt x="100435" y="77705"/>
                  </a:lnTo>
                  <a:lnTo>
                    <a:pt x="65937" y="120075"/>
                  </a:lnTo>
                  <a:lnTo>
                    <a:pt x="53429" y="127359"/>
                  </a:lnTo>
                  <a:lnTo>
                    <a:pt x="9125" y="146102"/>
                  </a:lnTo>
                  <a:lnTo>
                    <a:pt x="195" y="150419"/>
                  </a:lnTo>
                  <a:lnTo>
                    <a:pt x="0" y="151025"/>
                  </a:lnTo>
                  <a:lnTo>
                    <a:pt x="928" y="151428"/>
                  </a:lnTo>
                  <a:lnTo>
                    <a:pt x="32179" y="152189"/>
                  </a:lnTo>
                  <a:lnTo>
                    <a:pt x="72675" y="144031"/>
                  </a:lnTo>
                  <a:lnTo>
                    <a:pt x="116042" y="151028"/>
                  </a:lnTo>
                  <a:lnTo>
                    <a:pt x="130770" y="151878"/>
                  </a:lnTo>
                  <a:lnTo>
                    <a:pt x="148834" y="142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56">
              <a:extLst>
                <a:ext uri="{FF2B5EF4-FFF2-40B4-BE49-F238E27FC236}">
                  <a16:creationId xmlns:a16="http://schemas.microsoft.com/office/drawing/2014/main" id="{0964EEAD-E899-2006-F788-5F01883DFEAF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316781" y="5490960"/>
              <a:ext cx="116297" cy="166891"/>
            </a:xfrm>
            <a:custGeom>
              <a:avLst/>
              <a:gdLst/>
              <a:ahLst/>
              <a:cxnLst/>
              <a:rect l="0" t="0" r="0" b="0"/>
              <a:pathLst>
                <a:path w="116297" h="166891">
                  <a:moveTo>
                    <a:pt x="17219" y="24015"/>
                  </a:moveTo>
                  <a:lnTo>
                    <a:pt x="17219" y="24015"/>
                  </a:lnTo>
                  <a:lnTo>
                    <a:pt x="25420" y="7613"/>
                  </a:lnTo>
                  <a:lnTo>
                    <a:pt x="26482" y="0"/>
                  </a:lnTo>
                  <a:lnTo>
                    <a:pt x="26628" y="2053"/>
                  </a:lnTo>
                  <a:lnTo>
                    <a:pt x="23870" y="6492"/>
                  </a:lnTo>
                  <a:lnTo>
                    <a:pt x="4350" y="40536"/>
                  </a:lnTo>
                  <a:lnTo>
                    <a:pt x="0" y="54075"/>
                  </a:lnTo>
                  <a:lnTo>
                    <a:pt x="448" y="57813"/>
                  </a:lnTo>
                  <a:lnTo>
                    <a:pt x="3768" y="64789"/>
                  </a:lnTo>
                  <a:lnTo>
                    <a:pt x="16643" y="74667"/>
                  </a:lnTo>
                  <a:lnTo>
                    <a:pt x="59705" y="87331"/>
                  </a:lnTo>
                  <a:lnTo>
                    <a:pt x="98465" y="95304"/>
                  </a:lnTo>
                  <a:lnTo>
                    <a:pt x="106245" y="100855"/>
                  </a:lnTo>
                  <a:lnTo>
                    <a:pt x="116296" y="118098"/>
                  </a:lnTo>
                  <a:lnTo>
                    <a:pt x="116078" y="123778"/>
                  </a:lnTo>
                  <a:lnTo>
                    <a:pt x="110192" y="135735"/>
                  </a:lnTo>
                  <a:lnTo>
                    <a:pt x="94979" y="149310"/>
                  </a:lnTo>
                  <a:lnTo>
                    <a:pt x="83176" y="153785"/>
                  </a:lnTo>
                  <a:lnTo>
                    <a:pt x="38193" y="164589"/>
                  </a:lnTo>
                  <a:lnTo>
                    <a:pt x="7694" y="166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57">
              <a:extLst>
                <a:ext uri="{FF2B5EF4-FFF2-40B4-BE49-F238E27FC236}">
                  <a16:creationId xmlns:a16="http://schemas.microsoft.com/office/drawing/2014/main" id="{37E3A02F-26BF-4542-5CCB-6ACBDC1D2285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353050" y="5429250"/>
              <a:ext cx="190501" cy="47626"/>
            </a:xfrm>
            <a:custGeom>
              <a:avLst/>
              <a:gdLst/>
              <a:ahLst/>
              <a:cxnLst/>
              <a:rect l="0" t="0" r="0" b="0"/>
              <a:pathLst>
                <a:path w="190501" h="47626">
                  <a:moveTo>
                    <a:pt x="0" y="47625"/>
                  </a:moveTo>
                  <a:lnTo>
                    <a:pt x="0" y="47625"/>
                  </a:lnTo>
                  <a:lnTo>
                    <a:pt x="16267" y="33474"/>
                  </a:lnTo>
                  <a:lnTo>
                    <a:pt x="40098" y="23794"/>
                  </a:lnTo>
                  <a:lnTo>
                    <a:pt x="79417" y="17165"/>
                  </a:lnTo>
                  <a:lnTo>
                    <a:pt x="119427" y="10531"/>
                  </a:lnTo>
                  <a:lnTo>
                    <a:pt x="162600" y="965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115">
            <a:extLst>
              <a:ext uri="{FF2B5EF4-FFF2-40B4-BE49-F238E27FC236}">
                <a16:creationId xmlns:a16="http://schemas.microsoft.com/office/drawing/2014/main" id="{FF9B57E7-097F-4DFD-85D0-A8ACC82DDE0B}"/>
              </a:ext>
            </a:extLst>
          </p:cNvPr>
          <p:cNvGrpSpPr/>
          <p:nvPr/>
        </p:nvGrpSpPr>
        <p:grpSpPr>
          <a:xfrm>
            <a:off x="6496050" y="2991012"/>
            <a:ext cx="208612" cy="409414"/>
            <a:chOff x="6496050" y="2991012"/>
            <a:chExt cx="208612" cy="409414"/>
          </a:xfrm>
        </p:grpSpPr>
        <p:sp>
          <p:nvSpPr>
            <p:cNvPr id="183" name="SMARTInkShape-458">
              <a:extLst>
                <a:ext uri="{FF2B5EF4-FFF2-40B4-BE49-F238E27FC236}">
                  <a16:creationId xmlns:a16="http://schemas.microsoft.com/office/drawing/2014/main" id="{CCF1E92B-52E2-C88A-F3B1-790D0BFED389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591300" y="3106866"/>
              <a:ext cx="28576" cy="293560"/>
            </a:xfrm>
            <a:custGeom>
              <a:avLst/>
              <a:gdLst/>
              <a:ahLst/>
              <a:cxnLst/>
              <a:rect l="0" t="0" r="0" b="0"/>
              <a:pathLst>
                <a:path w="28576" h="293560">
                  <a:moveTo>
                    <a:pt x="0" y="17334"/>
                  </a:moveTo>
                  <a:lnTo>
                    <a:pt x="0" y="17334"/>
                  </a:lnTo>
                  <a:lnTo>
                    <a:pt x="5056" y="17334"/>
                  </a:lnTo>
                  <a:lnTo>
                    <a:pt x="6545" y="16276"/>
                  </a:lnTo>
                  <a:lnTo>
                    <a:pt x="7538" y="14512"/>
                  </a:lnTo>
                  <a:lnTo>
                    <a:pt x="8200" y="12278"/>
                  </a:lnTo>
                  <a:lnTo>
                    <a:pt x="17610" y="0"/>
                  </a:lnTo>
                  <a:lnTo>
                    <a:pt x="18090" y="486"/>
                  </a:lnTo>
                  <a:lnTo>
                    <a:pt x="18993" y="30832"/>
                  </a:lnTo>
                  <a:lnTo>
                    <a:pt x="19039" y="70801"/>
                  </a:lnTo>
                  <a:lnTo>
                    <a:pt x="24103" y="112080"/>
                  </a:lnTo>
                  <a:lnTo>
                    <a:pt x="27691" y="159286"/>
                  </a:lnTo>
                  <a:lnTo>
                    <a:pt x="27255" y="195801"/>
                  </a:lnTo>
                  <a:lnTo>
                    <a:pt x="20984" y="240421"/>
                  </a:lnTo>
                  <a:lnTo>
                    <a:pt x="20968" y="257242"/>
                  </a:lnTo>
                  <a:lnTo>
                    <a:pt x="28575" y="2935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59">
              <a:extLst>
                <a:ext uri="{FF2B5EF4-FFF2-40B4-BE49-F238E27FC236}">
                  <a16:creationId xmlns:a16="http://schemas.microsoft.com/office/drawing/2014/main" id="{28C97EF2-99C4-C93B-B210-A84CEC4B2E6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619875" y="3162311"/>
              <a:ext cx="84787" cy="85715"/>
            </a:xfrm>
            <a:custGeom>
              <a:avLst/>
              <a:gdLst/>
              <a:ahLst/>
              <a:cxnLst/>
              <a:rect l="0" t="0" r="0" b="0"/>
              <a:pathLst>
                <a:path w="84787" h="85715">
                  <a:moveTo>
                    <a:pt x="9525" y="38089"/>
                  </a:moveTo>
                  <a:lnTo>
                    <a:pt x="9525" y="38089"/>
                  </a:lnTo>
                  <a:lnTo>
                    <a:pt x="9525" y="33033"/>
                  </a:lnTo>
                  <a:lnTo>
                    <a:pt x="12347" y="27728"/>
                  </a:lnTo>
                  <a:lnTo>
                    <a:pt x="17725" y="20755"/>
                  </a:lnTo>
                  <a:lnTo>
                    <a:pt x="18657" y="14491"/>
                  </a:lnTo>
                  <a:lnTo>
                    <a:pt x="19846" y="12832"/>
                  </a:lnTo>
                  <a:lnTo>
                    <a:pt x="21698" y="11726"/>
                  </a:lnTo>
                  <a:lnTo>
                    <a:pt x="23990" y="10989"/>
                  </a:lnTo>
                  <a:lnTo>
                    <a:pt x="36374" y="1443"/>
                  </a:lnTo>
                  <a:lnTo>
                    <a:pt x="46149" y="117"/>
                  </a:lnTo>
                  <a:lnTo>
                    <a:pt x="60753" y="0"/>
                  </a:lnTo>
                  <a:lnTo>
                    <a:pt x="75033" y="10105"/>
                  </a:lnTo>
                  <a:lnTo>
                    <a:pt x="80973" y="20713"/>
                  </a:lnTo>
                  <a:lnTo>
                    <a:pt x="84786" y="44770"/>
                  </a:lnTo>
                  <a:lnTo>
                    <a:pt x="82983" y="49951"/>
                  </a:lnTo>
                  <a:lnTo>
                    <a:pt x="59127" y="74367"/>
                  </a:lnTo>
                  <a:lnTo>
                    <a:pt x="49915" y="80671"/>
                  </a:lnTo>
                  <a:lnTo>
                    <a:pt x="41235" y="83472"/>
                  </a:lnTo>
                  <a:lnTo>
                    <a:pt x="0" y="857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60">
              <a:extLst>
                <a:ext uri="{FF2B5EF4-FFF2-40B4-BE49-F238E27FC236}">
                  <a16:creationId xmlns:a16="http://schemas.microsoft.com/office/drawing/2014/main" id="{F34B153C-43AB-EFD9-117D-8070D46F0708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496050" y="2991012"/>
              <a:ext cx="171451" cy="114139"/>
            </a:xfrm>
            <a:custGeom>
              <a:avLst/>
              <a:gdLst/>
              <a:ahLst/>
              <a:cxnLst/>
              <a:rect l="0" t="0" r="0" b="0"/>
              <a:pathLst>
                <a:path w="171451" h="114139">
                  <a:moveTo>
                    <a:pt x="0" y="114138"/>
                  </a:moveTo>
                  <a:lnTo>
                    <a:pt x="0" y="114138"/>
                  </a:lnTo>
                  <a:lnTo>
                    <a:pt x="0" y="109082"/>
                  </a:lnTo>
                  <a:lnTo>
                    <a:pt x="31523" y="65006"/>
                  </a:lnTo>
                  <a:lnTo>
                    <a:pt x="37998" y="60551"/>
                  </a:lnTo>
                  <a:lnTo>
                    <a:pt x="41208" y="59364"/>
                  </a:lnTo>
                  <a:lnTo>
                    <a:pt x="43347" y="57514"/>
                  </a:lnTo>
                  <a:lnTo>
                    <a:pt x="52119" y="43939"/>
                  </a:lnTo>
                  <a:lnTo>
                    <a:pt x="57735" y="40605"/>
                  </a:lnTo>
                  <a:lnTo>
                    <a:pt x="60715" y="39716"/>
                  </a:lnTo>
                  <a:lnTo>
                    <a:pt x="62702" y="38065"/>
                  </a:lnTo>
                  <a:lnTo>
                    <a:pt x="76967" y="18247"/>
                  </a:lnTo>
                  <a:lnTo>
                    <a:pt x="79887" y="15286"/>
                  </a:lnTo>
                  <a:lnTo>
                    <a:pt x="80774" y="12253"/>
                  </a:lnTo>
                  <a:lnTo>
                    <a:pt x="80308" y="9173"/>
                  </a:lnTo>
                  <a:lnTo>
                    <a:pt x="77012" y="1682"/>
                  </a:lnTo>
                  <a:lnTo>
                    <a:pt x="77799" y="1067"/>
                  </a:lnTo>
                  <a:lnTo>
                    <a:pt x="84472" y="0"/>
                  </a:lnTo>
                  <a:lnTo>
                    <a:pt x="84890" y="1004"/>
                  </a:lnTo>
                  <a:lnTo>
                    <a:pt x="85354" y="4942"/>
                  </a:lnTo>
                  <a:lnTo>
                    <a:pt x="88383" y="10221"/>
                  </a:lnTo>
                  <a:lnTo>
                    <a:pt x="107831" y="36027"/>
                  </a:lnTo>
                  <a:lnTo>
                    <a:pt x="125722" y="50261"/>
                  </a:lnTo>
                  <a:lnTo>
                    <a:pt x="136146" y="65107"/>
                  </a:lnTo>
                  <a:lnTo>
                    <a:pt x="142604" y="80425"/>
                  </a:lnTo>
                  <a:lnTo>
                    <a:pt x="144811" y="82138"/>
                  </a:lnTo>
                  <a:lnTo>
                    <a:pt x="147341" y="83280"/>
                  </a:lnTo>
                  <a:lnTo>
                    <a:pt x="149027" y="85099"/>
                  </a:lnTo>
                  <a:lnTo>
                    <a:pt x="150901" y="89943"/>
                  </a:lnTo>
                  <a:lnTo>
                    <a:pt x="157378" y="95624"/>
                  </a:lnTo>
                  <a:lnTo>
                    <a:pt x="171450" y="1046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120">
            <a:extLst>
              <a:ext uri="{FF2B5EF4-FFF2-40B4-BE49-F238E27FC236}">
                <a16:creationId xmlns:a16="http://schemas.microsoft.com/office/drawing/2014/main" id="{656CED43-9BED-F46D-3E47-EA9B5D3B6FA6}"/>
              </a:ext>
            </a:extLst>
          </p:cNvPr>
          <p:cNvGrpSpPr/>
          <p:nvPr/>
        </p:nvGrpSpPr>
        <p:grpSpPr>
          <a:xfrm>
            <a:off x="4924586" y="4562475"/>
            <a:ext cx="332822" cy="466670"/>
            <a:chOff x="4924586" y="4562475"/>
            <a:chExt cx="332822" cy="466670"/>
          </a:xfrm>
        </p:grpSpPr>
        <p:sp>
          <p:nvSpPr>
            <p:cNvPr id="187" name="SMARTInkShape-461">
              <a:extLst>
                <a:ext uri="{FF2B5EF4-FFF2-40B4-BE49-F238E27FC236}">
                  <a16:creationId xmlns:a16="http://schemas.microsoft.com/office/drawing/2014/main" id="{C3940531-F05E-52A4-EB65-CECD9765AA90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924586" y="4705742"/>
              <a:ext cx="43428" cy="266309"/>
            </a:xfrm>
            <a:custGeom>
              <a:avLst/>
              <a:gdLst/>
              <a:ahLst/>
              <a:cxnLst/>
              <a:rect l="0" t="0" r="0" b="0"/>
              <a:pathLst>
                <a:path w="43428" h="266309">
                  <a:moveTo>
                    <a:pt x="37939" y="9133"/>
                  </a:moveTo>
                  <a:lnTo>
                    <a:pt x="37939" y="9133"/>
                  </a:lnTo>
                  <a:lnTo>
                    <a:pt x="42995" y="4076"/>
                  </a:lnTo>
                  <a:lnTo>
                    <a:pt x="43427" y="2587"/>
                  </a:lnTo>
                  <a:lnTo>
                    <a:pt x="42655" y="1594"/>
                  </a:lnTo>
                  <a:lnTo>
                    <a:pt x="38870" y="0"/>
                  </a:lnTo>
                  <a:lnTo>
                    <a:pt x="38353" y="2605"/>
                  </a:lnTo>
                  <a:lnTo>
                    <a:pt x="36935" y="16936"/>
                  </a:lnTo>
                  <a:lnTo>
                    <a:pt x="31409" y="34846"/>
                  </a:lnTo>
                  <a:lnTo>
                    <a:pt x="28808" y="79690"/>
                  </a:lnTo>
                  <a:lnTo>
                    <a:pt x="20888" y="122279"/>
                  </a:lnTo>
                  <a:lnTo>
                    <a:pt x="9132" y="168635"/>
                  </a:lnTo>
                  <a:lnTo>
                    <a:pt x="1063" y="205272"/>
                  </a:lnTo>
                  <a:lnTo>
                    <a:pt x="0" y="242944"/>
                  </a:lnTo>
                  <a:lnTo>
                    <a:pt x="2733" y="253455"/>
                  </a:lnTo>
                  <a:lnTo>
                    <a:pt x="8054" y="263769"/>
                  </a:lnTo>
                  <a:lnTo>
                    <a:pt x="9549" y="264615"/>
                  </a:lnTo>
                  <a:lnTo>
                    <a:pt x="18889" y="2663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62">
              <a:extLst>
                <a:ext uri="{FF2B5EF4-FFF2-40B4-BE49-F238E27FC236}">
                  <a16:creationId xmlns:a16="http://schemas.microsoft.com/office/drawing/2014/main" id="{D4F516CC-3062-4631-DF7F-EE3E6798A8A8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953000" y="4658166"/>
              <a:ext cx="98958" cy="113126"/>
            </a:xfrm>
            <a:custGeom>
              <a:avLst/>
              <a:gdLst/>
              <a:ahLst/>
              <a:cxnLst/>
              <a:rect l="0" t="0" r="0" b="0"/>
              <a:pathLst>
                <a:path w="98958" h="113126">
                  <a:moveTo>
                    <a:pt x="0" y="56709"/>
                  </a:moveTo>
                  <a:lnTo>
                    <a:pt x="0" y="56709"/>
                  </a:lnTo>
                  <a:lnTo>
                    <a:pt x="0" y="51652"/>
                  </a:lnTo>
                  <a:lnTo>
                    <a:pt x="2822" y="46348"/>
                  </a:lnTo>
                  <a:lnTo>
                    <a:pt x="6545" y="40462"/>
                  </a:lnTo>
                  <a:lnTo>
                    <a:pt x="9701" y="31199"/>
                  </a:lnTo>
                  <a:lnTo>
                    <a:pt x="22666" y="15420"/>
                  </a:lnTo>
                  <a:lnTo>
                    <a:pt x="28771" y="11900"/>
                  </a:lnTo>
                  <a:lnTo>
                    <a:pt x="35012" y="9277"/>
                  </a:lnTo>
                  <a:lnTo>
                    <a:pt x="44476" y="2909"/>
                  </a:lnTo>
                  <a:lnTo>
                    <a:pt x="53982" y="551"/>
                  </a:lnTo>
                  <a:lnTo>
                    <a:pt x="60328" y="0"/>
                  </a:lnTo>
                  <a:lnTo>
                    <a:pt x="74907" y="4746"/>
                  </a:lnTo>
                  <a:lnTo>
                    <a:pt x="83739" y="15623"/>
                  </a:lnTo>
                  <a:lnTo>
                    <a:pt x="98033" y="48475"/>
                  </a:lnTo>
                  <a:lnTo>
                    <a:pt x="98957" y="63986"/>
                  </a:lnTo>
                  <a:lnTo>
                    <a:pt x="97721" y="71085"/>
                  </a:lnTo>
                  <a:lnTo>
                    <a:pt x="90703" y="84618"/>
                  </a:lnTo>
                  <a:lnTo>
                    <a:pt x="74008" y="105496"/>
                  </a:lnTo>
                  <a:lnTo>
                    <a:pt x="64290" y="110142"/>
                  </a:lnTo>
                  <a:lnTo>
                    <a:pt x="40804" y="113125"/>
                  </a:lnTo>
                  <a:lnTo>
                    <a:pt x="22086" y="108585"/>
                  </a:lnTo>
                  <a:lnTo>
                    <a:pt x="17899" y="106109"/>
                  </a:lnTo>
                  <a:lnTo>
                    <a:pt x="9525" y="948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63">
              <a:extLst>
                <a:ext uri="{FF2B5EF4-FFF2-40B4-BE49-F238E27FC236}">
                  <a16:creationId xmlns:a16="http://schemas.microsoft.com/office/drawing/2014/main" id="{BC975762-1FE0-EB2D-3215-618943E40246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110724" y="4562475"/>
              <a:ext cx="146684" cy="466670"/>
            </a:xfrm>
            <a:custGeom>
              <a:avLst/>
              <a:gdLst/>
              <a:ahLst/>
              <a:cxnLst/>
              <a:rect l="0" t="0" r="0" b="0"/>
              <a:pathLst>
                <a:path w="146684" h="466670">
                  <a:moveTo>
                    <a:pt x="137551" y="0"/>
                  </a:moveTo>
                  <a:lnTo>
                    <a:pt x="137551" y="0"/>
                  </a:lnTo>
                  <a:lnTo>
                    <a:pt x="146683" y="0"/>
                  </a:lnTo>
                  <a:lnTo>
                    <a:pt x="136847" y="0"/>
                  </a:lnTo>
                  <a:lnTo>
                    <a:pt x="129124" y="2822"/>
                  </a:lnTo>
                  <a:lnTo>
                    <a:pt x="125583" y="5057"/>
                  </a:lnTo>
                  <a:lnTo>
                    <a:pt x="101533" y="37198"/>
                  </a:lnTo>
                  <a:lnTo>
                    <a:pt x="76246" y="77335"/>
                  </a:lnTo>
                  <a:lnTo>
                    <a:pt x="51632" y="117346"/>
                  </a:lnTo>
                  <a:lnTo>
                    <a:pt x="31444" y="160646"/>
                  </a:lnTo>
                  <a:lnTo>
                    <a:pt x="17265" y="206318"/>
                  </a:lnTo>
                  <a:lnTo>
                    <a:pt x="4273" y="247012"/>
                  </a:lnTo>
                  <a:lnTo>
                    <a:pt x="0" y="266416"/>
                  </a:lnTo>
                  <a:lnTo>
                    <a:pt x="3057" y="304744"/>
                  </a:lnTo>
                  <a:lnTo>
                    <a:pt x="9032" y="347946"/>
                  </a:lnTo>
                  <a:lnTo>
                    <a:pt x="25891" y="394069"/>
                  </a:lnTo>
                  <a:lnTo>
                    <a:pt x="40834" y="437460"/>
                  </a:lnTo>
                  <a:lnTo>
                    <a:pt x="56671" y="455809"/>
                  </a:lnTo>
                  <a:lnTo>
                    <a:pt x="58231" y="459448"/>
                  </a:lnTo>
                  <a:lnTo>
                    <a:pt x="60329" y="461874"/>
                  </a:lnTo>
                  <a:lnTo>
                    <a:pt x="70735" y="466669"/>
                  </a:lnTo>
                  <a:lnTo>
                    <a:pt x="70876" y="457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121">
            <a:extLst>
              <a:ext uri="{FF2B5EF4-FFF2-40B4-BE49-F238E27FC236}">
                <a16:creationId xmlns:a16="http://schemas.microsoft.com/office/drawing/2014/main" id="{85939A4C-110E-3287-4556-777A8C8D24EF}"/>
              </a:ext>
            </a:extLst>
          </p:cNvPr>
          <p:cNvGrpSpPr/>
          <p:nvPr/>
        </p:nvGrpSpPr>
        <p:grpSpPr>
          <a:xfrm>
            <a:off x="5286375" y="4537947"/>
            <a:ext cx="1379949" cy="500779"/>
            <a:chOff x="5286375" y="4537947"/>
            <a:chExt cx="1379949" cy="500779"/>
          </a:xfrm>
        </p:grpSpPr>
        <p:sp>
          <p:nvSpPr>
            <p:cNvPr id="191" name="SMARTInkShape-464">
              <a:extLst>
                <a:ext uri="{FF2B5EF4-FFF2-40B4-BE49-F238E27FC236}">
                  <a16:creationId xmlns:a16="http://schemas.microsoft.com/office/drawing/2014/main" id="{9DD8DC50-D263-5E4F-B5BC-162C1565D53B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334000" y="4687658"/>
              <a:ext cx="28457" cy="284393"/>
            </a:xfrm>
            <a:custGeom>
              <a:avLst/>
              <a:gdLst/>
              <a:ahLst/>
              <a:cxnLst/>
              <a:rect l="0" t="0" r="0" b="0"/>
              <a:pathLst>
                <a:path w="28457" h="284393">
                  <a:moveTo>
                    <a:pt x="9525" y="17692"/>
                  </a:moveTo>
                  <a:lnTo>
                    <a:pt x="9525" y="17692"/>
                  </a:lnTo>
                  <a:lnTo>
                    <a:pt x="27217" y="0"/>
                  </a:lnTo>
                  <a:lnTo>
                    <a:pt x="27669" y="606"/>
                  </a:lnTo>
                  <a:lnTo>
                    <a:pt x="28456" y="17075"/>
                  </a:lnTo>
                  <a:lnTo>
                    <a:pt x="21020" y="61682"/>
                  </a:lnTo>
                  <a:lnTo>
                    <a:pt x="19439" y="105168"/>
                  </a:lnTo>
                  <a:lnTo>
                    <a:pt x="14109" y="144270"/>
                  </a:lnTo>
                  <a:lnTo>
                    <a:pt x="10883" y="182667"/>
                  </a:lnTo>
                  <a:lnTo>
                    <a:pt x="4871" y="225911"/>
                  </a:lnTo>
                  <a:lnTo>
                    <a:pt x="0" y="2843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65">
              <a:extLst>
                <a:ext uri="{FF2B5EF4-FFF2-40B4-BE49-F238E27FC236}">
                  <a16:creationId xmlns:a16="http://schemas.microsoft.com/office/drawing/2014/main" id="{1B6D10DE-4249-A190-EA42-F5A4C31CFCB4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343525" y="4764388"/>
              <a:ext cx="89632" cy="102888"/>
            </a:xfrm>
            <a:custGeom>
              <a:avLst/>
              <a:gdLst/>
              <a:ahLst/>
              <a:cxnLst/>
              <a:rect l="0" t="0" r="0" b="0"/>
              <a:pathLst>
                <a:path w="89632" h="102888">
                  <a:moveTo>
                    <a:pt x="0" y="55262"/>
                  </a:moveTo>
                  <a:lnTo>
                    <a:pt x="0" y="55262"/>
                  </a:lnTo>
                  <a:lnTo>
                    <a:pt x="7539" y="37362"/>
                  </a:lnTo>
                  <a:lnTo>
                    <a:pt x="8201" y="33803"/>
                  </a:lnTo>
                  <a:lnTo>
                    <a:pt x="17403" y="27028"/>
                  </a:lnTo>
                  <a:lnTo>
                    <a:pt x="28901" y="20489"/>
                  </a:lnTo>
                  <a:lnTo>
                    <a:pt x="41927" y="7667"/>
                  </a:lnTo>
                  <a:lnTo>
                    <a:pt x="52501" y="2359"/>
                  </a:lnTo>
                  <a:lnTo>
                    <a:pt x="64257" y="0"/>
                  </a:lnTo>
                  <a:lnTo>
                    <a:pt x="69296" y="1487"/>
                  </a:lnTo>
                  <a:lnTo>
                    <a:pt x="77717" y="8784"/>
                  </a:lnTo>
                  <a:lnTo>
                    <a:pt x="88409" y="24793"/>
                  </a:lnTo>
                  <a:lnTo>
                    <a:pt x="89631" y="30716"/>
                  </a:lnTo>
                  <a:lnTo>
                    <a:pt x="86294" y="50223"/>
                  </a:lnTo>
                  <a:lnTo>
                    <a:pt x="81392" y="66781"/>
                  </a:lnTo>
                  <a:lnTo>
                    <a:pt x="72863" y="79079"/>
                  </a:lnTo>
                  <a:lnTo>
                    <a:pt x="51615" y="98027"/>
                  </a:lnTo>
                  <a:lnTo>
                    <a:pt x="44812" y="100727"/>
                  </a:lnTo>
                  <a:lnTo>
                    <a:pt x="28575" y="1028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66">
              <a:extLst>
                <a:ext uri="{FF2B5EF4-FFF2-40B4-BE49-F238E27FC236}">
                  <a16:creationId xmlns:a16="http://schemas.microsoft.com/office/drawing/2014/main" id="{B23376B4-F451-2B8B-FC5A-726A8FEBC32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286375" y="4537947"/>
              <a:ext cx="161926" cy="129304"/>
            </a:xfrm>
            <a:custGeom>
              <a:avLst/>
              <a:gdLst/>
              <a:ahLst/>
              <a:cxnLst/>
              <a:rect l="0" t="0" r="0" b="0"/>
              <a:pathLst>
                <a:path w="161926" h="129304">
                  <a:moveTo>
                    <a:pt x="0" y="129303"/>
                  </a:moveTo>
                  <a:lnTo>
                    <a:pt x="0" y="129303"/>
                  </a:lnTo>
                  <a:lnTo>
                    <a:pt x="0" y="124246"/>
                  </a:lnTo>
                  <a:lnTo>
                    <a:pt x="2822" y="118942"/>
                  </a:lnTo>
                  <a:lnTo>
                    <a:pt x="31798" y="74756"/>
                  </a:lnTo>
                  <a:lnTo>
                    <a:pt x="44810" y="46325"/>
                  </a:lnTo>
                  <a:lnTo>
                    <a:pt x="47432" y="38449"/>
                  </a:lnTo>
                  <a:lnTo>
                    <a:pt x="54917" y="24769"/>
                  </a:lnTo>
                  <a:lnTo>
                    <a:pt x="57148" y="4453"/>
                  </a:lnTo>
                  <a:lnTo>
                    <a:pt x="57150" y="0"/>
                  </a:lnTo>
                  <a:lnTo>
                    <a:pt x="57150" y="4547"/>
                  </a:lnTo>
                  <a:lnTo>
                    <a:pt x="62206" y="5202"/>
                  </a:lnTo>
                  <a:lnTo>
                    <a:pt x="70407" y="5396"/>
                  </a:lnTo>
                  <a:lnTo>
                    <a:pt x="84596" y="15567"/>
                  </a:lnTo>
                  <a:lnTo>
                    <a:pt x="117363" y="60874"/>
                  </a:lnTo>
                  <a:lnTo>
                    <a:pt x="141923" y="90125"/>
                  </a:lnTo>
                  <a:lnTo>
                    <a:pt x="142592" y="95940"/>
                  </a:lnTo>
                  <a:lnTo>
                    <a:pt x="143745" y="97536"/>
                  </a:lnTo>
                  <a:lnTo>
                    <a:pt x="145571" y="98601"/>
                  </a:lnTo>
                  <a:lnTo>
                    <a:pt x="152000" y="100604"/>
                  </a:lnTo>
                  <a:lnTo>
                    <a:pt x="157338" y="105748"/>
                  </a:lnTo>
                  <a:lnTo>
                    <a:pt x="159887" y="111073"/>
                  </a:lnTo>
                  <a:lnTo>
                    <a:pt x="161925" y="1197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67">
              <a:extLst>
                <a:ext uri="{FF2B5EF4-FFF2-40B4-BE49-F238E27FC236}">
                  <a16:creationId xmlns:a16="http://schemas.microsoft.com/office/drawing/2014/main" id="{AD2BA8D6-A847-757F-E039-CF969D65B9A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695979" y="4709387"/>
              <a:ext cx="114272" cy="157889"/>
            </a:xfrm>
            <a:custGeom>
              <a:avLst/>
              <a:gdLst/>
              <a:ahLst/>
              <a:cxnLst/>
              <a:rect l="0" t="0" r="0" b="0"/>
              <a:pathLst>
                <a:path w="114272" h="157889">
                  <a:moveTo>
                    <a:pt x="95221" y="5488"/>
                  </a:moveTo>
                  <a:lnTo>
                    <a:pt x="95221" y="5488"/>
                  </a:lnTo>
                  <a:lnTo>
                    <a:pt x="114144" y="5488"/>
                  </a:lnTo>
                  <a:lnTo>
                    <a:pt x="114246" y="0"/>
                  </a:lnTo>
                  <a:lnTo>
                    <a:pt x="114271" y="5212"/>
                  </a:lnTo>
                  <a:lnTo>
                    <a:pt x="75139" y="41797"/>
                  </a:lnTo>
                  <a:lnTo>
                    <a:pt x="31661" y="73910"/>
                  </a:lnTo>
                  <a:lnTo>
                    <a:pt x="8426" y="87756"/>
                  </a:lnTo>
                  <a:lnTo>
                    <a:pt x="0" y="100688"/>
                  </a:lnTo>
                  <a:lnTo>
                    <a:pt x="5036" y="100723"/>
                  </a:lnTo>
                  <a:lnTo>
                    <a:pt x="48274" y="116984"/>
                  </a:lnTo>
                  <a:lnTo>
                    <a:pt x="94140" y="135696"/>
                  </a:lnTo>
                  <a:lnTo>
                    <a:pt x="114197" y="148315"/>
                  </a:lnTo>
                  <a:lnTo>
                    <a:pt x="114271" y="1578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68">
              <a:extLst>
                <a:ext uri="{FF2B5EF4-FFF2-40B4-BE49-F238E27FC236}">
                  <a16:creationId xmlns:a16="http://schemas.microsoft.com/office/drawing/2014/main" id="{50CF86BF-BFD0-7F37-26B9-58FE44CBCEA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965046" y="4734362"/>
              <a:ext cx="120982" cy="151230"/>
            </a:xfrm>
            <a:custGeom>
              <a:avLst/>
              <a:gdLst/>
              <a:ahLst/>
              <a:cxnLst/>
              <a:rect l="0" t="0" r="0" b="0"/>
              <a:pathLst>
                <a:path w="120982" h="151230">
                  <a:moveTo>
                    <a:pt x="64279" y="28138"/>
                  </a:moveTo>
                  <a:lnTo>
                    <a:pt x="64279" y="28138"/>
                  </a:lnTo>
                  <a:lnTo>
                    <a:pt x="64279" y="23081"/>
                  </a:lnTo>
                  <a:lnTo>
                    <a:pt x="67101" y="17777"/>
                  </a:lnTo>
                  <a:lnTo>
                    <a:pt x="72480" y="10805"/>
                  </a:lnTo>
                  <a:lnTo>
                    <a:pt x="73688" y="1038"/>
                  </a:lnTo>
                  <a:lnTo>
                    <a:pt x="63657" y="0"/>
                  </a:lnTo>
                  <a:lnTo>
                    <a:pt x="55888" y="2579"/>
                  </a:lnTo>
                  <a:lnTo>
                    <a:pt x="37221" y="17915"/>
                  </a:lnTo>
                  <a:lnTo>
                    <a:pt x="5690" y="61956"/>
                  </a:lnTo>
                  <a:lnTo>
                    <a:pt x="0" y="86842"/>
                  </a:lnTo>
                  <a:lnTo>
                    <a:pt x="4314" y="102206"/>
                  </a:lnTo>
                  <a:lnTo>
                    <a:pt x="23691" y="134749"/>
                  </a:lnTo>
                  <a:lnTo>
                    <a:pt x="34246" y="143607"/>
                  </a:lnTo>
                  <a:lnTo>
                    <a:pt x="45992" y="148250"/>
                  </a:lnTo>
                  <a:lnTo>
                    <a:pt x="75836" y="151229"/>
                  </a:lnTo>
                  <a:lnTo>
                    <a:pt x="88112" y="148815"/>
                  </a:lnTo>
                  <a:lnTo>
                    <a:pt x="92868" y="146689"/>
                  </a:lnTo>
                  <a:lnTo>
                    <a:pt x="100974" y="138683"/>
                  </a:lnTo>
                  <a:lnTo>
                    <a:pt x="107047" y="128069"/>
                  </a:lnTo>
                  <a:lnTo>
                    <a:pt x="118023" y="89375"/>
                  </a:lnTo>
                  <a:lnTo>
                    <a:pt x="120981" y="43467"/>
                  </a:lnTo>
                  <a:lnTo>
                    <a:pt x="115586" y="29307"/>
                  </a:lnTo>
                  <a:lnTo>
                    <a:pt x="107190" y="18074"/>
                  </a:lnTo>
                  <a:lnTo>
                    <a:pt x="99931" y="13082"/>
                  </a:lnTo>
                  <a:lnTo>
                    <a:pt x="80102" y="9877"/>
                  </a:lnTo>
                  <a:lnTo>
                    <a:pt x="72017" y="9439"/>
                  </a:lnTo>
                  <a:lnTo>
                    <a:pt x="56458" y="14249"/>
                  </a:lnTo>
                  <a:lnTo>
                    <a:pt x="52715" y="18878"/>
                  </a:lnTo>
                  <a:lnTo>
                    <a:pt x="45229" y="47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69">
              <a:extLst>
                <a:ext uri="{FF2B5EF4-FFF2-40B4-BE49-F238E27FC236}">
                  <a16:creationId xmlns:a16="http://schemas.microsoft.com/office/drawing/2014/main" id="{BDACAFE9-A255-9565-D66D-53F1C6A57D11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124575" y="4840024"/>
              <a:ext cx="19051" cy="8202"/>
            </a:xfrm>
            <a:custGeom>
              <a:avLst/>
              <a:gdLst/>
              <a:ahLst/>
              <a:cxnLst/>
              <a:rect l="0" t="0" r="0" b="0"/>
              <a:pathLst>
                <a:path w="19051" h="820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701" y="617"/>
                  </a:lnTo>
                  <a:lnTo>
                    <a:pt x="19050" y="82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70">
              <a:extLst>
                <a:ext uri="{FF2B5EF4-FFF2-40B4-BE49-F238E27FC236}">
                  <a16:creationId xmlns:a16="http://schemas.microsoft.com/office/drawing/2014/main" id="{D12D533D-5ACC-4BE9-C3EE-16BD69AC8D3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267454" y="4714878"/>
              <a:ext cx="133297" cy="245588"/>
            </a:xfrm>
            <a:custGeom>
              <a:avLst/>
              <a:gdLst/>
              <a:ahLst/>
              <a:cxnLst/>
              <a:rect l="0" t="0" r="0" b="0"/>
              <a:pathLst>
                <a:path w="133297" h="245588">
                  <a:moveTo>
                    <a:pt x="66671" y="38097"/>
                  </a:moveTo>
                  <a:lnTo>
                    <a:pt x="66671" y="38097"/>
                  </a:lnTo>
                  <a:lnTo>
                    <a:pt x="66671" y="10973"/>
                  </a:lnTo>
                  <a:lnTo>
                    <a:pt x="74872" y="1448"/>
                  </a:lnTo>
                  <a:lnTo>
                    <a:pt x="74255" y="964"/>
                  </a:lnTo>
                  <a:lnTo>
                    <a:pt x="70747" y="427"/>
                  </a:lnTo>
                  <a:lnTo>
                    <a:pt x="70447" y="284"/>
                  </a:lnTo>
                  <a:lnTo>
                    <a:pt x="72936" y="125"/>
                  </a:lnTo>
                  <a:lnTo>
                    <a:pt x="72964" y="82"/>
                  </a:lnTo>
                  <a:lnTo>
                    <a:pt x="67709" y="8"/>
                  </a:lnTo>
                  <a:lnTo>
                    <a:pt x="72035" y="0"/>
                  </a:lnTo>
                  <a:lnTo>
                    <a:pt x="72363" y="1057"/>
                  </a:lnTo>
                  <a:lnTo>
                    <a:pt x="59557" y="26834"/>
                  </a:lnTo>
                  <a:lnTo>
                    <a:pt x="57160" y="34150"/>
                  </a:lnTo>
                  <a:lnTo>
                    <a:pt x="24427" y="78970"/>
                  </a:lnTo>
                  <a:lnTo>
                    <a:pt x="1852" y="112013"/>
                  </a:lnTo>
                  <a:lnTo>
                    <a:pt x="17" y="123621"/>
                  </a:lnTo>
                  <a:lnTo>
                    <a:pt x="0" y="123783"/>
                  </a:lnTo>
                  <a:lnTo>
                    <a:pt x="8197" y="132020"/>
                  </a:lnTo>
                  <a:lnTo>
                    <a:pt x="55044" y="133331"/>
                  </a:lnTo>
                  <a:lnTo>
                    <a:pt x="64678" y="132282"/>
                  </a:lnTo>
                  <a:lnTo>
                    <a:pt x="99748" y="123646"/>
                  </a:lnTo>
                  <a:lnTo>
                    <a:pt x="113931" y="113635"/>
                  </a:lnTo>
                  <a:lnTo>
                    <a:pt x="120485" y="108711"/>
                  </a:lnTo>
                  <a:lnTo>
                    <a:pt x="133179" y="104817"/>
                  </a:lnTo>
                  <a:lnTo>
                    <a:pt x="133296" y="109842"/>
                  </a:lnTo>
                  <a:lnTo>
                    <a:pt x="116037" y="154134"/>
                  </a:lnTo>
                  <a:lnTo>
                    <a:pt x="99980" y="188018"/>
                  </a:lnTo>
                  <a:lnTo>
                    <a:pt x="91124" y="215407"/>
                  </a:lnTo>
                  <a:lnTo>
                    <a:pt x="82265" y="229745"/>
                  </a:lnTo>
                  <a:lnTo>
                    <a:pt x="81301" y="233596"/>
                  </a:lnTo>
                  <a:lnTo>
                    <a:pt x="81715" y="237221"/>
                  </a:lnTo>
                  <a:lnTo>
                    <a:pt x="84930" y="245587"/>
                  </a:lnTo>
                  <a:lnTo>
                    <a:pt x="86252" y="245216"/>
                  </a:lnTo>
                  <a:lnTo>
                    <a:pt x="95246" y="2381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71">
              <a:extLst>
                <a:ext uri="{FF2B5EF4-FFF2-40B4-BE49-F238E27FC236}">
                  <a16:creationId xmlns:a16="http://schemas.microsoft.com/office/drawing/2014/main" id="{E44DA25E-6CD9-79B3-2CF4-31C29B55720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458117" y="4696221"/>
              <a:ext cx="114006" cy="247255"/>
            </a:xfrm>
            <a:custGeom>
              <a:avLst/>
              <a:gdLst/>
              <a:ahLst/>
              <a:cxnLst/>
              <a:rect l="0" t="0" r="0" b="0"/>
              <a:pathLst>
                <a:path w="114006" h="247255">
                  <a:moveTo>
                    <a:pt x="66508" y="37704"/>
                  </a:moveTo>
                  <a:lnTo>
                    <a:pt x="66508" y="37704"/>
                  </a:lnTo>
                  <a:lnTo>
                    <a:pt x="66508" y="23239"/>
                  </a:lnTo>
                  <a:lnTo>
                    <a:pt x="67566" y="21711"/>
                  </a:lnTo>
                  <a:lnTo>
                    <a:pt x="69330" y="20691"/>
                  </a:lnTo>
                  <a:lnTo>
                    <a:pt x="71564" y="20012"/>
                  </a:lnTo>
                  <a:lnTo>
                    <a:pt x="73053" y="18502"/>
                  </a:lnTo>
                  <a:lnTo>
                    <a:pt x="75917" y="9556"/>
                  </a:lnTo>
                  <a:lnTo>
                    <a:pt x="70943" y="9256"/>
                  </a:lnTo>
                  <a:lnTo>
                    <a:pt x="69464" y="8155"/>
                  </a:lnTo>
                  <a:lnTo>
                    <a:pt x="67822" y="4110"/>
                  </a:lnTo>
                  <a:lnTo>
                    <a:pt x="68443" y="2608"/>
                  </a:lnTo>
                  <a:lnTo>
                    <a:pt x="69915" y="1607"/>
                  </a:lnTo>
                  <a:lnTo>
                    <a:pt x="71954" y="939"/>
                  </a:lnTo>
                  <a:lnTo>
                    <a:pt x="72256" y="494"/>
                  </a:lnTo>
                  <a:lnTo>
                    <a:pt x="69768" y="0"/>
                  </a:lnTo>
                  <a:lnTo>
                    <a:pt x="68682" y="926"/>
                  </a:lnTo>
                  <a:lnTo>
                    <a:pt x="66795" y="7840"/>
                  </a:lnTo>
                  <a:lnTo>
                    <a:pt x="66593" y="13804"/>
                  </a:lnTo>
                  <a:lnTo>
                    <a:pt x="33832" y="58851"/>
                  </a:lnTo>
                  <a:lnTo>
                    <a:pt x="9490" y="104316"/>
                  </a:lnTo>
                  <a:lnTo>
                    <a:pt x="1104" y="121970"/>
                  </a:lnTo>
                  <a:lnTo>
                    <a:pt x="0" y="131299"/>
                  </a:lnTo>
                  <a:lnTo>
                    <a:pt x="1003" y="131851"/>
                  </a:lnTo>
                  <a:lnTo>
                    <a:pt x="27284" y="132911"/>
                  </a:lnTo>
                  <a:lnTo>
                    <a:pt x="73580" y="123690"/>
                  </a:lnTo>
                  <a:lnTo>
                    <a:pt x="84115" y="123545"/>
                  </a:lnTo>
                  <a:lnTo>
                    <a:pt x="87771" y="122448"/>
                  </a:lnTo>
                  <a:lnTo>
                    <a:pt x="90208" y="120658"/>
                  </a:lnTo>
                  <a:lnTo>
                    <a:pt x="91834" y="118406"/>
                  </a:lnTo>
                  <a:lnTo>
                    <a:pt x="93975" y="116906"/>
                  </a:lnTo>
                  <a:lnTo>
                    <a:pt x="102998" y="114299"/>
                  </a:lnTo>
                  <a:lnTo>
                    <a:pt x="113699" y="113914"/>
                  </a:lnTo>
                  <a:lnTo>
                    <a:pt x="114005" y="118964"/>
                  </a:lnTo>
                  <a:lnTo>
                    <a:pt x="98937" y="162207"/>
                  </a:lnTo>
                  <a:lnTo>
                    <a:pt x="87769" y="209007"/>
                  </a:lnTo>
                  <a:lnTo>
                    <a:pt x="85994" y="234525"/>
                  </a:lnTo>
                  <a:lnTo>
                    <a:pt x="86908" y="238768"/>
                  </a:lnTo>
                  <a:lnTo>
                    <a:pt x="88574" y="241597"/>
                  </a:lnTo>
                  <a:lnTo>
                    <a:pt x="95083" y="2472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72">
              <a:extLst>
                <a:ext uri="{FF2B5EF4-FFF2-40B4-BE49-F238E27FC236}">
                  <a16:creationId xmlns:a16="http://schemas.microsoft.com/office/drawing/2014/main" id="{AA981F64-531D-47B2-B9AB-37D5BAD4064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562725" y="4591050"/>
              <a:ext cx="103599" cy="447676"/>
            </a:xfrm>
            <a:custGeom>
              <a:avLst/>
              <a:gdLst/>
              <a:ahLst/>
              <a:cxnLst/>
              <a:rect l="0" t="0" r="0" b="0"/>
              <a:pathLst>
                <a:path w="103599" h="447676">
                  <a:moveTo>
                    <a:pt x="38100" y="0"/>
                  </a:moveTo>
                  <a:lnTo>
                    <a:pt x="38100" y="0"/>
                  </a:lnTo>
                  <a:lnTo>
                    <a:pt x="52289" y="0"/>
                  </a:lnTo>
                  <a:lnTo>
                    <a:pt x="57811" y="11289"/>
                  </a:lnTo>
                  <a:lnTo>
                    <a:pt x="73113" y="57383"/>
                  </a:lnTo>
                  <a:lnTo>
                    <a:pt x="83855" y="104806"/>
                  </a:lnTo>
                  <a:lnTo>
                    <a:pt x="90227" y="143472"/>
                  </a:lnTo>
                  <a:lnTo>
                    <a:pt x="100804" y="190853"/>
                  </a:lnTo>
                  <a:lnTo>
                    <a:pt x="103598" y="233761"/>
                  </a:lnTo>
                  <a:lnTo>
                    <a:pt x="103367" y="279989"/>
                  </a:lnTo>
                  <a:lnTo>
                    <a:pt x="97068" y="322966"/>
                  </a:lnTo>
                  <a:lnTo>
                    <a:pt x="77315" y="368562"/>
                  </a:lnTo>
                  <a:lnTo>
                    <a:pt x="47354" y="411177"/>
                  </a:lnTo>
                  <a:lnTo>
                    <a:pt x="35863" y="426162"/>
                  </a:lnTo>
                  <a:lnTo>
                    <a:pt x="13060" y="443644"/>
                  </a:lnTo>
                  <a:lnTo>
                    <a:pt x="0" y="447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122">
            <a:extLst>
              <a:ext uri="{FF2B5EF4-FFF2-40B4-BE49-F238E27FC236}">
                <a16:creationId xmlns:a16="http://schemas.microsoft.com/office/drawing/2014/main" id="{E4063175-A407-4B23-9D34-27D11FF07178}"/>
              </a:ext>
            </a:extLst>
          </p:cNvPr>
          <p:cNvGrpSpPr/>
          <p:nvPr/>
        </p:nvGrpSpPr>
        <p:grpSpPr>
          <a:xfrm>
            <a:off x="6886575" y="4624545"/>
            <a:ext cx="1171576" cy="547531"/>
            <a:chOff x="6886575" y="4624545"/>
            <a:chExt cx="1171576" cy="547531"/>
          </a:xfrm>
        </p:grpSpPr>
        <p:sp>
          <p:nvSpPr>
            <p:cNvPr id="201" name="SMARTInkShape-473">
              <a:extLst>
                <a:ext uri="{FF2B5EF4-FFF2-40B4-BE49-F238E27FC236}">
                  <a16:creationId xmlns:a16="http://schemas.microsoft.com/office/drawing/2014/main" id="{791E108D-30C0-F345-1336-9A17AA7AD21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886575" y="48577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45057" y="0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74">
              <a:extLst>
                <a:ext uri="{FF2B5EF4-FFF2-40B4-BE49-F238E27FC236}">
                  <a16:creationId xmlns:a16="http://schemas.microsoft.com/office/drawing/2014/main" id="{51A3E8AC-AB03-78EA-7B20-00A8E3EA2EA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896100" y="49244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46548" y="0"/>
                  </a:lnTo>
                  <a:lnTo>
                    <a:pt x="67755" y="0"/>
                  </a:lnTo>
                  <a:lnTo>
                    <a:pt x="75269" y="2822"/>
                  </a:lnTo>
                  <a:lnTo>
                    <a:pt x="78755" y="5056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75">
              <a:extLst>
                <a:ext uri="{FF2B5EF4-FFF2-40B4-BE49-F238E27FC236}">
                  <a16:creationId xmlns:a16="http://schemas.microsoft.com/office/drawing/2014/main" id="{7A7942EB-0DE1-1CD2-6916-27BFFA44F89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239000" y="4793369"/>
              <a:ext cx="36774" cy="340607"/>
            </a:xfrm>
            <a:custGeom>
              <a:avLst/>
              <a:gdLst/>
              <a:ahLst/>
              <a:cxnLst/>
              <a:rect l="0" t="0" r="0" b="0"/>
              <a:pathLst>
                <a:path w="36774" h="340607">
                  <a:moveTo>
                    <a:pt x="19050" y="54856"/>
                  </a:moveTo>
                  <a:lnTo>
                    <a:pt x="19050" y="54856"/>
                  </a:lnTo>
                  <a:lnTo>
                    <a:pt x="26590" y="36956"/>
                  </a:lnTo>
                  <a:lnTo>
                    <a:pt x="28541" y="0"/>
                  </a:lnTo>
                  <a:lnTo>
                    <a:pt x="33621" y="8498"/>
                  </a:lnTo>
                  <a:lnTo>
                    <a:pt x="36773" y="39592"/>
                  </a:lnTo>
                  <a:lnTo>
                    <a:pt x="34689" y="70297"/>
                  </a:lnTo>
                  <a:lnTo>
                    <a:pt x="30387" y="114817"/>
                  </a:lnTo>
                  <a:lnTo>
                    <a:pt x="26289" y="156584"/>
                  </a:lnTo>
                  <a:lnTo>
                    <a:pt x="22268" y="190027"/>
                  </a:lnTo>
                  <a:lnTo>
                    <a:pt x="18945" y="237546"/>
                  </a:lnTo>
                  <a:lnTo>
                    <a:pt x="11728" y="277849"/>
                  </a:lnTo>
                  <a:lnTo>
                    <a:pt x="1168" y="324906"/>
                  </a:lnTo>
                  <a:lnTo>
                    <a:pt x="0" y="3406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76">
              <a:extLst>
                <a:ext uri="{FF2B5EF4-FFF2-40B4-BE49-F238E27FC236}">
                  <a16:creationId xmlns:a16="http://schemas.microsoft.com/office/drawing/2014/main" id="{812BC161-6C9D-5F53-1679-EE3E07A9D79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239000" y="4782519"/>
              <a:ext cx="98854" cy="132382"/>
            </a:xfrm>
            <a:custGeom>
              <a:avLst/>
              <a:gdLst/>
              <a:ahLst/>
              <a:cxnLst/>
              <a:rect l="0" t="0" r="0" b="0"/>
              <a:pathLst>
                <a:path w="98854" h="132382">
                  <a:moveTo>
                    <a:pt x="0" y="46656"/>
                  </a:moveTo>
                  <a:lnTo>
                    <a:pt x="0" y="46656"/>
                  </a:lnTo>
                  <a:lnTo>
                    <a:pt x="22390" y="10076"/>
                  </a:lnTo>
                  <a:lnTo>
                    <a:pt x="28649" y="3940"/>
                  </a:lnTo>
                  <a:lnTo>
                    <a:pt x="31799" y="2304"/>
                  </a:lnTo>
                  <a:lnTo>
                    <a:pt x="51402" y="0"/>
                  </a:lnTo>
                  <a:lnTo>
                    <a:pt x="72263" y="4375"/>
                  </a:lnTo>
                  <a:lnTo>
                    <a:pt x="82565" y="12342"/>
                  </a:lnTo>
                  <a:lnTo>
                    <a:pt x="90670" y="23997"/>
                  </a:lnTo>
                  <a:lnTo>
                    <a:pt x="97801" y="39761"/>
                  </a:lnTo>
                  <a:lnTo>
                    <a:pt x="98853" y="60172"/>
                  </a:lnTo>
                  <a:lnTo>
                    <a:pt x="94735" y="81238"/>
                  </a:lnTo>
                  <a:lnTo>
                    <a:pt x="85849" y="97656"/>
                  </a:lnTo>
                  <a:lnTo>
                    <a:pt x="68945" y="113743"/>
                  </a:lnTo>
                  <a:lnTo>
                    <a:pt x="37725" y="127602"/>
                  </a:lnTo>
                  <a:lnTo>
                    <a:pt x="9525" y="1323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77">
              <a:extLst>
                <a:ext uri="{FF2B5EF4-FFF2-40B4-BE49-F238E27FC236}">
                  <a16:creationId xmlns:a16="http://schemas.microsoft.com/office/drawing/2014/main" id="{08EBEC83-1BD1-B1E7-E439-DBC7E653743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394464" y="4624545"/>
              <a:ext cx="148946" cy="547531"/>
            </a:xfrm>
            <a:custGeom>
              <a:avLst/>
              <a:gdLst/>
              <a:ahLst/>
              <a:cxnLst/>
              <a:rect l="0" t="0" r="0" b="0"/>
              <a:pathLst>
                <a:path w="148946" h="547531">
                  <a:moveTo>
                    <a:pt x="139811" y="14130"/>
                  </a:moveTo>
                  <a:lnTo>
                    <a:pt x="139811" y="14130"/>
                  </a:lnTo>
                  <a:lnTo>
                    <a:pt x="144867" y="9073"/>
                  </a:lnTo>
                  <a:lnTo>
                    <a:pt x="147351" y="3769"/>
                  </a:lnTo>
                  <a:lnTo>
                    <a:pt x="148012" y="873"/>
                  </a:lnTo>
                  <a:lnTo>
                    <a:pt x="148454" y="0"/>
                  </a:lnTo>
                  <a:lnTo>
                    <a:pt x="148748" y="477"/>
                  </a:lnTo>
                  <a:lnTo>
                    <a:pt x="148945" y="1853"/>
                  </a:lnTo>
                  <a:lnTo>
                    <a:pt x="143517" y="6205"/>
                  </a:lnTo>
                  <a:lnTo>
                    <a:pt x="139107" y="8846"/>
                  </a:lnTo>
                  <a:lnTo>
                    <a:pt x="122786" y="27734"/>
                  </a:lnTo>
                  <a:lnTo>
                    <a:pt x="99574" y="68995"/>
                  </a:lnTo>
                  <a:lnTo>
                    <a:pt x="89120" y="85081"/>
                  </a:lnTo>
                  <a:lnTo>
                    <a:pt x="70962" y="129902"/>
                  </a:lnTo>
                  <a:lnTo>
                    <a:pt x="53442" y="166966"/>
                  </a:lnTo>
                  <a:lnTo>
                    <a:pt x="34845" y="204759"/>
                  </a:lnTo>
                  <a:lnTo>
                    <a:pt x="18752" y="245590"/>
                  </a:lnTo>
                  <a:lnTo>
                    <a:pt x="7280" y="288381"/>
                  </a:lnTo>
                  <a:lnTo>
                    <a:pt x="0" y="327870"/>
                  </a:lnTo>
                  <a:lnTo>
                    <a:pt x="666" y="363559"/>
                  </a:lnTo>
                  <a:lnTo>
                    <a:pt x="7566" y="402709"/>
                  </a:lnTo>
                  <a:lnTo>
                    <a:pt x="16312" y="448881"/>
                  </a:lnTo>
                  <a:lnTo>
                    <a:pt x="25608" y="486551"/>
                  </a:lnTo>
                  <a:lnTo>
                    <a:pt x="35065" y="512176"/>
                  </a:lnTo>
                  <a:lnTo>
                    <a:pt x="52798" y="535372"/>
                  </a:lnTo>
                  <a:lnTo>
                    <a:pt x="61627" y="542127"/>
                  </a:lnTo>
                  <a:lnTo>
                    <a:pt x="72548" y="545929"/>
                  </a:lnTo>
                  <a:lnTo>
                    <a:pt x="92186" y="5475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78">
              <a:extLst>
                <a:ext uri="{FF2B5EF4-FFF2-40B4-BE49-F238E27FC236}">
                  <a16:creationId xmlns:a16="http://schemas.microsoft.com/office/drawing/2014/main" id="{D9891059-1DAE-E0DD-FAB9-9903BDA238CC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572375" y="4829613"/>
              <a:ext cx="142876" cy="189499"/>
            </a:xfrm>
            <a:custGeom>
              <a:avLst/>
              <a:gdLst/>
              <a:ahLst/>
              <a:cxnLst/>
              <a:rect l="0" t="0" r="0" b="0"/>
              <a:pathLst>
                <a:path w="142876" h="189499">
                  <a:moveTo>
                    <a:pt x="0" y="37662"/>
                  </a:moveTo>
                  <a:lnTo>
                    <a:pt x="0" y="37662"/>
                  </a:lnTo>
                  <a:lnTo>
                    <a:pt x="5056" y="32605"/>
                  </a:lnTo>
                  <a:lnTo>
                    <a:pt x="10361" y="30123"/>
                  </a:lnTo>
                  <a:lnTo>
                    <a:pt x="13257" y="29461"/>
                  </a:lnTo>
                  <a:lnTo>
                    <a:pt x="42562" y="13026"/>
                  </a:lnTo>
                  <a:lnTo>
                    <a:pt x="87068" y="1039"/>
                  </a:lnTo>
                  <a:lnTo>
                    <a:pt x="102939" y="0"/>
                  </a:lnTo>
                  <a:lnTo>
                    <a:pt x="112073" y="2579"/>
                  </a:lnTo>
                  <a:lnTo>
                    <a:pt x="115990" y="4748"/>
                  </a:lnTo>
                  <a:lnTo>
                    <a:pt x="118601" y="8311"/>
                  </a:lnTo>
                  <a:lnTo>
                    <a:pt x="121503" y="17914"/>
                  </a:lnTo>
                  <a:lnTo>
                    <a:pt x="118080" y="45334"/>
                  </a:lnTo>
                  <a:lnTo>
                    <a:pt x="105308" y="75213"/>
                  </a:lnTo>
                  <a:lnTo>
                    <a:pt x="69891" y="120670"/>
                  </a:lnTo>
                  <a:lnTo>
                    <a:pt x="41196" y="156401"/>
                  </a:lnTo>
                  <a:lnTo>
                    <a:pt x="17328" y="173936"/>
                  </a:lnTo>
                  <a:lnTo>
                    <a:pt x="12992" y="180425"/>
                  </a:lnTo>
                  <a:lnTo>
                    <a:pt x="11836" y="183638"/>
                  </a:lnTo>
                  <a:lnTo>
                    <a:pt x="12125" y="185779"/>
                  </a:lnTo>
                  <a:lnTo>
                    <a:pt x="13375" y="187207"/>
                  </a:lnTo>
                  <a:lnTo>
                    <a:pt x="15267" y="188159"/>
                  </a:lnTo>
                  <a:lnTo>
                    <a:pt x="28042" y="189498"/>
                  </a:lnTo>
                  <a:lnTo>
                    <a:pt x="71933" y="181812"/>
                  </a:lnTo>
                  <a:lnTo>
                    <a:pt x="116086" y="180649"/>
                  </a:lnTo>
                  <a:lnTo>
                    <a:pt x="128500" y="177765"/>
                  </a:lnTo>
                  <a:lnTo>
                    <a:pt x="142875" y="1710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79">
              <a:extLst>
                <a:ext uri="{FF2B5EF4-FFF2-40B4-BE49-F238E27FC236}">
                  <a16:creationId xmlns:a16="http://schemas.microsoft.com/office/drawing/2014/main" id="{184675DF-4BF7-B3D1-B734-DA42BF63EC4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562850" y="4914914"/>
              <a:ext cx="190501" cy="19037"/>
            </a:xfrm>
            <a:custGeom>
              <a:avLst/>
              <a:gdLst/>
              <a:ahLst/>
              <a:cxnLst/>
              <a:rect l="0" t="0" r="0" b="0"/>
              <a:pathLst>
                <a:path w="190501" h="19037">
                  <a:moveTo>
                    <a:pt x="0" y="19036"/>
                  </a:moveTo>
                  <a:lnTo>
                    <a:pt x="0" y="19036"/>
                  </a:lnTo>
                  <a:lnTo>
                    <a:pt x="9721" y="17978"/>
                  </a:lnTo>
                  <a:lnTo>
                    <a:pt x="48905" y="5779"/>
                  </a:lnTo>
                  <a:lnTo>
                    <a:pt x="95420" y="749"/>
                  </a:lnTo>
                  <a:lnTo>
                    <a:pt x="141839" y="86"/>
                  </a:lnTo>
                  <a:lnTo>
                    <a:pt x="172189" y="0"/>
                  </a:lnTo>
                  <a:lnTo>
                    <a:pt x="179892" y="2814"/>
                  </a:lnTo>
                  <a:lnTo>
                    <a:pt x="183428" y="5047"/>
                  </a:lnTo>
                  <a:lnTo>
                    <a:pt x="185785" y="7593"/>
                  </a:lnTo>
                  <a:lnTo>
                    <a:pt x="190500" y="190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80">
              <a:extLst>
                <a:ext uri="{FF2B5EF4-FFF2-40B4-BE49-F238E27FC236}">
                  <a16:creationId xmlns:a16="http://schemas.microsoft.com/office/drawing/2014/main" id="{2DA88466-67B1-1B51-2BEA-A790460157D5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924818" y="4829209"/>
              <a:ext cx="133333" cy="190467"/>
            </a:xfrm>
            <a:custGeom>
              <a:avLst/>
              <a:gdLst/>
              <a:ahLst/>
              <a:cxnLst/>
              <a:rect l="0" t="0" r="0" b="0"/>
              <a:pathLst>
                <a:path w="133333" h="190467">
                  <a:moveTo>
                    <a:pt x="123807" y="9491"/>
                  </a:moveTo>
                  <a:lnTo>
                    <a:pt x="123807" y="9491"/>
                  </a:lnTo>
                  <a:lnTo>
                    <a:pt x="132008" y="9491"/>
                  </a:lnTo>
                  <a:lnTo>
                    <a:pt x="132450" y="8433"/>
                  </a:lnTo>
                  <a:lnTo>
                    <a:pt x="133328" y="0"/>
                  </a:lnTo>
                  <a:lnTo>
                    <a:pt x="92628" y="40671"/>
                  </a:lnTo>
                  <a:lnTo>
                    <a:pt x="56617" y="68018"/>
                  </a:lnTo>
                  <a:lnTo>
                    <a:pt x="11150" y="94926"/>
                  </a:lnTo>
                  <a:lnTo>
                    <a:pt x="0" y="104727"/>
                  </a:lnTo>
                  <a:lnTo>
                    <a:pt x="47515" y="135798"/>
                  </a:lnTo>
                  <a:lnTo>
                    <a:pt x="84833" y="163276"/>
                  </a:lnTo>
                  <a:lnTo>
                    <a:pt x="112119" y="179299"/>
                  </a:lnTo>
                  <a:lnTo>
                    <a:pt x="123358" y="190031"/>
                  </a:lnTo>
                  <a:lnTo>
                    <a:pt x="133332" y="1904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123">
            <a:extLst>
              <a:ext uri="{FF2B5EF4-FFF2-40B4-BE49-F238E27FC236}">
                <a16:creationId xmlns:a16="http://schemas.microsoft.com/office/drawing/2014/main" id="{F34655E4-490C-C516-3ECC-F70EC5282DFD}"/>
              </a:ext>
            </a:extLst>
          </p:cNvPr>
          <p:cNvGrpSpPr/>
          <p:nvPr/>
        </p:nvGrpSpPr>
        <p:grpSpPr>
          <a:xfrm>
            <a:off x="8183614" y="4611817"/>
            <a:ext cx="1008012" cy="979359"/>
            <a:chOff x="8183614" y="4611817"/>
            <a:chExt cx="1008012" cy="979359"/>
          </a:xfrm>
        </p:grpSpPr>
        <p:sp>
          <p:nvSpPr>
            <p:cNvPr id="210" name="SMARTInkShape-481">
              <a:extLst>
                <a:ext uri="{FF2B5EF4-FFF2-40B4-BE49-F238E27FC236}">
                  <a16:creationId xmlns:a16="http://schemas.microsoft.com/office/drawing/2014/main" id="{B9DD5F00-CCA3-CB2D-7F06-317CF716688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183614" y="4895853"/>
              <a:ext cx="112021" cy="131270"/>
            </a:xfrm>
            <a:custGeom>
              <a:avLst/>
              <a:gdLst/>
              <a:ahLst/>
              <a:cxnLst/>
              <a:rect l="0" t="0" r="0" b="0"/>
              <a:pathLst>
                <a:path w="112021" h="131270">
                  <a:moveTo>
                    <a:pt x="65036" y="9522"/>
                  </a:moveTo>
                  <a:lnTo>
                    <a:pt x="65036" y="9522"/>
                  </a:lnTo>
                  <a:lnTo>
                    <a:pt x="73238" y="9522"/>
                  </a:lnTo>
                  <a:lnTo>
                    <a:pt x="69112" y="4466"/>
                  </a:lnTo>
                  <a:lnTo>
                    <a:pt x="64026" y="1983"/>
                  </a:lnTo>
                  <a:lnTo>
                    <a:pt x="61187" y="1321"/>
                  </a:lnTo>
                  <a:lnTo>
                    <a:pt x="58236" y="1938"/>
                  </a:lnTo>
                  <a:lnTo>
                    <a:pt x="31992" y="17380"/>
                  </a:lnTo>
                  <a:lnTo>
                    <a:pt x="15970" y="32076"/>
                  </a:lnTo>
                  <a:lnTo>
                    <a:pt x="3894" y="55478"/>
                  </a:lnTo>
                  <a:lnTo>
                    <a:pt x="0" y="78524"/>
                  </a:lnTo>
                  <a:lnTo>
                    <a:pt x="4735" y="93459"/>
                  </a:lnTo>
                  <a:lnTo>
                    <a:pt x="19964" y="115237"/>
                  </a:lnTo>
                  <a:lnTo>
                    <a:pt x="34983" y="126335"/>
                  </a:lnTo>
                  <a:lnTo>
                    <a:pt x="52839" y="131269"/>
                  </a:lnTo>
                  <a:lnTo>
                    <a:pt x="76591" y="127674"/>
                  </a:lnTo>
                  <a:lnTo>
                    <a:pt x="93625" y="119907"/>
                  </a:lnTo>
                  <a:lnTo>
                    <a:pt x="105374" y="105846"/>
                  </a:lnTo>
                  <a:lnTo>
                    <a:pt x="109422" y="94313"/>
                  </a:lnTo>
                  <a:lnTo>
                    <a:pt x="112020" y="59550"/>
                  </a:lnTo>
                  <a:lnTo>
                    <a:pt x="104403" y="13466"/>
                  </a:lnTo>
                  <a:lnTo>
                    <a:pt x="102923" y="8976"/>
                  </a:lnTo>
                  <a:lnTo>
                    <a:pt x="100878" y="5983"/>
                  </a:lnTo>
                  <a:lnTo>
                    <a:pt x="98456" y="3988"/>
                  </a:lnTo>
                  <a:lnTo>
                    <a:pt x="92942" y="1771"/>
                  </a:lnTo>
                  <a:lnTo>
                    <a:pt x="56068" y="0"/>
                  </a:lnTo>
                  <a:lnTo>
                    <a:pt x="55511" y="190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82">
              <a:extLst>
                <a:ext uri="{FF2B5EF4-FFF2-40B4-BE49-F238E27FC236}">
                  <a16:creationId xmlns:a16="http://schemas.microsoft.com/office/drawing/2014/main" id="{16E9A93D-D1A5-4721-1A5B-4A37D39972C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353425" y="49911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3" y="19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83">
              <a:extLst>
                <a:ext uri="{FF2B5EF4-FFF2-40B4-BE49-F238E27FC236}">
                  <a16:creationId xmlns:a16="http://schemas.microsoft.com/office/drawing/2014/main" id="{D5E7CB3A-7803-C85A-057A-CD5E6609B70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402448" y="4848342"/>
              <a:ext cx="112863" cy="199909"/>
            </a:xfrm>
            <a:custGeom>
              <a:avLst/>
              <a:gdLst/>
              <a:ahLst/>
              <a:cxnLst/>
              <a:rect l="0" t="0" r="0" b="0"/>
              <a:pathLst>
                <a:path w="112863" h="199909">
                  <a:moveTo>
                    <a:pt x="55752" y="28458"/>
                  </a:moveTo>
                  <a:lnTo>
                    <a:pt x="55752" y="28458"/>
                  </a:lnTo>
                  <a:lnTo>
                    <a:pt x="63954" y="20257"/>
                  </a:lnTo>
                  <a:lnTo>
                    <a:pt x="65161" y="10848"/>
                  </a:lnTo>
                  <a:lnTo>
                    <a:pt x="66258" y="10368"/>
                  </a:lnTo>
                  <a:lnTo>
                    <a:pt x="73467" y="9535"/>
                  </a:lnTo>
                  <a:lnTo>
                    <a:pt x="74209" y="6642"/>
                  </a:lnTo>
                  <a:lnTo>
                    <a:pt x="74792" y="0"/>
                  </a:lnTo>
                  <a:lnTo>
                    <a:pt x="66600" y="8095"/>
                  </a:lnTo>
                  <a:lnTo>
                    <a:pt x="64479" y="23299"/>
                  </a:lnTo>
                  <a:lnTo>
                    <a:pt x="57790" y="37591"/>
                  </a:lnTo>
                  <a:lnTo>
                    <a:pt x="57111" y="40896"/>
                  </a:lnTo>
                  <a:lnTo>
                    <a:pt x="51099" y="50605"/>
                  </a:lnTo>
                  <a:lnTo>
                    <a:pt x="26289" y="84528"/>
                  </a:lnTo>
                  <a:lnTo>
                    <a:pt x="14450" y="92579"/>
                  </a:lnTo>
                  <a:lnTo>
                    <a:pt x="8960" y="102858"/>
                  </a:lnTo>
                  <a:lnTo>
                    <a:pt x="5675" y="103858"/>
                  </a:lnTo>
                  <a:lnTo>
                    <a:pt x="0" y="104500"/>
                  </a:lnTo>
                  <a:lnTo>
                    <a:pt x="4072" y="104611"/>
                  </a:lnTo>
                  <a:lnTo>
                    <a:pt x="5424" y="105685"/>
                  </a:lnTo>
                  <a:lnTo>
                    <a:pt x="6926" y="109701"/>
                  </a:lnTo>
                  <a:lnTo>
                    <a:pt x="8384" y="111194"/>
                  </a:lnTo>
                  <a:lnTo>
                    <a:pt x="12828" y="112855"/>
                  </a:lnTo>
                  <a:lnTo>
                    <a:pt x="59325" y="114160"/>
                  </a:lnTo>
                  <a:lnTo>
                    <a:pt x="96484" y="114183"/>
                  </a:lnTo>
                  <a:lnTo>
                    <a:pt x="98782" y="113124"/>
                  </a:lnTo>
                  <a:lnTo>
                    <a:pt x="100313" y="111360"/>
                  </a:lnTo>
                  <a:lnTo>
                    <a:pt x="101335" y="109126"/>
                  </a:lnTo>
                  <a:lnTo>
                    <a:pt x="103074" y="107637"/>
                  </a:lnTo>
                  <a:lnTo>
                    <a:pt x="112862" y="104668"/>
                  </a:lnTo>
                  <a:lnTo>
                    <a:pt x="99642" y="117916"/>
                  </a:lnTo>
                  <a:lnTo>
                    <a:pt x="96424" y="126778"/>
                  </a:lnTo>
                  <a:lnTo>
                    <a:pt x="89303" y="154771"/>
                  </a:lnTo>
                  <a:lnTo>
                    <a:pt x="76564" y="183137"/>
                  </a:lnTo>
                  <a:lnTo>
                    <a:pt x="75324" y="193293"/>
                  </a:lnTo>
                  <a:lnTo>
                    <a:pt x="76207" y="195497"/>
                  </a:lnTo>
                  <a:lnTo>
                    <a:pt x="84327" y="1999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84">
              <a:extLst>
                <a:ext uri="{FF2B5EF4-FFF2-40B4-BE49-F238E27FC236}">
                  <a16:creationId xmlns:a16="http://schemas.microsoft.com/office/drawing/2014/main" id="{BE1AD5A3-B2BA-C949-E780-1B19B6D79F8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553628" y="4838700"/>
              <a:ext cx="109949" cy="219076"/>
            </a:xfrm>
            <a:custGeom>
              <a:avLst/>
              <a:gdLst/>
              <a:ahLst/>
              <a:cxnLst/>
              <a:rect l="0" t="0" r="0" b="0"/>
              <a:pathLst>
                <a:path w="109949" h="219076">
                  <a:moveTo>
                    <a:pt x="66497" y="28575"/>
                  </a:moveTo>
                  <a:lnTo>
                    <a:pt x="66497" y="28575"/>
                  </a:lnTo>
                  <a:lnTo>
                    <a:pt x="66497" y="15318"/>
                  </a:lnTo>
                  <a:lnTo>
                    <a:pt x="67555" y="13387"/>
                  </a:lnTo>
                  <a:lnTo>
                    <a:pt x="69320" y="12100"/>
                  </a:lnTo>
                  <a:lnTo>
                    <a:pt x="74699" y="10033"/>
                  </a:lnTo>
                  <a:lnTo>
                    <a:pt x="75434" y="6929"/>
                  </a:lnTo>
                  <a:lnTo>
                    <a:pt x="76021" y="11"/>
                  </a:lnTo>
                  <a:lnTo>
                    <a:pt x="76022" y="7"/>
                  </a:lnTo>
                  <a:lnTo>
                    <a:pt x="76022" y="0"/>
                  </a:lnTo>
                  <a:lnTo>
                    <a:pt x="70966" y="5057"/>
                  </a:lnTo>
                  <a:lnTo>
                    <a:pt x="42908" y="50399"/>
                  </a:lnTo>
                  <a:lnTo>
                    <a:pt x="25876" y="70790"/>
                  </a:lnTo>
                  <a:lnTo>
                    <a:pt x="2868" y="112869"/>
                  </a:lnTo>
                  <a:lnTo>
                    <a:pt x="0" y="123184"/>
                  </a:lnTo>
                  <a:lnTo>
                    <a:pt x="32331" y="123808"/>
                  </a:lnTo>
                  <a:lnTo>
                    <a:pt x="77914" y="112066"/>
                  </a:lnTo>
                  <a:lnTo>
                    <a:pt x="103908" y="104901"/>
                  </a:lnTo>
                  <a:lnTo>
                    <a:pt x="109449" y="104813"/>
                  </a:lnTo>
                  <a:lnTo>
                    <a:pt x="109948" y="106916"/>
                  </a:lnTo>
                  <a:lnTo>
                    <a:pt x="103089" y="131783"/>
                  </a:lnTo>
                  <a:lnTo>
                    <a:pt x="80819" y="174069"/>
                  </a:lnTo>
                  <a:lnTo>
                    <a:pt x="76022" y="219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85">
              <a:extLst>
                <a:ext uri="{FF2B5EF4-FFF2-40B4-BE49-F238E27FC236}">
                  <a16:creationId xmlns:a16="http://schemas.microsoft.com/office/drawing/2014/main" id="{805D3AB9-DAE5-3455-036B-90DEAA92F04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772525" y="495300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4" y="1986"/>
                  </a:lnTo>
                  <a:lnTo>
                    <a:pt x="13184" y="588"/>
                  </a:lnTo>
                  <a:lnTo>
                    <a:pt x="23850" y="1320"/>
                  </a:lnTo>
                  <a:lnTo>
                    <a:pt x="40698" y="5566"/>
                  </a:lnTo>
                  <a:lnTo>
                    <a:pt x="53922" y="3178"/>
                  </a:lnTo>
                  <a:lnTo>
                    <a:pt x="69717" y="6116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86">
              <a:extLst>
                <a:ext uri="{FF2B5EF4-FFF2-40B4-BE49-F238E27FC236}">
                  <a16:creationId xmlns:a16="http://schemas.microsoft.com/office/drawing/2014/main" id="{CEA17EAB-96EC-1A8D-EA1F-4CBC19292DF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859779" y="4905491"/>
              <a:ext cx="97930" cy="132268"/>
            </a:xfrm>
            <a:custGeom>
              <a:avLst/>
              <a:gdLst/>
              <a:ahLst/>
              <a:cxnLst/>
              <a:rect l="0" t="0" r="0" b="0"/>
              <a:pathLst>
                <a:path w="97930" h="132268">
                  <a:moveTo>
                    <a:pt x="65146" y="9409"/>
                  </a:moveTo>
                  <a:lnTo>
                    <a:pt x="65146" y="9409"/>
                  </a:lnTo>
                  <a:lnTo>
                    <a:pt x="65146" y="1208"/>
                  </a:lnTo>
                  <a:lnTo>
                    <a:pt x="64088" y="767"/>
                  </a:lnTo>
                  <a:lnTo>
                    <a:pt x="51889" y="0"/>
                  </a:lnTo>
                  <a:lnTo>
                    <a:pt x="37700" y="4975"/>
                  </a:lnTo>
                  <a:lnTo>
                    <a:pt x="20091" y="23264"/>
                  </a:lnTo>
                  <a:lnTo>
                    <a:pt x="6523" y="48792"/>
                  </a:lnTo>
                  <a:lnTo>
                    <a:pt x="856" y="71407"/>
                  </a:lnTo>
                  <a:lnTo>
                    <a:pt x="0" y="110046"/>
                  </a:lnTo>
                  <a:lnTo>
                    <a:pt x="3737" y="122223"/>
                  </a:lnTo>
                  <a:lnTo>
                    <a:pt x="7273" y="125893"/>
                  </a:lnTo>
                  <a:lnTo>
                    <a:pt x="16847" y="129971"/>
                  </a:lnTo>
                  <a:lnTo>
                    <a:pt x="39193" y="132267"/>
                  </a:lnTo>
                  <a:lnTo>
                    <a:pt x="53965" y="127160"/>
                  </a:lnTo>
                  <a:lnTo>
                    <a:pt x="80695" y="106634"/>
                  </a:lnTo>
                  <a:lnTo>
                    <a:pt x="87932" y="88956"/>
                  </a:lnTo>
                  <a:lnTo>
                    <a:pt x="97634" y="48170"/>
                  </a:lnTo>
                  <a:lnTo>
                    <a:pt x="97929" y="34398"/>
                  </a:lnTo>
                  <a:lnTo>
                    <a:pt x="94533" y="24748"/>
                  </a:lnTo>
                  <a:lnTo>
                    <a:pt x="85767" y="11638"/>
                  </a:lnTo>
                  <a:lnTo>
                    <a:pt x="65146" y="189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87">
              <a:extLst>
                <a:ext uri="{FF2B5EF4-FFF2-40B4-BE49-F238E27FC236}">
                  <a16:creationId xmlns:a16="http://schemas.microsoft.com/office/drawing/2014/main" id="{E5E838D2-D6AE-52FD-2B3E-81195167C27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991600" y="49815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134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88">
              <a:extLst>
                <a:ext uri="{FF2B5EF4-FFF2-40B4-BE49-F238E27FC236}">
                  <a16:creationId xmlns:a16="http://schemas.microsoft.com/office/drawing/2014/main" id="{854D922D-D11B-1250-8398-5661F118BEC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048750" y="4895850"/>
              <a:ext cx="61575" cy="142876"/>
            </a:xfrm>
            <a:custGeom>
              <a:avLst/>
              <a:gdLst/>
              <a:ahLst/>
              <a:cxnLst/>
              <a:rect l="0" t="0" r="0" b="0"/>
              <a:pathLst>
                <a:path w="61575" h="142876">
                  <a:moveTo>
                    <a:pt x="28575" y="0"/>
                  </a:moveTo>
                  <a:lnTo>
                    <a:pt x="28575" y="0"/>
                  </a:lnTo>
                  <a:lnTo>
                    <a:pt x="4123" y="25510"/>
                  </a:lnTo>
                  <a:lnTo>
                    <a:pt x="1222" y="34958"/>
                  </a:lnTo>
                  <a:lnTo>
                    <a:pt x="160" y="50804"/>
                  </a:lnTo>
                  <a:lnTo>
                    <a:pt x="2223" y="52919"/>
                  </a:lnTo>
                  <a:lnTo>
                    <a:pt x="18352" y="57837"/>
                  </a:lnTo>
                  <a:lnTo>
                    <a:pt x="23326" y="62042"/>
                  </a:lnTo>
                  <a:lnTo>
                    <a:pt x="31887" y="64616"/>
                  </a:lnTo>
                  <a:lnTo>
                    <a:pt x="37133" y="65303"/>
                  </a:lnTo>
                  <a:lnTo>
                    <a:pt x="40630" y="66819"/>
                  </a:lnTo>
                  <a:lnTo>
                    <a:pt x="42962" y="68887"/>
                  </a:lnTo>
                  <a:lnTo>
                    <a:pt x="60609" y="94086"/>
                  </a:lnTo>
                  <a:lnTo>
                    <a:pt x="61574" y="98707"/>
                  </a:lnTo>
                  <a:lnTo>
                    <a:pt x="61157" y="102846"/>
                  </a:lnTo>
                  <a:lnTo>
                    <a:pt x="59820" y="106664"/>
                  </a:lnTo>
                  <a:lnTo>
                    <a:pt x="35926" y="135088"/>
                  </a:lnTo>
                  <a:lnTo>
                    <a:pt x="26198" y="139414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89">
              <a:extLst>
                <a:ext uri="{FF2B5EF4-FFF2-40B4-BE49-F238E27FC236}">
                  <a16:creationId xmlns:a16="http://schemas.microsoft.com/office/drawing/2014/main" id="{4AD68793-401A-9AA1-38CB-B65FCD3457C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9077325" y="4859662"/>
              <a:ext cx="114301" cy="55239"/>
            </a:xfrm>
            <a:custGeom>
              <a:avLst/>
              <a:gdLst/>
              <a:ahLst/>
              <a:cxnLst/>
              <a:rect l="0" t="0" r="0" b="0"/>
              <a:pathLst>
                <a:path w="114301" h="55239">
                  <a:moveTo>
                    <a:pt x="0" y="55238"/>
                  </a:moveTo>
                  <a:lnTo>
                    <a:pt x="0" y="55238"/>
                  </a:lnTo>
                  <a:lnTo>
                    <a:pt x="29658" y="28401"/>
                  </a:lnTo>
                  <a:lnTo>
                    <a:pt x="76233" y="4540"/>
                  </a:lnTo>
                  <a:lnTo>
                    <a:pt x="87969" y="0"/>
                  </a:lnTo>
                  <a:lnTo>
                    <a:pt x="114300" y="76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90">
              <a:extLst>
                <a:ext uri="{FF2B5EF4-FFF2-40B4-BE49-F238E27FC236}">
                  <a16:creationId xmlns:a16="http://schemas.microsoft.com/office/drawing/2014/main" id="{37B261A6-4D78-CAA4-027B-02F939FB900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229600" y="5128025"/>
              <a:ext cx="755636" cy="34526"/>
            </a:xfrm>
            <a:custGeom>
              <a:avLst/>
              <a:gdLst/>
              <a:ahLst/>
              <a:cxnLst/>
              <a:rect l="0" t="0" r="0" b="0"/>
              <a:pathLst>
                <a:path w="755636" h="34526">
                  <a:moveTo>
                    <a:pt x="0" y="34525"/>
                  </a:moveTo>
                  <a:lnTo>
                    <a:pt x="0" y="34525"/>
                  </a:lnTo>
                  <a:lnTo>
                    <a:pt x="9721" y="33467"/>
                  </a:lnTo>
                  <a:lnTo>
                    <a:pt x="48486" y="24164"/>
                  </a:lnTo>
                  <a:lnTo>
                    <a:pt x="92683" y="18050"/>
                  </a:lnTo>
                  <a:lnTo>
                    <a:pt x="132590" y="13416"/>
                  </a:lnTo>
                  <a:lnTo>
                    <a:pt x="176868" y="8162"/>
                  </a:lnTo>
                  <a:lnTo>
                    <a:pt x="211959" y="5874"/>
                  </a:lnTo>
                  <a:lnTo>
                    <a:pt x="248720" y="1331"/>
                  </a:lnTo>
                  <a:lnTo>
                    <a:pt x="286225" y="1428"/>
                  </a:lnTo>
                  <a:lnTo>
                    <a:pt x="324062" y="2882"/>
                  </a:lnTo>
                  <a:lnTo>
                    <a:pt x="362044" y="0"/>
                  </a:lnTo>
                  <a:lnTo>
                    <a:pt x="402914" y="836"/>
                  </a:lnTo>
                  <a:lnTo>
                    <a:pt x="444715" y="3677"/>
                  </a:lnTo>
                  <a:lnTo>
                    <a:pt x="484460" y="4940"/>
                  </a:lnTo>
                  <a:lnTo>
                    <a:pt x="523291" y="5502"/>
                  </a:lnTo>
                  <a:lnTo>
                    <a:pt x="560657" y="6809"/>
                  </a:lnTo>
                  <a:lnTo>
                    <a:pt x="594903" y="10918"/>
                  </a:lnTo>
                  <a:lnTo>
                    <a:pt x="627763" y="13449"/>
                  </a:lnTo>
                  <a:lnTo>
                    <a:pt x="670368" y="14875"/>
                  </a:lnTo>
                  <a:lnTo>
                    <a:pt x="705922" y="18120"/>
                  </a:lnTo>
                  <a:lnTo>
                    <a:pt x="727550" y="20884"/>
                  </a:lnTo>
                  <a:lnTo>
                    <a:pt x="755635" y="16089"/>
                  </a:lnTo>
                  <a:lnTo>
                    <a:pt x="752475" y="15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91">
              <a:extLst>
                <a:ext uri="{FF2B5EF4-FFF2-40B4-BE49-F238E27FC236}">
                  <a16:creationId xmlns:a16="http://schemas.microsoft.com/office/drawing/2014/main" id="{0D74E726-3D7E-D9D6-84EB-2AA0FD5F96C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306898" y="5314985"/>
              <a:ext cx="125636" cy="146736"/>
            </a:xfrm>
            <a:custGeom>
              <a:avLst/>
              <a:gdLst/>
              <a:ahLst/>
              <a:cxnLst/>
              <a:rect l="0" t="0" r="0" b="0"/>
              <a:pathLst>
                <a:path w="125636" h="146736">
                  <a:moveTo>
                    <a:pt x="75102" y="19015"/>
                  </a:moveTo>
                  <a:lnTo>
                    <a:pt x="75102" y="19015"/>
                  </a:lnTo>
                  <a:lnTo>
                    <a:pt x="75102" y="13959"/>
                  </a:lnTo>
                  <a:lnTo>
                    <a:pt x="76160" y="12470"/>
                  </a:lnTo>
                  <a:lnTo>
                    <a:pt x="77925" y="11476"/>
                  </a:lnTo>
                  <a:lnTo>
                    <a:pt x="80158" y="10814"/>
                  </a:lnTo>
                  <a:lnTo>
                    <a:pt x="80590" y="10373"/>
                  </a:lnTo>
                  <a:lnTo>
                    <a:pt x="79819" y="10078"/>
                  </a:lnTo>
                  <a:lnTo>
                    <a:pt x="76033" y="9606"/>
                  </a:lnTo>
                  <a:lnTo>
                    <a:pt x="75126" y="360"/>
                  </a:lnTo>
                  <a:lnTo>
                    <a:pt x="61847" y="0"/>
                  </a:lnTo>
                  <a:lnTo>
                    <a:pt x="47656" y="10088"/>
                  </a:lnTo>
                  <a:lnTo>
                    <a:pt x="11422" y="49803"/>
                  </a:lnTo>
                  <a:lnTo>
                    <a:pt x="4467" y="70446"/>
                  </a:lnTo>
                  <a:lnTo>
                    <a:pt x="0" y="113135"/>
                  </a:lnTo>
                  <a:lnTo>
                    <a:pt x="693" y="119862"/>
                  </a:lnTo>
                  <a:lnTo>
                    <a:pt x="2213" y="124346"/>
                  </a:lnTo>
                  <a:lnTo>
                    <a:pt x="12255" y="136600"/>
                  </a:lnTo>
                  <a:lnTo>
                    <a:pt x="26377" y="146048"/>
                  </a:lnTo>
                  <a:lnTo>
                    <a:pt x="40746" y="146735"/>
                  </a:lnTo>
                  <a:lnTo>
                    <a:pt x="87494" y="138011"/>
                  </a:lnTo>
                  <a:lnTo>
                    <a:pt x="108995" y="124593"/>
                  </a:lnTo>
                  <a:lnTo>
                    <a:pt x="119446" y="110388"/>
                  </a:lnTo>
                  <a:lnTo>
                    <a:pt x="123714" y="102156"/>
                  </a:lnTo>
                  <a:lnTo>
                    <a:pt x="125635" y="81719"/>
                  </a:lnTo>
                  <a:lnTo>
                    <a:pt x="118244" y="39162"/>
                  </a:lnTo>
                  <a:lnTo>
                    <a:pt x="109800" y="25147"/>
                  </a:lnTo>
                  <a:lnTo>
                    <a:pt x="104584" y="19928"/>
                  </a:lnTo>
                  <a:lnTo>
                    <a:pt x="93144" y="14130"/>
                  </a:lnTo>
                  <a:lnTo>
                    <a:pt x="73609" y="10406"/>
                  </a:lnTo>
                  <a:lnTo>
                    <a:pt x="69874" y="12217"/>
                  </a:lnTo>
                  <a:lnTo>
                    <a:pt x="56052" y="28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92">
              <a:extLst>
                <a:ext uri="{FF2B5EF4-FFF2-40B4-BE49-F238E27FC236}">
                  <a16:creationId xmlns:a16="http://schemas.microsoft.com/office/drawing/2014/main" id="{F28E66C9-AF32-2C09-7481-99532D4E27D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481287" y="5429250"/>
              <a:ext cx="15014" cy="9526"/>
            </a:xfrm>
            <a:custGeom>
              <a:avLst/>
              <a:gdLst/>
              <a:ahLst/>
              <a:cxnLst/>
              <a:rect l="0" t="0" r="0" b="0"/>
              <a:pathLst>
                <a:path w="15014" h="9526">
                  <a:moveTo>
                    <a:pt x="5488" y="9525"/>
                  </a:moveTo>
                  <a:lnTo>
                    <a:pt x="5488" y="9525"/>
                  </a:lnTo>
                  <a:lnTo>
                    <a:pt x="432" y="4469"/>
                  </a:lnTo>
                  <a:lnTo>
                    <a:pt x="0" y="2980"/>
                  </a:lnTo>
                  <a:lnTo>
                    <a:pt x="771" y="1986"/>
                  </a:lnTo>
                  <a:lnTo>
                    <a:pt x="4450" y="883"/>
                  </a:lnTo>
                  <a:lnTo>
                    <a:pt x="1501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93">
              <a:extLst>
                <a:ext uri="{FF2B5EF4-FFF2-40B4-BE49-F238E27FC236}">
                  <a16:creationId xmlns:a16="http://schemas.microsoft.com/office/drawing/2014/main" id="{6910E02F-6BD4-CFBC-6436-2CF4CD11C41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588410" y="5335556"/>
              <a:ext cx="77699" cy="102074"/>
            </a:xfrm>
            <a:custGeom>
              <a:avLst/>
              <a:gdLst/>
              <a:ahLst/>
              <a:cxnLst/>
              <a:rect l="0" t="0" r="0" b="0"/>
              <a:pathLst>
                <a:path w="77699" h="102074">
                  <a:moveTo>
                    <a:pt x="41240" y="27019"/>
                  </a:moveTo>
                  <a:lnTo>
                    <a:pt x="41240" y="27019"/>
                  </a:lnTo>
                  <a:lnTo>
                    <a:pt x="49442" y="10617"/>
                  </a:lnTo>
                  <a:lnTo>
                    <a:pt x="50374" y="3698"/>
                  </a:lnTo>
                  <a:lnTo>
                    <a:pt x="49445" y="1946"/>
                  </a:lnTo>
                  <a:lnTo>
                    <a:pt x="47769" y="779"/>
                  </a:lnTo>
                  <a:lnTo>
                    <a:pt x="45592" y="0"/>
                  </a:lnTo>
                  <a:lnTo>
                    <a:pt x="37529" y="4780"/>
                  </a:lnTo>
                  <a:lnTo>
                    <a:pt x="15107" y="25095"/>
                  </a:lnTo>
                  <a:lnTo>
                    <a:pt x="1628" y="48321"/>
                  </a:lnTo>
                  <a:lnTo>
                    <a:pt x="0" y="63297"/>
                  </a:lnTo>
                  <a:lnTo>
                    <a:pt x="1046" y="70255"/>
                  </a:lnTo>
                  <a:lnTo>
                    <a:pt x="7854" y="83629"/>
                  </a:lnTo>
                  <a:lnTo>
                    <a:pt x="16876" y="94513"/>
                  </a:lnTo>
                  <a:lnTo>
                    <a:pt x="24414" y="99349"/>
                  </a:lnTo>
                  <a:lnTo>
                    <a:pt x="39664" y="102073"/>
                  </a:lnTo>
                  <a:lnTo>
                    <a:pt x="51477" y="97065"/>
                  </a:lnTo>
                  <a:lnTo>
                    <a:pt x="61664" y="88843"/>
                  </a:lnTo>
                  <a:lnTo>
                    <a:pt x="73798" y="66609"/>
                  </a:lnTo>
                  <a:lnTo>
                    <a:pt x="77698" y="43688"/>
                  </a:lnTo>
                  <a:lnTo>
                    <a:pt x="73797" y="16788"/>
                  </a:lnTo>
                  <a:lnTo>
                    <a:pt x="68763" y="6597"/>
                  </a:lnTo>
                  <a:lnTo>
                    <a:pt x="65938" y="3879"/>
                  </a:lnTo>
                  <a:lnTo>
                    <a:pt x="62997" y="3126"/>
                  </a:lnTo>
                  <a:lnTo>
                    <a:pt x="50765" y="79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94">
              <a:extLst>
                <a:ext uri="{FF2B5EF4-FFF2-40B4-BE49-F238E27FC236}">
                  <a16:creationId xmlns:a16="http://schemas.microsoft.com/office/drawing/2014/main" id="{70EAD7A2-1EE9-95D5-D11A-D3225CA4532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715375" y="5325028"/>
              <a:ext cx="133351" cy="113572"/>
            </a:xfrm>
            <a:custGeom>
              <a:avLst/>
              <a:gdLst/>
              <a:ahLst/>
              <a:cxnLst/>
              <a:rect l="0" t="0" r="0" b="0"/>
              <a:pathLst>
                <a:path w="133351" h="113572">
                  <a:moveTo>
                    <a:pt x="0" y="37547"/>
                  </a:moveTo>
                  <a:lnTo>
                    <a:pt x="0" y="37547"/>
                  </a:lnTo>
                  <a:lnTo>
                    <a:pt x="0" y="24290"/>
                  </a:lnTo>
                  <a:lnTo>
                    <a:pt x="2117" y="21300"/>
                  </a:lnTo>
                  <a:lnTo>
                    <a:pt x="21458" y="5749"/>
                  </a:lnTo>
                  <a:lnTo>
                    <a:pt x="31056" y="2247"/>
                  </a:lnTo>
                  <a:lnTo>
                    <a:pt x="49409" y="0"/>
                  </a:lnTo>
                  <a:lnTo>
                    <a:pt x="64970" y="4667"/>
                  </a:lnTo>
                  <a:lnTo>
                    <a:pt x="74030" y="12703"/>
                  </a:lnTo>
                  <a:lnTo>
                    <a:pt x="80526" y="23330"/>
                  </a:lnTo>
                  <a:lnTo>
                    <a:pt x="84185" y="43331"/>
                  </a:lnTo>
                  <a:lnTo>
                    <a:pt x="85041" y="63754"/>
                  </a:lnTo>
                  <a:lnTo>
                    <a:pt x="83154" y="71951"/>
                  </a:lnTo>
                  <a:lnTo>
                    <a:pt x="75409" y="83882"/>
                  </a:lnTo>
                  <a:lnTo>
                    <a:pt x="53191" y="100165"/>
                  </a:lnTo>
                  <a:lnTo>
                    <a:pt x="31242" y="110751"/>
                  </a:lnTo>
                  <a:lnTo>
                    <a:pt x="21458" y="113155"/>
                  </a:lnTo>
                  <a:lnTo>
                    <a:pt x="21713" y="113352"/>
                  </a:lnTo>
                  <a:lnTo>
                    <a:pt x="24820" y="113571"/>
                  </a:lnTo>
                  <a:lnTo>
                    <a:pt x="54760" y="105530"/>
                  </a:lnTo>
                  <a:lnTo>
                    <a:pt x="87135" y="105539"/>
                  </a:lnTo>
                  <a:lnTo>
                    <a:pt x="123423" y="112457"/>
                  </a:lnTo>
                  <a:lnTo>
                    <a:pt x="126731" y="111829"/>
                  </a:lnTo>
                  <a:lnTo>
                    <a:pt x="133350" y="1042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95">
              <a:extLst>
                <a:ext uri="{FF2B5EF4-FFF2-40B4-BE49-F238E27FC236}">
                  <a16:creationId xmlns:a16="http://schemas.microsoft.com/office/drawing/2014/main" id="{0ADA2859-1066-5C92-3D03-7D8235E8C05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886825" y="5317451"/>
              <a:ext cx="93808" cy="121325"/>
            </a:xfrm>
            <a:custGeom>
              <a:avLst/>
              <a:gdLst/>
              <a:ahLst/>
              <a:cxnLst/>
              <a:rect l="0" t="0" r="0" b="0"/>
              <a:pathLst>
                <a:path w="93808" h="121325">
                  <a:moveTo>
                    <a:pt x="28575" y="35599"/>
                  </a:moveTo>
                  <a:lnTo>
                    <a:pt x="28575" y="35599"/>
                  </a:lnTo>
                  <a:lnTo>
                    <a:pt x="29633" y="14903"/>
                  </a:lnTo>
                  <a:lnTo>
                    <a:pt x="36777" y="0"/>
                  </a:lnTo>
                  <a:lnTo>
                    <a:pt x="36159" y="225"/>
                  </a:lnTo>
                  <a:lnTo>
                    <a:pt x="15676" y="19954"/>
                  </a:lnTo>
                  <a:lnTo>
                    <a:pt x="4195" y="39016"/>
                  </a:lnTo>
                  <a:lnTo>
                    <a:pt x="1864" y="46995"/>
                  </a:lnTo>
                  <a:lnTo>
                    <a:pt x="2301" y="50605"/>
                  </a:lnTo>
                  <a:lnTo>
                    <a:pt x="5609" y="57438"/>
                  </a:lnTo>
                  <a:lnTo>
                    <a:pt x="13422" y="67235"/>
                  </a:lnTo>
                  <a:lnTo>
                    <a:pt x="27838" y="70826"/>
                  </a:lnTo>
                  <a:lnTo>
                    <a:pt x="70583" y="76268"/>
                  </a:lnTo>
                  <a:lnTo>
                    <a:pt x="84286" y="81191"/>
                  </a:lnTo>
                  <a:lnTo>
                    <a:pt x="93807" y="91018"/>
                  </a:lnTo>
                  <a:lnTo>
                    <a:pt x="88964" y="94803"/>
                  </a:lnTo>
                  <a:lnTo>
                    <a:pt x="42231" y="115094"/>
                  </a:lnTo>
                  <a:lnTo>
                    <a:pt x="23668" y="120093"/>
                  </a:lnTo>
                  <a:lnTo>
                    <a:pt x="0" y="1213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96">
              <a:extLst>
                <a:ext uri="{FF2B5EF4-FFF2-40B4-BE49-F238E27FC236}">
                  <a16:creationId xmlns:a16="http://schemas.microsoft.com/office/drawing/2014/main" id="{73DBD28B-0BF9-0174-68B4-5F1AB71C835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915400" y="5295900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5644" y="18214"/>
                  </a:lnTo>
                  <a:lnTo>
                    <a:pt x="10112" y="15318"/>
                  </a:lnTo>
                  <a:lnTo>
                    <a:pt x="53673" y="7466"/>
                  </a:lnTo>
                  <a:lnTo>
                    <a:pt x="81864" y="147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97">
              <a:extLst>
                <a:ext uri="{FF2B5EF4-FFF2-40B4-BE49-F238E27FC236}">
                  <a16:creationId xmlns:a16="http://schemas.microsoft.com/office/drawing/2014/main" id="{70AE28A5-E972-DE88-EBDF-6607983D4F8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839200" y="4611817"/>
              <a:ext cx="285505" cy="979359"/>
            </a:xfrm>
            <a:custGeom>
              <a:avLst/>
              <a:gdLst/>
              <a:ahLst/>
              <a:cxnLst/>
              <a:rect l="0" t="0" r="0" b="0"/>
              <a:pathLst>
                <a:path w="285505" h="979359">
                  <a:moveTo>
                    <a:pt x="142875" y="17333"/>
                  </a:moveTo>
                  <a:lnTo>
                    <a:pt x="142875" y="17333"/>
                  </a:lnTo>
                  <a:lnTo>
                    <a:pt x="159122" y="2145"/>
                  </a:lnTo>
                  <a:lnTo>
                    <a:pt x="165264" y="0"/>
                  </a:lnTo>
                  <a:lnTo>
                    <a:pt x="174346" y="1868"/>
                  </a:lnTo>
                  <a:lnTo>
                    <a:pt x="179731" y="3847"/>
                  </a:lnTo>
                  <a:lnTo>
                    <a:pt x="197421" y="21804"/>
                  </a:lnTo>
                  <a:lnTo>
                    <a:pt x="225854" y="65547"/>
                  </a:lnTo>
                  <a:lnTo>
                    <a:pt x="244113" y="106115"/>
                  </a:lnTo>
                  <a:lnTo>
                    <a:pt x="260303" y="151086"/>
                  </a:lnTo>
                  <a:lnTo>
                    <a:pt x="273041" y="192037"/>
                  </a:lnTo>
                  <a:lnTo>
                    <a:pt x="281515" y="238078"/>
                  </a:lnTo>
                  <a:lnTo>
                    <a:pt x="284495" y="278414"/>
                  </a:lnTo>
                  <a:lnTo>
                    <a:pt x="285504" y="323845"/>
                  </a:lnTo>
                  <a:lnTo>
                    <a:pt x="282854" y="369207"/>
                  </a:lnTo>
                  <a:lnTo>
                    <a:pt x="279171" y="405496"/>
                  </a:lnTo>
                  <a:lnTo>
                    <a:pt x="277099" y="449726"/>
                  </a:lnTo>
                  <a:lnTo>
                    <a:pt x="275426" y="488585"/>
                  </a:lnTo>
                  <a:lnTo>
                    <a:pt x="265915" y="533517"/>
                  </a:lnTo>
                  <a:lnTo>
                    <a:pt x="256942" y="575971"/>
                  </a:lnTo>
                  <a:lnTo>
                    <a:pt x="250403" y="620300"/>
                  </a:lnTo>
                  <a:lnTo>
                    <a:pt x="243138" y="663723"/>
                  </a:lnTo>
                  <a:lnTo>
                    <a:pt x="231511" y="702874"/>
                  </a:lnTo>
                  <a:lnTo>
                    <a:pt x="215865" y="745667"/>
                  </a:lnTo>
                  <a:lnTo>
                    <a:pt x="186837" y="792264"/>
                  </a:lnTo>
                  <a:lnTo>
                    <a:pt x="151054" y="837598"/>
                  </a:lnTo>
                  <a:lnTo>
                    <a:pt x="120894" y="883065"/>
                  </a:lnTo>
                  <a:lnTo>
                    <a:pt x="106846" y="898851"/>
                  </a:lnTo>
                  <a:lnTo>
                    <a:pt x="65693" y="928827"/>
                  </a:lnTo>
                  <a:lnTo>
                    <a:pt x="21493" y="964787"/>
                  </a:lnTo>
                  <a:lnTo>
                    <a:pt x="10248" y="971160"/>
                  </a:lnTo>
                  <a:lnTo>
                    <a:pt x="0" y="979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124">
            <a:extLst>
              <a:ext uri="{FF2B5EF4-FFF2-40B4-BE49-F238E27FC236}">
                <a16:creationId xmlns:a16="http://schemas.microsoft.com/office/drawing/2014/main" id="{136993BB-373D-D952-C2F8-36C1F8F6DBC6}"/>
              </a:ext>
            </a:extLst>
          </p:cNvPr>
          <p:cNvGrpSpPr/>
          <p:nvPr/>
        </p:nvGrpSpPr>
        <p:grpSpPr>
          <a:xfrm>
            <a:off x="5858268" y="5336108"/>
            <a:ext cx="1109872" cy="426518"/>
            <a:chOff x="5858268" y="5336108"/>
            <a:chExt cx="1109872" cy="426518"/>
          </a:xfrm>
        </p:grpSpPr>
        <p:sp>
          <p:nvSpPr>
            <p:cNvPr id="228" name="SMARTInkShape-498">
              <a:extLst>
                <a:ext uri="{FF2B5EF4-FFF2-40B4-BE49-F238E27FC236}">
                  <a16:creationId xmlns:a16="http://schemas.microsoft.com/office/drawing/2014/main" id="{058B5529-C5CE-5FDC-AE0A-A34E2CCDAA6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867410" y="5505450"/>
              <a:ext cx="114291" cy="9526"/>
            </a:xfrm>
            <a:custGeom>
              <a:avLst/>
              <a:gdLst/>
              <a:ahLst/>
              <a:cxnLst/>
              <a:rect l="0" t="0" r="0" b="0"/>
              <a:pathLst>
                <a:path w="114291" h="9526">
                  <a:moveTo>
                    <a:pt x="9515" y="0"/>
                  </a:moveTo>
                  <a:lnTo>
                    <a:pt x="9515" y="0"/>
                  </a:lnTo>
                  <a:lnTo>
                    <a:pt x="0" y="0"/>
                  </a:lnTo>
                  <a:lnTo>
                    <a:pt x="10106" y="5056"/>
                  </a:lnTo>
                  <a:lnTo>
                    <a:pt x="52972" y="9133"/>
                  </a:lnTo>
                  <a:lnTo>
                    <a:pt x="11429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99">
              <a:extLst>
                <a:ext uri="{FF2B5EF4-FFF2-40B4-BE49-F238E27FC236}">
                  <a16:creationId xmlns:a16="http://schemas.microsoft.com/office/drawing/2014/main" id="{3CD0BCA6-2E2E-28D3-22A1-1FA9A24177F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858268" y="5572125"/>
              <a:ext cx="104383" cy="1"/>
            </a:xfrm>
            <a:custGeom>
              <a:avLst/>
              <a:gdLst/>
              <a:ahLst/>
              <a:cxnLst/>
              <a:rect l="0" t="0" r="0" b="0"/>
              <a:pathLst>
                <a:path w="104383" h="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45379" y="0"/>
                  </a:lnTo>
                  <a:lnTo>
                    <a:pt x="10438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500">
              <a:extLst>
                <a:ext uri="{FF2B5EF4-FFF2-40B4-BE49-F238E27FC236}">
                  <a16:creationId xmlns:a16="http://schemas.microsoft.com/office/drawing/2014/main" id="{C1801501-0708-D00A-26AB-2D9C8234443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153150" y="5431475"/>
              <a:ext cx="36650" cy="264476"/>
            </a:xfrm>
            <a:custGeom>
              <a:avLst/>
              <a:gdLst/>
              <a:ahLst/>
              <a:cxnLst/>
              <a:rect l="0" t="0" r="0" b="0"/>
              <a:pathLst>
                <a:path w="36650" h="264476">
                  <a:moveTo>
                    <a:pt x="9525" y="35875"/>
                  </a:moveTo>
                  <a:lnTo>
                    <a:pt x="9525" y="35875"/>
                  </a:lnTo>
                  <a:lnTo>
                    <a:pt x="14581" y="30819"/>
                  </a:lnTo>
                  <a:lnTo>
                    <a:pt x="17064" y="22692"/>
                  </a:lnTo>
                  <a:lnTo>
                    <a:pt x="19226" y="13082"/>
                  </a:lnTo>
                  <a:lnTo>
                    <a:pt x="27135" y="0"/>
                  </a:lnTo>
                  <a:lnTo>
                    <a:pt x="28673" y="316"/>
                  </a:lnTo>
                  <a:lnTo>
                    <a:pt x="33205" y="3491"/>
                  </a:lnTo>
                  <a:lnTo>
                    <a:pt x="36649" y="26397"/>
                  </a:lnTo>
                  <a:lnTo>
                    <a:pt x="32614" y="65052"/>
                  </a:lnTo>
                  <a:lnTo>
                    <a:pt x="29373" y="109255"/>
                  </a:lnTo>
                  <a:lnTo>
                    <a:pt x="25910" y="147932"/>
                  </a:lnTo>
                  <a:lnTo>
                    <a:pt x="18261" y="187610"/>
                  </a:lnTo>
                  <a:lnTo>
                    <a:pt x="11250" y="228831"/>
                  </a:lnTo>
                  <a:lnTo>
                    <a:pt x="8808" y="249751"/>
                  </a:lnTo>
                  <a:lnTo>
                    <a:pt x="0" y="264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01">
              <a:extLst>
                <a:ext uri="{FF2B5EF4-FFF2-40B4-BE49-F238E27FC236}">
                  <a16:creationId xmlns:a16="http://schemas.microsoft.com/office/drawing/2014/main" id="{28457715-2C5F-B6DF-8305-BB0AB55DF42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162675" y="5407340"/>
              <a:ext cx="122825" cy="126686"/>
            </a:xfrm>
            <a:custGeom>
              <a:avLst/>
              <a:gdLst/>
              <a:ahLst/>
              <a:cxnLst/>
              <a:rect l="0" t="0" r="0" b="0"/>
              <a:pathLst>
                <a:path w="122825" h="126686">
                  <a:moveTo>
                    <a:pt x="0" y="60010"/>
                  </a:moveTo>
                  <a:lnTo>
                    <a:pt x="0" y="60010"/>
                  </a:lnTo>
                  <a:lnTo>
                    <a:pt x="40704" y="16162"/>
                  </a:lnTo>
                  <a:lnTo>
                    <a:pt x="62391" y="1744"/>
                  </a:lnTo>
                  <a:lnTo>
                    <a:pt x="69111" y="0"/>
                  </a:lnTo>
                  <a:lnTo>
                    <a:pt x="82221" y="883"/>
                  </a:lnTo>
                  <a:lnTo>
                    <a:pt x="92282" y="4804"/>
                  </a:lnTo>
                  <a:lnTo>
                    <a:pt x="112421" y="21000"/>
                  </a:lnTo>
                  <a:lnTo>
                    <a:pt x="118756" y="32442"/>
                  </a:lnTo>
                  <a:lnTo>
                    <a:pt x="122824" y="57034"/>
                  </a:lnTo>
                  <a:lnTo>
                    <a:pt x="118472" y="75944"/>
                  </a:lnTo>
                  <a:lnTo>
                    <a:pt x="105423" y="94952"/>
                  </a:lnTo>
                  <a:lnTo>
                    <a:pt x="74684" y="119779"/>
                  </a:lnTo>
                  <a:lnTo>
                    <a:pt x="61768" y="123615"/>
                  </a:lnTo>
                  <a:lnTo>
                    <a:pt x="19050" y="1266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502">
              <a:extLst>
                <a:ext uri="{FF2B5EF4-FFF2-40B4-BE49-F238E27FC236}">
                  <a16:creationId xmlns:a16="http://schemas.microsoft.com/office/drawing/2014/main" id="{1E6E2032-EB74-925A-7500-BBCF61A4267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315678" y="5336108"/>
              <a:ext cx="176336" cy="426518"/>
            </a:xfrm>
            <a:custGeom>
              <a:avLst/>
              <a:gdLst/>
              <a:ahLst/>
              <a:cxnLst/>
              <a:rect l="0" t="0" r="0" b="0"/>
              <a:pathLst>
                <a:path w="176336" h="426518">
                  <a:moveTo>
                    <a:pt x="170847" y="26467"/>
                  </a:moveTo>
                  <a:lnTo>
                    <a:pt x="170847" y="26467"/>
                  </a:lnTo>
                  <a:lnTo>
                    <a:pt x="170847" y="16354"/>
                  </a:lnTo>
                  <a:lnTo>
                    <a:pt x="173669" y="8567"/>
                  </a:lnTo>
                  <a:lnTo>
                    <a:pt x="175903" y="5008"/>
                  </a:lnTo>
                  <a:lnTo>
                    <a:pt x="176335" y="2636"/>
                  </a:lnTo>
                  <a:lnTo>
                    <a:pt x="175563" y="1055"/>
                  </a:lnTo>
                  <a:lnTo>
                    <a:pt x="173991" y="0"/>
                  </a:lnTo>
                  <a:lnTo>
                    <a:pt x="171885" y="1414"/>
                  </a:lnTo>
                  <a:lnTo>
                    <a:pt x="135281" y="42728"/>
                  </a:lnTo>
                  <a:lnTo>
                    <a:pt x="97304" y="88514"/>
                  </a:lnTo>
                  <a:lnTo>
                    <a:pt x="75208" y="121404"/>
                  </a:lnTo>
                  <a:lnTo>
                    <a:pt x="54903" y="167085"/>
                  </a:lnTo>
                  <a:lnTo>
                    <a:pt x="30822" y="206996"/>
                  </a:lnTo>
                  <a:lnTo>
                    <a:pt x="13288" y="245454"/>
                  </a:lnTo>
                  <a:lnTo>
                    <a:pt x="2454" y="283625"/>
                  </a:lnTo>
                  <a:lnTo>
                    <a:pt x="0" y="326795"/>
                  </a:lnTo>
                  <a:lnTo>
                    <a:pt x="7121" y="372913"/>
                  </a:lnTo>
                  <a:lnTo>
                    <a:pt x="24918" y="409755"/>
                  </a:lnTo>
                  <a:lnTo>
                    <a:pt x="35632" y="424100"/>
                  </a:lnTo>
                  <a:lnTo>
                    <a:pt x="47022" y="4265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503">
              <a:extLst>
                <a:ext uri="{FF2B5EF4-FFF2-40B4-BE49-F238E27FC236}">
                  <a16:creationId xmlns:a16="http://schemas.microsoft.com/office/drawing/2014/main" id="{DABF69DE-20A4-B05A-318F-3EEA03B94E9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553200" y="5471945"/>
              <a:ext cx="190501" cy="185906"/>
            </a:xfrm>
            <a:custGeom>
              <a:avLst/>
              <a:gdLst/>
              <a:ahLst/>
              <a:cxnLst/>
              <a:rect l="0" t="0" r="0" b="0"/>
              <a:pathLst>
                <a:path w="190501" h="185906">
                  <a:moveTo>
                    <a:pt x="0" y="23980"/>
                  </a:moveTo>
                  <a:lnTo>
                    <a:pt x="0" y="23980"/>
                  </a:lnTo>
                  <a:lnTo>
                    <a:pt x="5056" y="18924"/>
                  </a:lnTo>
                  <a:lnTo>
                    <a:pt x="10361" y="16441"/>
                  </a:lnTo>
                  <a:lnTo>
                    <a:pt x="52263" y="5890"/>
                  </a:lnTo>
                  <a:lnTo>
                    <a:pt x="95860" y="0"/>
                  </a:lnTo>
                  <a:lnTo>
                    <a:pt x="114571" y="3091"/>
                  </a:lnTo>
                  <a:lnTo>
                    <a:pt x="130295" y="10463"/>
                  </a:lnTo>
                  <a:lnTo>
                    <a:pt x="137284" y="17266"/>
                  </a:lnTo>
                  <a:lnTo>
                    <a:pt x="140391" y="29463"/>
                  </a:lnTo>
                  <a:lnTo>
                    <a:pt x="141219" y="37160"/>
                  </a:lnTo>
                  <a:lnTo>
                    <a:pt x="136495" y="51357"/>
                  </a:lnTo>
                  <a:lnTo>
                    <a:pt x="126281" y="64723"/>
                  </a:lnTo>
                  <a:lnTo>
                    <a:pt x="84794" y="101991"/>
                  </a:lnTo>
                  <a:lnTo>
                    <a:pt x="40800" y="134860"/>
                  </a:lnTo>
                  <a:lnTo>
                    <a:pt x="27658" y="144168"/>
                  </a:lnTo>
                  <a:lnTo>
                    <a:pt x="12122" y="163449"/>
                  </a:lnTo>
                  <a:lnTo>
                    <a:pt x="12315" y="165643"/>
                  </a:lnTo>
                  <a:lnTo>
                    <a:pt x="15351" y="170902"/>
                  </a:lnTo>
                  <a:lnTo>
                    <a:pt x="25873" y="173945"/>
                  </a:lnTo>
                  <a:lnTo>
                    <a:pt x="69260" y="178989"/>
                  </a:lnTo>
                  <a:lnTo>
                    <a:pt x="115699" y="184994"/>
                  </a:lnTo>
                  <a:lnTo>
                    <a:pt x="160058" y="185785"/>
                  </a:lnTo>
                  <a:lnTo>
                    <a:pt x="190500" y="1859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504">
              <a:extLst>
                <a:ext uri="{FF2B5EF4-FFF2-40B4-BE49-F238E27FC236}">
                  <a16:creationId xmlns:a16="http://schemas.microsoft.com/office/drawing/2014/main" id="{4BCFE309-02A6-D0DE-6EF6-B53D1B82DBB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554525" y="5543550"/>
              <a:ext cx="189176" cy="19051"/>
            </a:xfrm>
            <a:custGeom>
              <a:avLst/>
              <a:gdLst/>
              <a:ahLst/>
              <a:cxnLst/>
              <a:rect l="0" t="0" r="0" b="0"/>
              <a:pathLst>
                <a:path w="189176" h="19051">
                  <a:moveTo>
                    <a:pt x="8200" y="19050"/>
                  </a:moveTo>
                  <a:lnTo>
                    <a:pt x="8200" y="19050"/>
                  </a:lnTo>
                  <a:lnTo>
                    <a:pt x="3144" y="19050"/>
                  </a:lnTo>
                  <a:lnTo>
                    <a:pt x="1655" y="17992"/>
                  </a:lnTo>
                  <a:lnTo>
                    <a:pt x="662" y="16228"/>
                  </a:lnTo>
                  <a:lnTo>
                    <a:pt x="0" y="13994"/>
                  </a:lnTo>
                  <a:lnTo>
                    <a:pt x="616" y="12505"/>
                  </a:lnTo>
                  <a:lnTo>
                    <a:pt x="2086" y="11511"/>
                  </a:lnTo>
                  <a:lnTo>
                    <a:pt x="4124" y="10849"/>
                  </a:lnTo>
                  <a:lnTo>
                    <a:pt x="6540" y="11466"/>
                  </a:lnTo>
                  <a:lnTo>
                    <a:pt x="12049" y="14974"/>
                  </a:lnTo>
                  <a:lnTo>
                    <a:pt x="23669" y="14416"/>
                  </a:lnTo>
                  <a:lnTo>
                    <a:pt x="66132" y="10169"/>
                  </a:lnTo>
                  <a:lnTo>
                    <a:pt x="113078" y="4553"/>
                  </a:lnTo>
                  <a:lnTo>
                    <a:pt x="153075" y="600"/>
                  </a:lnTo>
                  <a:lnTo>
                    <a:pt x="1891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05">
              <a:extLst>
                <a:ext uri="{FF2B5EF4-FFF2-40B4-BE49-F238E27FC236}">
                  <a16:creationId xmlns:a16="http://schemas.microsoft.com/office/drawing/2014/main" id="{102276BF-751C-5100-B0CD-7BE7A545456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793847" y="5467360"/>
              <a:ext cx="174293" cy="190491"/>
            </a:xfrm>
            <a:custGeom>
              <a:avLst/>
              <a:gdLst/>
              <a:ahLst/>
              <a:cxnLst/>
              <a:rect l="0" t="0" r="0" b="0"/>
              <a:pathLst>
                <a:path w="174293" h="190491">
                  <a:moveTo>
                    <a:pt x="140353" y="9515"/>
                  </a:moveTo>
                  <a:lnTo>
                    <a:pt x="140353" y="9515"/>
                  </a:lnTo>
                  <a:lnTo>
                    <a:pt x="158253" y="1976"/>
                  </a:lnTo>
                  <a:lnTo>
                    <a:pt x="174292" y="13"/>
                  </a:lnTo>
                  <a:lnTo>
                    <a:pt x="172017" y="0"/>
                  </a:lnTo>
                  <a:lnTo>
                    <a:pt x="167479" y="5639"/>
                  </a:lnTo>
                  <a:lnTo>
                    <a:pt x="164787" y="10106"/>
                  </a:lnTo>
                  <a:lnTo>
                    <a:pt x="120104" y="44771"/>
                  </a:lnTo>
                  <a:lnTo>
                    <a:pt x="77305" y="66167"/>
                  </a:lnTo>
                  <a:lnTo>
                    <a:pt x="34525" y="89754"/>
                  </a:lnTo>
                  <a:lnTo>
                    <a:pt x="10244" y="101486"/>
                  </a:lnTo>
                  <a:lnTo>
                    <a:pt x="0" y="104117"/>
                  </a:lnTo>
                  <a:lnTo>
                    <a:pt x="217" y="104333"/>
                  </a:lnTo>
                  <a:lnTo>
                    <a:pt x="6639" y="105696"/>
                  </a:lnTo>
                  <a:lnTo>
                    <a:pt x="27236" y="112279"/>
                  </a:lnTo>
                  <a:lnTo>
                    <a:pt x="33191" y="112949"/>
                  </a:lnTo>
                  <a:lnTo>
                    <a:pt x="63447" y="128176"/>
                  </a:lnTo>
                  <a:lnTo>
                    <a:pt x="110215" y="152274"/>
                  </a:lnTo>
                  <a:lnTo>
                    <a:pt x="156936" y="179081"/>
                  </a:lnTo>
                  <a:lnTo>
                    <a:pt x="158307" y="182950"/>
                  </a:lnTo>
                  <a:lnTo>
                    <a:pt x="159403" y="1904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7" name="SMARTInkShape-506">
            <a:extLst>
              <a:ext uri="{FF2B5EF4-FFF2-40B4-BE49-F238E27FC236}">
                <a16:creationId xmlns:a16="http://schemas.microsoft.com/office/drawing/2014/main" id="{BEACB395-AAF2-E053-3200-CB21E9761EF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058418" y="5581650"/>
            <a:ext cx="113908" cy="9526"/>
          </a:xfrm>
          <a:custGeom>
            <a:avLst/>
            <a:gdLst/>
            <a:ahLst/>
            <a:cxnLst/>
            <a:rect l="0" t="0" r="0" b="0"/>
            <a:pathLst>
              <a:path w="113908" h="9526">
                <a:moveTo>
                  <a:pt x="9132" y="0"/>
                </a:moveTo>
                <a:lnTo>
                  <a:pt x="9132" y="0"/>
                </a:lnTo>
                <a:lnTo>
                  <a:pt x="0" y="0"/>
                </a:lnTo>
                <a:lnTo>
                  <a:pt x="4780" y="0"/>
                </a:lnTo>
                <a:lnTo>
                  <a:pt x="46858" y="8642"/>
                </a:lnTo>
                <a:lnTo>
                  <a:pt x="91977" y="9491"/>
                </a:lnTo>
                <a:lnTo>
                  <a:pt x="113907" y="95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3" name="SMARTInkShape-Group126">
            <a:extLst>
              <a:ext uri="{FF2B5EF4-FFF2-40B4-BE49-F238E27FC236}">
                <a16:creationId xmlns:a16="http://schemas.microsoft.com/office/drawing/2014/main" id="{8687E604-E853-E537-D5D6-124A231599F5}"/>
              </a:ext>
            </a:extLst>
          </p:cNvPr>
          <p:cNvGrpSpPr/>
          <p:nvPr/>
        </p:nvGrpSpPr>
        <p:grpSpPr>
          <a:xfrm>
            <a:off x="7258654" y="5381625"/>
            <a:ext cx="645841" cy="485776"/>
            <a:chOff x="7258654" y="5381625"/>
            <a:chExt cx="645841" cy="485776"/>
          </a:xfrm>
        </p:grpSpPr>
        <p:sp>
          <p:nvSpPr>
            <p:cNvPr id="238" name="SMARTInkShape-507">
              <a:extLst>
                <a:ext uri="{FF2B5EF4-FFF2-40B4-BE49-F238E27FC236}">
                  <a16:creationId xmlns:a16="http://schemas.microsoft.com/office/drawing/2014/main" id="{C732BC4C-32B3-574C-ED8A-045E6A72A82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258654" y="5505581"/>
              <a:ext cx="123222" cy="176808"/>
            </a:xfrm>
            <a:custGeom>
              <a:avLst/>
              <a:gdLst/>
              <a:ahLst/>
              <a:cxnLst/>
              <a:rect l="0" t="0" r="0" b="0"/>
              <a:pathLst>
                <a:path w="123222" h="176808">
                  <a:moveTo>
                    <a:pt x="47021" y="47494"/>
                  </a:moveTo>
                  <a:lnTo>
                    <a:pt x="47021" y="47494"/>
                  </a:lnTo>
                  <a:lnTo>
                    <a:pt x="47021" y="34237"/>
                  </a:lnTo>
                  <a:lnTo>
                    <a:pt x="49843" y="28196"/>
                  </a:lnTo>
                  <a:lnTo>
                    <a:pt x="53568" y="21984"/>
                  </a:lnTo>
                  <a:lnTo>
                    <a:pt x="55222" y="15696"/>
                  </a:lnTo>
                  <a:lnTo>
                    <a:pt x="56722" y="13595"/>
                  </a:lnTo>
                  <a:lnTo>
                    <a:pt x="58781" y="12194"/>
                  </a:lnTo>
                  <a:lnTo>
                    <a:pt x="63889" y="9580"/>
                  </a:lnTo>
                  <a:lnTo>
                    <a:pt x="73845" y="1357"/>
                  </a:lnTo>
                  <a:lnTo>
                    <a:pt x="80134" y="310"/>
                  </a:lnTo>
                  <a:lnTo>
                    <a:pt x="88700" y="0"/>
                  </a:lnTo>
                  <a:lnTo>
                    <a:pt x="90682" y="1015"/>
                  </a:lnTo>
                  <a:lnTo>
                    <a:pt x="92004" y="2749"/>
                  </a:lnTo>
                  <a:lnTo>
                    <a:pt x="94531" y="7500"/>
                  </a:lnTo>
                  <a:lnTo>
                    <a:pt x="99181" y="13138"/>
                  </a:lnTo>
                  <a:lnTo>
                    <a:pt x="102693" y="32376"/>
                  </a:lnTo>
                  <a:lnTo>
                    <a:pt x="98676" y="53127"/>
                  </a:lnTo>
                  <a:lnTo>
                    <a:pt x="79693" y="97193"/>
                  </a:lnTo>
                  <a:lnTo>
                    <a:pt x="77417" y="105919"/>
                  </a:lnTo>
                  <a:lnTo>
                    <a:pt x="70761" y="113324"/>
                  </a:lnTo>
                  <a:lnTo>
                    <a:pt x="25665" y="148178"/>
                  </a:lnTo>
                  <a:lnTo>
                    <a:pt x="13294" y="157289"/>
                  </a:lnTo>
                  <a:lnTo>
                    <a:pt x="6279" y="159792"/>
                  </a:lnTo>
                  <a:lnTo>
                    <a:pt x="3984" y="161517"/>
                  </a:lnTo>
                  <a:lnTo>
                    <a:pt x="0" y="169819"/>
                  </a:lnTo>
                  <a:lnTo>
                    <a:pt x="857" y="170319"/>
                  </a:lnTo>
                  <a:lnTo>
                    <a:pt x="44458" y="171308"/>
                  </a:lnTo>
                  <a:lnTo>
                    <a:pt x="88332" y="172377"/>
                  </a:lnTo>
                  <a:lnTo>
                    <a:pt x="106299" y="176807"/>
                  </a:lnTo>
                  <a:lnTo>
                    <a:pt x="123221" y="1713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508">
              <a:extLst>
                <a:ext uri="{FF2B5EF4-FFF2-40B4-BE49-F238E27FC236}">
                  <a16:creationId xmlns:a16="http://schemas.microsoft.com/office/drawing/2014/main" id="{929910CA-8E7F-FCE7-6467-B54397B4B82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458075" y="56578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509">
              <a:extLst>
                <a:ext uri="{FF2B5EF4-FFF2-40B4-BE49-F238E27FC236}">
                  <a16:creationId xmlns:a16="http://schemas.microsoft.com/office/drawing/2014/main" id="{7C7FE010-93AA-B935-B39D-097391FFD61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486700" y="5471394"/>
              <a:ext cx="133289" cy="234082"/>
            </a:xfrm>
            <a:custGeom>
              <a:avLst/>
              <a:gdLst/>
              <a:ahLst/>
              <a:cxnLst/>
              <a:rect l="0" t="0" r="0" b="0"/>
              <a:pathLst>
                <a:path w="133289" h="234082">
                  <a:moveTo>
                    <a:pt x="85675" y="53106"/>
                  </a:moveTo>
                  <a:lnTo>
                    <a:pt x="85675" y="53106"/>
                  </a:lnTo>
                  <a:lnTo>
                    <a:pt x="85675" y="19485"/>
                  </a:lnTo>
                  <a:lnTo>
                    <a:pt x="86733" y="17992"/>
                  </a:lnTo>
                  <a:lnTo>
                    <a:pt x="88497" y="16997"/>
                  </a:lnTo>
                  <a:lnTo>
                    <a:pt x="93876" y="15399"/>
                  </a:lnTo>
                  <a:lnTo>
                    <a:pt x="89751" y="15122"/>
                  </a:lnTo>
                  <a:lnTo>
                    <a:pt x="88392" y="14025"/>
                  </a:lnTo>
                  <a:lnTo>
                    <a:pt x="85685" y="5516"/>
                  </a:lnTo>
                  <a:lnTo>
                    <a:pt x="85677" y="0"/>
                  </a:lnTo>
                  <a:lnTo>
                    <a:pt x="85675" y="10456"/>
                  </a:lnTo>
                  <a:lnTo>
                    <a:pt x="72418" y="41121"/>
                  </a:lnTo>
                  <a:lnTo>
                    <a:pt x="40618" y="83625"/>
                  </a:lnTo>
                  <a:lnTo>
                    <a:pt x="0" y="129255"/>
                  </a:lnTo>
                  <a:lnTo>
                    <a:pt x="18316" y="130362"/>
                  </a:lnTo>
                  <a:lnTo>
                    <a:pt x="38553" y="134793"/>
                  </a:lnTo>
                  <a:lnTo>
                    <a:pt x="84986" y="129428"/>
                  </a:lnTo>
                  <a:lnTo>
                    <a:pt x="108005" y="128264"/>
                  </a:lnTo>
                  <a:lnTo>
                    <a:pt x="123310" y="120665"/>
                  </a:lnTo>
                  <a:lnTo>
                    <a:pt x="133166" y="119791"/>
                  </a:lnTo>
                  <a:lnTo>
                    <a:pt x="133288" y="133039"/>
                  </a:lnTo>
                  <a:lnTo>
                    <a:pt x="123599" y="177531"/>
                  </a:lnTo>
                  <a:lnTo>
                    <a:pt x="114152" y="210376"/>
                  </a:lnTo>
                  <a:lnTo>
                    <a:pt x="106901" y="224264"/>
                  </a:lnTo>
                  <a:lnTo>
                    <a:pt x="104725" y="2340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510">
              <a:extLst>
                <a:ext uri="{FF2B5EF4-FFF2-40B4-BE49-F238E27FC236}">
                  <a16:creationId xmlns:a16="http://schemas.microsoft.com/office/drawing/2014/main" id="{21E88F13-2CC8-D18A-0018-464A2CD7779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689071" y="5553225"/>
              <a:ext cx="91860" cy="120272"/>
            </a:xfrm>
            <a:custGeom>
              <a:avLst/>
              <a:gdLst/>
              <a:ahLst/>
              <a:cxnLst/>
              <a:rect l="0" t="0" r="0" b="0"/>
              <a:pathLst>
                <a:path w="91860" h="120272">
                  <a:moveTo>
                    <a:pt x="64279" y="18900"/>
                  </a:moveTo>
                  <a:lnTo>
                    <a:pt x="64279" y="18900"/>
                  </a:lnTo>
                  <a:lnTo>
                    <a:pt x="69335" y="13844"/>
                  </a:lnTo>
                  <a:lnTo>
                    <a:pt x="71819" y="8539"/>
                  </a:lnTo>
                  <a:lnTo>
                    <a:pt x="73689" y="358"/>
                  </a:lnTo>
                  <a:lnTo>
                    <a:pt x="63657" y="0"/>
                  </a:lnTo>
                  <a:lnTo>
                    <a:pt x="55888" y="2739"/>
                  </a:lnTo>
                  <a:lnTo>
                    <a:pt x="19338" y="35502"/>
                  </a:lnTo>
                  <a:lnTo>
                    <a:pt x="5690" y="59097"/>
                  </a:lnTo>
                  <a:lnTo>
                    <a:pt x="0" y="81140"/>
                  </a:lnTo>
                  <a:lnTo>
                    <a:pt x="1317" y="86852"/>
                  </a:lnTo>
                  <a:lnTo>
                    <a:pt x="19273" y="112188"/>
                  </a:lnTo>
                  <a:lnTo>
                    <a:pt x="23692" y="116018"/>
                  </a:lnTo>
                  <a:lnTo>
                    <a:pt x="34245" y="120271"/>
                  </a:lnTo>
                  <a:lnTo>
                    <a:pt x="45992" y="119340"/>
                  </a:lnTo>
                  <a:lnTo>
                    <a:pt x="57210" y="115398"/>
                  </a:lnTo>
                  <a:lnTo>
                    <a:pt x="65723" y="110119"/>
                  </a:lnTo>
                  <a:lnTo>
                    <a:pt x="81522" y="91083"/>
                  </a:lnTo>
                  <a:lnTo>
                    <a:pt x="87818" y="77087"/>
                  </a:lnTo>
                  <a:lnTo>
                    <a:pt x="91859" y="45799"/>
                  </a:lnTo>
                  <a:lnTo>
                    <a:pt x="89589" y="33325"/>
                  </a:lnTo>
                  <a:lnTo>
                    <a:pt x="82362" y="20351"/>
                  </a:lnTo>
                  <a:lnTo>
                    <a:pt x="76549" y="14253"/>
                  </a:lnTo>
                  <a:lnTo>
                    <a:pt x="66104" y="10017"/>
                  </a:lnTo>
                  <a:lnTo>
                    <a:pt x="54754" y="9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511">
              <a:extLst>
                <a:ext uri="{FF2B5EF4-FFF2-40B4-BE49-F238E27FC236}">
                  <a16:creationId xmlns:a16="http://schemas.microsoft.com/office/drawing/2014/main" id="{3BD99D50-FA01-FC07-8C1A-156201D1A58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705725" y="5381625"/>
              <a:ext cx="198770" cy="485776"/>
            </a:xfrm>
            <a:custGeom>
              <a:avLst/>
              <a:gdLst/>
              <a:ahLst/>
              <a:cxnLst/>
              <a:rect l="0" t="0" r="0" b="0"/>
              <a:pathLst>
                <a:path w="198770" h="485776">
                  <a:moveTo>
                    <a:pt x="123825" y="0"/>
                  </a:moveTo>
                  <a:lnTo>
                    <a:pt x="123825" y="0"/>
                  </a:lnTo>
                  <a:lnTo>
                    <a:pt x="142139" y="36628"/>
                  </a:lnTo>
                  <a:lnTo>
                    <a:pt x="154416" y="76352"/>
                  </a:lnTo>
                  <a:lnTo>
                    <a:pt x="168046" y="121974"/>
                  </a:lnTo>
                  <a:lnTo>
                    <a:pt x="180929" y="164382"/>
                  </a:lnTo>
                  <a:lnTo>
                    <a:pt x="193666" y="208154"/>
                  </a:lnTo>
                  <a:lnTo>
                    <a:pt x="198769" y="250549"/>
                  </a:lnTo>
                  <a:lnTo>
                    <a:pt x="196478" y="297898"/>
                  </a:lnTo>
                  <a:lnTo>
                    <a:pt x="178160" y="343795"/>
                  </a:lnTo>
                  <a:lnTo>
                    <a:pt x="152471" y="385997"/>
                  </a:lnTo>
                  <a:lnTo>
                    <a:pt x="133371" y="405411"/>
                  </a:lnTo>
                  <a:lnTo>
                    <a:pt x="93999" y="439052"/>
                  </a:lnTo>
                  <a:lnTo>
                    <a:pt x="46653" y="471621"/>
                  </a:lnTo>
                  <a:lnTo>
                    <a:pt x="33343" y="481111"/>
                  </a:lnTo>
                  <a:lnTo>
                    <a:pt x="22697" y="484393"/>
                  </a:lnTo>
                  <a:lnTo>
                    <a:pt x="0" y="485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4" name="SMARTInkShape-512">
            <a:extLst>
              <a:ext uri="{FF2B5EF4-FFF2-40B4-BE49-F238E27FC236}">
                <a16:creationId xmlns:a16="http://schemas.microsoft.com/office/drawing/2014/main" id="{F945329D-67C9-6EF5-1F51-2FD23CD9E32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829425" y="4143468"/>
            <a:ext cx="2019301" cy="38008"/>
          </a:xfrm>
          <a:custGeom>
            <a:avLst/>
            <a:gdLst/>
            <a:ahLst/>
            <a:cxnLst/>
            <a:rect l="0" t="0" r="0" b="0"/>
            <a:pathLst>
              <a:path w="2019301" h="38008">
                <a:moveTo>
                  <a:pt x="9525" y="9432"/>
                </a:moveTo>
                <a:lnTo>
                  <a:pt x="9525" y="9432"/>
                </a:lnTo>
                <a:lnTo>
                  <a:pt x="0" y="9432"/>
                </a:lnTo>
                <a:lnTo>
                  <a:pt x="44536" y="9432"/>
                </a:lnTo>
                <a:lnTo>
                  <a:pt x="60336" y="9432"/>
                </a:lnTo>
                <a:lnTo>
                  <a:pt x="66680" y="6610"/>
                </a:lnTo>
                <a:lnTo>
                  <a:pt x="69852" y="4375"/>
                </a:lnTo>
                <a:lnTo>
                  <a:pt x="73027" y="3944"/>
                </a:lnTo>
                <a:lnTo>
                  <a:pt x="79376" y="6288"/>
                </a:lnTo>
                <a:lnTo>
                  <a:pt x="88547" y="5212"/>
                </a:lnTo>
                <a:lnTo>
                  <a:pt x="105611" y="1479"/>
                </a:lnTo>
                <a:lnTo>
                  <a:pt x="141073" y="0"/>
                </a:lnTo>
                <a:lnTo>
                  <a:pt x="164312" y="5413"/>
                </a:lnTo>
                <a:lnTo>
                  <a:pt x="188685" y="841"/>
                </a:lnTo>
                <a:lnTo>
                  <a:pt x="232912" y="8604"/>
                </a:lnTo>
                <a:lnTo>
                  <a:pt x="278524" y="9360"/>
                </a:lnTo>
                <a:lnTo>
                  <a:pt x="318481" y="9425"/>
                </a:lnTo>
                <a:lnTo>
                  <a:pt x="365294" y="9432"/>
                </a:lnTo>
                <a:lnTo>
                  <a:pt x="412848" y="9432"/>
                </a:lnTo>
                <a:lnTo>
                  <a:pt x="457632" y="9432"/>
                </a:lnTo>
                <a:lnTo>
                  <a:pt x="504882" y="9432"/>
                </a:lnTo>
                <a:lnTo>
                  <a:pt x="539062" y="9432"/>
                </a:lnTo>
                <a:lnTo>
                  <a:pt x="569783" y="9432"/>
                </a:lnTo>
                <a:lnTo>
                  <a:pt x="608131" y="9432"/>
                </a:lnTo>
                <a:lnTo>
                  <a:pt x="644225" y="9432"/>
                </a:lnTo>
                <a:lnTo>
                  <a:pt x="691473" y="9432"/>
                </a:lnTo>
                <a:lnTo>
                  <a:pt x="737928" y="12254"/>
                </a:lnTo>
                <a:lnTo>
                  <a:pt x="771410" y="15978"/>
                </a:lnTo>
                <a:lnTo>
                  <a:pt x="813001" y="18074"/>
                </a:lnTo>
                <a:lnTo>
                  <a:pt x="850136" y="18695"/>
                </a:lnTo>
                <a:lnTo>
                  <a:pt x="886191" y="18840"/>
                </a:lnTo>
                <a:lnTo>
                  <a:pt x="932970" y="18923"/>
                </a:lnTo>
                <a:lnTo>
                  <a:pt x="968867" y="18942"/>
                </a:lnTo>
                <a:lnTo>
                  <a:pt x="1006341" y="18950"/>
                </a:lnTo>
                <a:lnTo>
                  <a:pt x="1050179" y="18955"/>
                </a:lnTo>
                <a:lnTo>
                  <a:pt x="1096796" y="18957"/>
                </a:lnTo>
                <a:lnTo>
                  <a:pt x="1133897" y="18957"/>
                </a:lnTo>
                <a:lnTo>
                  <a:pt x="1171700" y="18957"/>
                </a:lnTo>
                <a:lnTo>
                  <a:pt x="1209712" y="18957"/>
                </a:lnTo>
                <a:lnTo>
                  <a:pt x="1247787" y="21779"/>
                </a:lnTo>
                <a:lnTo>
                  <a:pt x="1285879" y="26496"/>
                </a:lnTo>
                <a:lnTo>
                  <a:pt x="1323976" y="27893"/>
                </a:lnTo>
                <a:lnTo>
                  <a:pt x="1362075" y="25485"/>
                </a:lnTo>
                <a:lnTo>
                  <a:pt x="1388533" y="22917"/>
                </a:lnTo>
                <a:lnTo>
                  <a:pt x="1432122" y="26363"/>
                </a:lnTo>
                <a:lnTo>
                  <a:pt x="1472319" y="27854"/>
                </a:lnTo>
                <a:lnTo>
                  <a:pt x="1512098" y="28296"/>
                </a:lnTo>
                <a:lnTo>
                  <a:pt x="1556927" y="28427"/>
                </a:lnTo>
                <a:lnTo>
                  <a:pt x="1602666" y="29524"/>
                </a:lnTo>
                <a:lnTo>
                  <a:pt x="1643500" y="35023"/>
                </a:lnTo>
                <a:lnTo>
                  <a:pt x="1683467" y="37123"/>
                </a:lnTo>
                <a:lnTo>
                  <a:pt x="1730471" y="37745"/>
                </a:lnTo>
                <a:lnTo>
                  <a:pt x="1769576" y="37890"/>
                </a:lnTo>
                <a:lnTo>
                  <a:pt x="1803184" y="37955"/>
                </a:lnTo>
                <a:lnTo>
                  <a:pt x="1834348" y="37984"/>
                </a:lnTo>
                <a:lnTo>
                  <a:pt x="1869366" y="37997"/>
                </a:lnTo>
                <a:lnTo>
                  <a:pt x="1903274" y="38002"/>
                </a:lnTo>
                <a:lnTo>
                  <a:pt x="1946468" y="38006"/>
                </a:lnTo>
                <a:lnTo>
                  <a:pt x="1989509" y="38007"/>
                </a:lnTo>
                <a:lnTo>
                  <a:pt x="2019300" y="3800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SMARTInkShape-513">
            <a:extLst>
              <a:ext uri="{FF2B5EF4-FFF2-40B4-BE49-F238E27FC236}">
                <a16:creationId xmlns:a16="http://schemas.microsoft.com/office/drawing/2014/main" id="{23D2902F-5AE9-33A9-6CE8-A5F09233F68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858000" y="3152828"/>
            <a:ext cx="1981201" cy="885773"/>
          </a:xfrm>
          <a:custGeom>
            <a:avLst/>
            <a:gdLst/>
            <a:ahLst/>
            <a:cxnLst/>
            <a:rect l="0" t="0" r="0" b="0"/>
            <a:pathLst>
              <a:path w="1981201" h="885773">
                <a:moveTo>
                  <a:pt x="0" y="876247"/>
                </a:moveTo>
                <a:lnTo>
                  <a:pt x="0" y="876247"/>
                </a:lnTo>
                <a:lnTo>
                  <a:pt x="22390" y="876247"/>
                </a:lnTo>
                <a:lnTo>
                  <a:pt x="49491" y="868046"/>
                </a:lnTo>
                <a:lnTo>
                  <a:pt x="95446" y="838539"/>
                </a:lnTo>
                <a:lnTo>
                  <a:pt x="114358" y="825916"/>
                </a:lnTo>
                <a:lnTo>
                  <a:pt x="125968" y="816836"/>
                </a:lnTo>
                <a:lnTo>
                  <a:pt x="144866" y="805363"/>
                </a:lnTo>
                <a:lnTo>
                  <a:pt x="187441" y="764875"/>
                </a:lnTo>
                <a:lnTo>
                  <a:pt x="233878" y="734788"/>
                </a:lnTo>
                <a:lnTo>
                  <a:pt x="276606" y="692640"/>
                </a:lnTo>
                <a:lnTo>
                  <a:pt x="316148" y="652395"/>
                </a:lnTo>
                <a:lnTo>
                  <a:pt x="336737" y="630004"/>
                </a:lnTo>
                <a:lnTo>
                  <a:pt x="377636" y="585903"/>
                </a:lnTo>
                <a:lnTo>
                  <a:pt x="413141" y="540721"/>
                </a:lnTo>
                <a:lnTo>
                  <a:pt x="445580" y="493734"/>
                </a:lnTo>
                <a:lnTo>
                  <a:pt x="480371" y="446826"/>
                </a:lnTo>
                <a:lnTo>
                  <a:pt x="502190" y="416695"/>
                </a:lnTo>
                <a:lnTo>
                  <a:pt x="517004" y="390595"/>
                </a:lnTo>
                <a:lnTo>
                  <a:pt x="549787" y="350223"/>
                </a:lnTo>
                <a:lnTo>
                  <a:pt x="579220" y="308291"/>
                </a:lnTo>
                <a:lnTo>
                  <a:pt x="584055" y="304993"/>
                </a:lnTo>
                <a:lnTo>
                  <a:pt x="588336" y="303852"/>
                </a:lnTo>
                <a:lnTo>
                  <a:pt x="592249" y="304151"/>
                </a:lnTo>
                <a:lnTo>
                  <a:pt x="595916" y="301175"/>
                </a:lnTo>
                <a:lnTo>
                  <a:pt x="616922" y="264635"/>
                </a:lnTo>
                <a:lnTo>
                  <a:pt x="645071" y="234880"/>
                </a:lnTo>
                <a:lnTo>
                  <a:pt x="674650" y="189982"/>
                </a:lnTo>
                <a:lnTo>
                  <a:pt x="705544" y="152306"/>
                </a:lnTo>
                <a:lnTo>
                  <a:pt x="740489" y="108091"/>
                </a:lnTo>
                <a:lnTo>
                  <a:pt x="786698" y="60980"/>
                </a:lnTo>
                <a:lnTo>
                  <a:pt x="812406" y="38089"/>
                </a:lnTo>
                <a:lnTo>
                  <a:pt x="854237" y="15825"/>
                </a:lnTo>
                <a:lnTo>
                  <a:pt x="878449" y="10727"/>
                </a:lnTo>
                <a:lnTo>
                  <a:pt x="924289" y="1320"/>
                </a:lnTo>
                <a:lnTo>
                  <a:pt x="971689" y="0"/>
                </a:lnTo>
                <a:lnTo>
                  <a:pt x="983253" y="1029"/>
                </a:lnTo>
                <a:lnTo>
                  <a:pt x="997831" y="6500"/>
                </a:lnTo>
                <a:lnTo>
                  <a:pt x="1034121" y="14137"/>
                </a:lnTo>
                <a:lnTo>
                  <a:pt x="1081594" y="38105"/>
                </a:lnTo>
                <a:lnTo>
                  <a:pt x="1126141" y="73533"/>
                </a:lnTo>
                <a:lnTo>
                  <a:pt x="1173449" y="107754"/>
                </a:lnTo>
                <a:lnTo>
                  <a:pt x="1219176" y="152330"/>
                </a:lnTo>
                <a:lnTo>
                  <a:pt x="1231895" y="165044"/>
                </a:lnTo>
                <a:lnTo>
                  <a:pt x="1235425" y="174218"/>
                </a:lnTo>
                <a:lnTo>
                  <a:pt x="1236367" y="179627"/>
                </a:lnTo>
                <a:lnTo>
                  <a:pt x="1264600" y="221068"/>
                </a:lnTo>
                <a:lnTo>
                  <a:pt x="1289238" y="263014"/>
                </a:lnTo>
                <a:lnTo>
                  <a:pt x="1315768" y="305731"/>
                </a:lnTo>
                <a:lnTo>
                  <a:pt x="1344713" y="348726"/>
                </a:lnTo>
                <a:lnTo>
                  <a:pt x="1378377" y="392312"/>
                </a:lnTo>
                <a:lnTo>
                  <a:pt x="1397946" y="421331"/>
                </a:lnTo>
                <a:lnTo>
                  <a:pt x="1418211" y="441008"/>
                </a:lnTo>
                <a:lnTo>
                  <a:pt x="1443034" y="485894"/>
                </a:lnTo>
                <a:lnTo>
                  <a:pt x="1473409" y="530365"/>
                </a:lnTo>
                <a:lnTo>
                  <a:pt x="1511318" y="576978"/>
                </a:lnTo>
                <a:lnTo>
                  <a:pt x="1549205" y="624295"/>
                </a:lnTo>
                <a:lnTo>
                  <a:pt x="1583312" y="666817"/>
                </a:lnTo>
                <a:lnTo>
                  <a:pt x="1628872" y="711154"/>
                </a:lnTo>
                <a:lnTo>
                  <a:pt x="1636932" y="718206"/>
                </a:lnTo>
                <a:lnTo>
                  <a:pt x="1650729" y="727789"/>
                </a:lnTo>
                <a:lnTo>
                  <a:pt x="1698271" y="771474"/>
                </a:lnTo>
                <a:lnTo>
                  <a:pt x="1723437" y="787700"/>
                </a:lnTo>
                <a:lnTo>
                  <a:pt x="1730114" y="790326"/>
                </a:lnTo>
                <a:lnTo>
                  <a:pt x="1752040" y="809049"/>
                </a:lnTo>
                <a:lnTo>
                  <a:pt x="1760752" y="809526"/>
                </a:lnTo>
                <a:lnTo>
                  <a:pt x="1790305" y="821329"/>
                </a:lnTo>
                <a:lnTo>
                  <a:pt x="1807582" y="834208"/>
                </a:lnTo>
                <a:lnTo>
                  <a:pt x="1854364" y="846195"/>
                </a:lnTo>
                <a:lnTo>
                  <a:pt x="1900516" y="860800"/>
                </a:lnTo>
                <a:lnTo>
                  <a:pt x="1940627" y="875701"/>
                </a:lnTo>
                <a:lnTo>
                  <a:pt x="1951084" y="876199"/>
                </a:lnTo>
                <a:lnTo>
                  <a:pt x="1961718" y="885379"/>
                </a:lnTo>
                <a:lnTo>
                  <a:pt x="1967079" y="885655"/>
                </a:lnTo>
                <a:lnTo>
                  <a:pt x="1981200" y="88577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7" name="SMARTInkShape-Group130">
            <a:extLst>
              <a:ext uri="{FF2B5EF4-FFF2-40B4-BE49-F238E27FC236}">
                <a16:creationId xmlns:a16="http://schemas.microsoft.com/office/drawing/2014/main" id="{93C5D99A-3D82-9695-867F-DF0FF728FA7F}"/>
              </a:ext>
            </a:extLst>
          </p:cNvPr>
          <p:cNvGrpSpPr/>
          <p:nvPr/>
        </p:nvGrpSpPr>
        <p:grpSpPr>
          <a:xfrm>
            <a:off x="7669887" y="3124200"/>
            <a:ext cx="388264" cy="1314451"/>
            <a:chOff x="7669887" y="3124200"/>
            <a:chExt cx="388264" cy="1314451"/>
          </a:xfrm>
        </p:grpSpPr>
        <p:sp>
          <p:nvSpPr>
            <p:cNvPr id="246" name="SMARTInkShape-514">
              <a:extLst>
                <a:ext uri="{FF2B5EF4-FFF2-40B4-BE49-F238E27FC236}">
                  <a16:creationId xmlns:a16="http://schemas.microsoft.com/office/drawing/2014/main" id="{719BFED4-FDEF-75BF-1AC5-A681A536897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962900" y="4276725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14150" y="15483"/>
                  </a:lnTo>
                  <a:lnTo>
                    <a:pt x="38000" y="2335"/>
                  </a:lnTo>
                  <a:lnTo>
                    <a:pt x="76721" y="13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515">
              <a:extLst>
                <a:ext uri="{FF2B5EF4-FFF2-40B4-BE49-F238E27FC236}">
                  <a16:creationId xmlns:a16="http://schemas.microsoft.com/office/drawing/2014/main" id="{9CF63CC8-DB88-394C-2199-40AC4363E2A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911033" y="4305693"/>
              <a:ext cx="117787" cy="132958"/>
            </a:xfrm>
            <a:custGeom>
              <a:avLst/>
              <a:gdLst/>
              <a:ahLst/>
              <a:cxnLst/>
              <a:rect l="0" t="0" r="0" b="0"/>
              <a:pathLst>
                <a:path w="117787" h="132958">
                  <a:moveTo>
                    <a:pt x="42342" y="9132"/>
                  </a:moveTo>
                  <a:lnTo>
                    <a:pt x="42342" y="9132"/>
                  </a:lnTo>
                  <a:lnTo>
                    <a:pt x="42342" y="4075"/>
                  </a:lnTo>
                  <a:lnTo>
                    <a:pt x="41284" y="2586"/>
                  </a:lnTo>
                  <a:lnTo>
                    <a:pt x="39520" y="1593"/>
                  </a:lnTo>
                  <a:lnTo>
                    <a:pt x="29085" y="0"/>
                  </a:lnTo>
                  <a:lnTo>
                    <a:pt x="23045" y="2604"/>
                  </a:lnTo>
                  <a:lnTo>
                    <a:pt x="19952" y="4780"/>
                  </a:lnTo>
                  <a:lnTo>
                    <a:pt x="1052" y="30208"/>
                  </a:lnTo>
                  <a:lnTo>
                    <a:pt x="0" y="33766"/>
                  </a:lnTo>
                  <a:lnTo>
                    <a:pt x="355" y="37197"/>
                  </a:lnTo>
                  <a:lnTo>
                    <a:pt x="3573" y="43830"/>
                  </a:lnTo>
                  <a:lnTo>
                    <a:pt x="17272" y="59902"/>
                  </a:lnTo>
                  <a:lnTo>
                    <a:pt x="26262" y="63447"/>
                  </a:lnTo>
                  <a:lnTo>
                    <a:pt x="72972" y="66116"/>
                  </a:lnTo>
                  <a:lnTo>
                    <a:pt x="95045" y="71289"/>
                  </a:lnTo>
                  <a:lnTo>
                    <a:pt x="109933" y="79525"/>
                  </a:lnTo>
                  <a:lnTo>
                    <a:pt x="114716" y="85573"/>
                  </a:lnTo>
                  <a:lnTo>
                    <a:pt x="116841" y="92848"/>
                  </a:lnTo>
                  <a:lnTo>
                    <a:pt x="117786" y="103136"/>
                  </a:lnTo>
                  <a:lnTo>
                    <a:pt x="115922" y="107785"/>
                  </a:lnTo>
                  <a:lnTo>
                    <a:pt x="97017" y="126219"/>
                  </a:lnTo>
                  <a:lnTo>
                    <a:pt x="90278" y="129962"/>
                  </a:lnTo>
                  <a:lnTo>
                    <a:pt x="61392" y="1329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16">
              <a:extLst>
                <a:ext uri="{FF2B5EF4-FFF2-40B4-BE49-F238E27FC236}">
                  <a16:creationId xmlns:a16="http://schemas.microsoft.com/office/drawing/2014/main" id="{0443C33D-C45F-B2D4-0885-E41F113095D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848600" y="43910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5793"/>
                  </a:lnTo>
                  <a:lnTo>
                    <a:pt x="1058" y="3862"/>
                  </a:lnTo>
                  <a:lnTo>
                    <a:pt x="2822" y="257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517">
              <a:extLst>
                <a:ext uri="{FF2B5EF4-FFF2-40B4-BE49-F238E27FC236}">
                  <a16:creationId xmlns:a16="http://schemas.microsoft.com/office/drawing/2014/main" id="{9A3422B9-8621-CF51-7167-728004D2119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669887" y="4295775"/>
              <a:ext cx="109962" cy="131384"/>
            </a:xfrm>
            <a:custGeom>
              <a:avLst/>
              <a:gdLst/>
              <a:ahLst/>
              <a:cxnLst/>
              <a:rect l="0" t="0" r="0" b="0"/>
              <a:pathLst>
                <a:path w="109962" h="131384">
                  <a:moveTo>
                    <a:pt x="54888" y="0"/>
                  </a:moveTo>
                  <a:lnTo>
                    <a:pt x="54888" y="0"/>
                  </a:lnTo>
                  <a:lnTo>
                    <a:pt x="46687" y="0"/>
                  </a:lnTo>
                  <a:lnTo>
                    <a:pt x="38020" y="6546"/>
                  </a:lnTo>
                  <a:lnTo>
                    <a:pt x="28135" y="10759"/>
                  </a:lnTo>
                  <a:lnTo>
                    <a:pt x="17951" y="19246"/>
                  </a:lnTo>
                  <a:lnTo>
                    <a:pt x="5373" y="40980"/>
                  </a:lnTo>
                  <a:lnTo>
                    <a:pt x="0" y="62472"/>
                  </a:lnTo>
                  <a:lnTo>
                    <a:pt x="3465" y="87302"/>
                  </a:lnTo>
                  <a:lnTo>
                    <a:pt x="11194" y="104654"/>
                  </a:lnTo>
                  <a:lnTo>
                    <a:pt x="20187" y="116498"/>
                  </a:lnTo>
                  <a:lnTo>
                    <a:pt x="34611" y="126710"/>
                  </a:lnTo>
                  <a:lnTo>
                    <a:pt x="57348" y="131383"/>
                  </a:lnTo>
                  <a:lnTo>
                    <a:pt x="79135" y="127711"/>
                  </a:lnTo>
                  <a:lnTo>
                    <a:pt x="89654" y="119908"/>
                  </a:lnTo>
                  <a:lnTo>
                    <a:pt x="97857" y="108326"/>
                  </a:lnTo>
                  <a:lnTo>
                    <a:pt x="108923" y="80664"/>
                  </a:lnTo>
                  <a:lnTo>
                    <a:pt x="109961" y="76001"/>
                  </a:lnTo>
                  <a:lnTo>
                    <a:pt x="106366" y="54268"/>
                  </a:lnTo>
                  <a:lnTo>
                    <a:pt x="95670" y="27144"/>
                  </a:lnTo>
                  <a:lnTo>
                    <a:pt x="89594" y="18061"/>
                  </a:lnTo>
                  <a:lnTo>
                    <a:pt x="77721" y="13319"/>
                  </a:lnTo>
                  <a:lnTo>
                    <a:pt x="54342" y="10275"/>
                  </a:lnTo>
                  <a:lnTo>
                    <a:pt x="46532" y="12680"/>
                  </a:lnTo>
                  <a:lnTo>
                    <a:pt x="42967" y="14803"/>
                  </a:lnTo>
                  <a:lnTo>
                    <a:pt x="26313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518">
              <a:extLst>
                <a:ext uri="{FF2B5EF4-FFF2-40B4-BE49-F238E27FC236}">
                  <a16:creationId xmlns:a16="http://schemas.microsoft.com/office/drawing/2014/main" id="{7E2296C9-1FC6-4BA2-B40B-8DD827B506A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762875" y="35528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519">
              <a:extLst>
                <a:ext uri="{FF2B5EF4-FFF2-40B4-BE49-F238E27FC236}">
                  <a16:creationId xmlns:a16="http://schemas.microsoft.com/office/drawing/2014/main" id="{CF8161F0-4BA6-04BF-52CC-51BB8F4B1C7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753350" y="41148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78" y="1058"/>
                  </a:lnTo>
                  <a:lnTo>
                    <a:pt x="1985" y="282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520">
              <a:extLst>
                <a:ext uri="{FF2B5EF4-FFF2-40B4-BE49-F238E27FC236}">
                  <a16:creationId xmlns:a16="http://schemas.microsoft.com/office/drawing/2014/main" id="{F694F7DF-AF4E-D724-F8B6-EF88D6D6AEE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734300" y="40386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521">
              <a:extLst>
                <a:ext uri="{FF2B5EF4-FFF2-40B4-BE49-F238E27FC236}">
                  <a16:creationId xmlns:a16="http://schemas.microsoft.com/office/drawing/2014/main" id="{7376A431-A266-6DBB-441C-2FD117B11D9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781925" y="34290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3994" y="5057"/>
                  </a:lnTo>
                  <a:lnTo>
                    <a:pt x="11510" y="10361"/>
                  </a:lnTo>
                  <a:lnTo>
                    <a:pt x="10849" y="13257"/>
                  </a:lnTo>
                  <a:lnTo>
                    <a:pt x="9349" y="1518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522">
              <a:extLst>
                <a:ext uri="{FF2B5EF4-FFF2-40B4-BE49-F238E27FC236}">
                  <a16:creationId xmlns:a16="http://schemas.microsoft.com/office/drawing/2014/main" id="{DAD3D175-2882-29FC-15FE-2CD617B428A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772400" y="31242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523">
              <a:extLst>
                <a:ext uri="{FF2B5EF4-FFF2-40B4-BE49-F238E27FC236}">
                  <a16:creationId xmlns:a16="http://schemas.microsoft.com/office/drawing/2014/main" id="{EDD14009-C9B2-5364-0705-0F115EB8271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772400" y="32861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3994" y="5057"/>
                  </a:lnTo>
                  <a:lnTo>
                    <a:pt x="11510" y="10361"/>
                  </a:lnTo>
                  <a:lnTo>
                    <a:pt x="9916" y="17333"/>
                  </a:lnTo>
                  <a:lnTo>
                    <a:pt x="8727" y="1790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524">
              <a:extLst>
                <a:ext uri="{FF2B5EF4-FFF2-40B4-BE49-F238E27FC236}">
                  <a16:creationId xmlns:a16="http://schemas.microsoft.com/office/drawing/2014/main" id="{68BD5615-73CB-8DD6-39B1-C783C6FE2BB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762875" y="3657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131">
            <a:extLst>
              <a:ext uri="{FF2B5EF4-FFF2-40B4-BE49-F238E27FC236}">
                <a16:creationId xmlns:a16="http://schemas.microsoft.com/office/drawing/2014/main" id="{B1E89144-0F16-AAB8-E010-CC0C44C14C45}"/>
              </a:ext>
            </a:extLst>
          </p:cNvPr>
          <p:cNvGrpSpPr/>
          <p:nvPr/>
        </p:nvGrpSpPr>
        <p:grpSpPr>
          <a:xfrm>
            <a:off x="6868470" y="3705387"/>
            <a:ext cx="456089" cy="847564"/>
            <a:chOff x="6868470" y="3705387"/>
            <a:chExt cx="456089" cy="847564"/>
          </a:xfrm>
        </p:grpSpPr>
        <p:sp>
          <p:nvSpPr>
            <p:cNvPr id="258" name="SMARTInkShape-525">
              <a:extLst>
                <a:ext uri="{FF2B5EF4-FFF2-40B4-BE49-F238E27FC236}">
                  <a16:creationId xmlns:a16="http://schemas.microsoft.com/office/drawing/2014/main" id="{7517AFBB-01FE-4395-9A68-39F82D2A1BA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934200" y="4029192"/>
              <a:ext cx="152401" cy="104659"/>
            </a:xfrm>
            <a:custGeom>
              <a:avLst/>
              <a:gdLst/>
              <a:ahLst/>
              <a:cxnLst/>
              <a:rect l="0" t="0" r="0" b="0"/>
              <a:pathLst>
                <a:path w="152401" h="104659">
                  <a:moveTo>
                    <a:pt x="0" y="9408"/>
                  </a:moveTo>
                  <a:lnTo>
                    <a:pt x="0" y="9408"/>
                  </a:lnTo>
                  <a:lnTo>
                    <a:pt x="0" y="276"/>
                  </a:lnTo>
                  <a:lnTo>
                    <a:pt x="5056" y="0"/>
                  </a:lnTo>
                  <a:lnTo>
                    <a:pt x="10361" y="2757"/>
                  </a:lnTo>
                  <a:lnTo>
                    <a:pt x="53323" y="40863"/>
                  </a:lnTo>
                  <a:lnTo>
                    <a:pt x="72244" y="52242"/>
                  </a:lnTo>
                  <a:lnTo>
                    <a:pt x="81850" y="57020"/>
                  </a:lnTo>
                  <a:lnTo>
                    <a:pt x="123970" y="92682"/>
                  </a:lnTo>
                  <a:lnTo>
                    <a:pt x="152400" y="104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526">
              <a:extLst>
                <a:ext uri="{FF2B5EF4-FFF2-40B4-BE49-F238E27FC236}">
                  <a16:creationId xmlns:a16="http://schemas.microsoft.com/office/drawing/2014/main" id="{EFCD420A-4864-F6BD-BADB-65454CB11C3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143750" y="3916099"/>
              <a:ext cx="76201" cy="74877"/>
            </a:xfrm>
            <a:custGeom>
              <a:avLst/>
              <a:gdLst/>
              <a:ahLst/>
              <a:cxnLst/>
              <a:rect l="0" t="0" r="0" b="0"/>
              <a:pathLst>
                <a:path w="76201" h="74877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7605" y="617"/>
                  </a:lnTo>
                  <a:lnTo>
                    <a:pt x="16246" y="6542"/>
                  </a:lnTo>
                  <a:lnTo>
                    <a:pt x="40445" y="30755"/>
                  </a:lnTo>
                  <a:lnTo>
                    <a:pt x="61144" y="58947"/>
                  </a:lnTo>
                  <a:lnTo>
                    <a:pt x="76200" y="748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527">
              <a:extLst>
                <a:ext uri="{FF2B5EF4-FFF2-40B4-BE49-F238E27FC236}">
                  <a16:creationId xmlns:a16="http://schemas.microsoft.com/office/drawing/2014/main" id="{DD8916A0-515C-F2F8-C7A2-596E1E54F74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068100" y="4333885"/>
              <a:ext cx="94697" cy="200016"/>
            </a:xfrm>
            <a:custGeom>
              <a:avLst/>
              <a:gdLst/>
              <a:ahLst/>
              <a:cxnLst/>
              <a:rect l="0" t="0" r="0" b="0"/>
              <a:pathLst>
                <a:path w="94697" h="200016">
                  <a:moveTo>
                    <a:pt x="47075" y="28565"/>
                  </a:moveTo>
                  <a:lnTo>
                    <a:pt x="47075" y="28565"/>
                  </a:lnTo>
                  <a:lnTo>
                    <a:pt x="64685" y="28565"/>
                  </a:lnTo>
                  <a:lnTo>
                    <a:pt x="65165" y="27507"/>
                  </a:lnTo>
                  <a:lnTo>
                    <a:pt x="66125" y="0"/>
                  </a:lnTo>
                  <a:lnTo>
                    <a:pt x="66125" y="5050"/>
                  </a:lnTo>
                  <a:lnTo>
                    <a:pt x="63303" y="10353"/>
                  </a:lnTo>
                  <a:lnTo>
                    <a:pt x="61069" y="13248"/>
                  </a:lnTo>
                  <a:lnTo>
                    <a:pt x="58587" y="22110"/>
                  </a:lnTo>
                  <a:lnTo>
                    <a:pt x="54367" y="39000"/>
                  </a:lnTo>
                  <a:lnTo>
                    <a:pt x="48200" y="51194"/>
                  </a:lnTo>
                  <a:lnTo>
                    <a:pt x="32638" y="73448"/>
                  </a:lnTo>
                  <a:lnTo>
                    <a:pt x="21029" y="98250"/>
                  </a:lnTo>
                  <a:lnTo>
                    <a:pt x="0" y="123219"/>
                  </a:lnTo>
                  <a:lnTo>
                    <a:pt x="4669" y="118582"/>
                  </a:lnTo>
                  <a:lnTo>
                    <a:pt x="12706" y="116197"/>
                  </a:lnTo>
                  <a:lnTo>
                    <a:pt x="29130" y="112033"/>
                  </a:lnTo>
                  <a:lnTo>
                    <a:pt x="47403" y="106918"/>
                  </a:lnTo>
                  <a:lnTo>
                    <a:pt x="58862" y="104664"/>
                  </a:lnTo>
                  <a:lnTo>
                    <a:pt x="78287" y="96690"/>
                  </a:lnTo>
                  <a:lnTo>
                    <a:pt x="94650" y="95243"/>
                  </a:lnTo>
                  <a:lnTo>
                    <a:pt x="94696" y="108498"/>
                  </a:lnTo>
                  <a:lnTo>
                    <a:pt x="91876" y="114538"/>
                  </a:lnTo>
                  <a:lnTo>
                    <a:pt x="87095" y="122867"/>
                  </a:lnTo>
                  <a:lnTo>
                    <a:pt x="78224" y="151262"/>
                  </a:lnTo>
                  <a:lnTo>
                    <a:pt x="75650" y="2000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528">
              <a:extLst>
                <a:ext uri="{FF2B5EF4-FFF2-40B4-BE49-F238E27FC236}">
                  <a16:creationId xmlns:a16="http://schemas.microsoft.com/office/drawing/2014/main" id="{28F4DFE9-209E-B962-AA5C-458A49377D0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029450" y="44767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9" y="9525"/>
                  </a:lnTo>
                  <a:lnTo>
                    <a:pt x="2980" y="8467"/>
                  </a:lnTo>
                  <a:lnTo>
                    <a:pt x="1987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529">
              <a:extLst>
                <a:ext uri="{FF2B5EF4-FFF2-40B4-BE49-F238E27FC236}">
                  <a16:creationId xmlns:a16="http://schemas.microsoft.com/office/drawing/2014/main" id="{A10DAB94-2ECA-17D6-6B61-309A7B1C36C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868470" y="4376012"/>
              <a:ext cx="93594" cy="128473"/>
            </a:xfrm>
            <a:custGeom>
              <a:avLst/>
              <a:gdLst/>
              <a:ahLst/>
              <a:cxnLst/>
              <a:rect l="0" t="0" r="0" b="0"/>
              <a:pathLst>
                <a:path w="93594" h="128473">
                  <a:moveTo>
                    <a:pt x="46680" y="5488"/>
                  </a:moveTo>
                  <a:lnTo>
                    <a:pt x="46680" y="5488"/>
                  </a:lnTo>
                  <a:lnTo>
                    <a:pt x="46680" y="431"/>
                  </a:lnTo>
                  <a:lnTo>
                    <a:pt x="45622" y="0"/>
                  </a:lnTo>
                  <a:lnTo>
                    <a:pt x="41624" y="2344"/>
                  </a:lnTo>
                  <a:lnTo>
                    <a:pt x="20111" y="23667"/>
                  </a:lnTo>
                  <a:lnTo>
                    <a:pt x="6235" y="45094"/>
                  </a:lnTo>
                  <a:lnTo>
                    <a:pt x="1183" y="65318"/>
                  </a:lnTo>
                  <a:lnTo>
                    <a:pt x="0" y="78293"/>
                  </a:lnTo>
                  <a:lnTo>
                    <a:pt x="5120" y="93937"/>
                  </a:lnTo>
                  <a:lnTo>
                    <a:pt x="14450" y="109357"/>
                  </a:lnTo>
                  <a:lnTo>
                    <a:pt x="30545" y="122930"/>
                  </a:lnTo>
                  <a:lnTo>
                    <a:pt x="38803" y="126476"/>
                  </a:lnTo>
                  <a:lnTo>
                    <a:pt x="54459" y="128472"/>
                  </a:lnTo>
                  <a:lnTo>
                    <a:pt x="66365" y="123295"/>
                  </a:lnTo>
                  <a:lnTo>
                    <a:pt x="86199" y="107781"/>
                  </a:lnTo>
                  <a:lnTo>
                    <a:pt x="90703" y="98224"/>
                  </a:lnTo>
                  <a:lnTo>
                    <a:pt x="93593" y="69785"/>
                  </a:lnTo>
                  <a:lnTo>
                    <a:pt x="89038" y="47940"/>
                  </a:lnTo>
                  <a:lnTo>
                    <a:pt x="80985" y="28062"/>
                  </a:lnTo>
                  <a:lnTo>
                    <a:pt x="74980" y="20813"/>
                  </a:lnTo>
                  <a:lnTo>
                    <a:pt x="41668" y="7151"/>
                  </a:lnTo>
                  <a:lnTo>
                    <a:pt x="27630" y="54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530">
              <a:extLst>
                <a:ext uri="{FF2B5EF4-FFF2-40B4-BE49-F238E27FC236}">
                  <a16:creationId xmlns:a16="http://schemas.microsoft.com/office/drawing/2014/main" id="{4739BE68-C3F4-3AFD-1FD3-80A1224B131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267575" y="4076734"/>
              <a:ext cx="19051" cy="209517"/>
            </a:xfrm>
            <a:custGeom>
              <a:avLst/>
              <a:gdLst/>
              <a:ahLst/>
              <a:cxnLst/>
              <a:rect l="0" t="0" r="0" b="0"/>
              <a:pathLst>
                <a:path w="19051" h="209517">
                  <a:moveTo>
                    <a:pt x="0" y="9491"/>
                  </a:moveTo>
                  <a:lnTo>
                    <a:pt x="0" y="9491"/>
                  </a:lnTo>
                  <a:lnTo>
                    <a:pt x="5056" y="4434"/>
                  </a:lnTo>
                  <a:lnTo>
                    <a:pt x="5488" y="2945"/>
                  </a:lnTo>
                  <a:lnTo>
                    <a:pt x="4717" y="1952"/>
                  </a:lnTo>
                  <a:lnTo>
                    <a:pt x="3145" y="1290"/>
                  </a:lnTo>
                  <a:lnTo>
                    <a:pt x="3155" y="849"/>
                  </a:lnTo>
                  <a:lnTo>
                    <a:pt x="9215" y="0"/>
                  </a:lnTo>
                  <a:lnTo>
                    <a:pt x="9513" y="39988"/>
                  </a:lnTo>
                  <a:lnTo>
                    <a:pt x="4466" y="81602"/>
                  </a:lnTo>
                  <a:lnTo>
                    <a:pt x="7428" y="127412"/>
                  </a:lnTo>
                  <a:lnTo>
                    <a:pt x="10399" y="170733"/>
                  </a:lnTo>
                  <a:lnTo>
                    <a:pt x="19050" y="2095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531">
              <a:extLst>
                <a:ext uri="{FF2B5EF4-FFF2-40B4-BE49-F238E27FC236}">
                  <a16:creationId xmlns:a16="http://schemas.microsoft.com/office/drawing/2014/main" id="{78F6F373-F9D6-2127-5332-C00A38C6936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019925" y="4001824"/>
              <a:ext cx="114301" cy="84402"/>
            </a:xfrm>
            <a:custGeom>
              <a:avLst/>
              <a:gdLst/>
              <a:ahLst/>
              <a:cxnLst/>
              <a:rect l="0" t="0" r="0" b="0"/>
              <a:pathLst>
                <a:path w="114301" h="84402">
                  <a:moveTo>
                    <a:pt x="0" y="8201"/>
                  </a:moveTo>
                  <a:lnTo>
                    <a:pt x="0" y="8201"/>
                  </a:lnTo>
                  <a:lnTo>
                    <a:pt x="5056" y="3144"/>
                  </a:lnTo>
                  <a:lnTo>
                    <a:pt x="13183" y="662"/>
                  </a:lnTo>
                  <a:lnTo>
                    <a:pt x="18314" y="0"/>
                  </a:lnTo>
                  <a:lnTo>
                    <a:pt x="21734" y="617"/>
                  </a:lnTo>
                  <a:lnTo>
                    <a:pt x="24015" y="2087"/>
                  </a:lnTo>
                  <a:lnTo>
                    <a:pt x="68220" y="47819"/>
                  </a:lnTo>
                  <a:lnTo>
                    <a:pt x="100623" y="79188"/>
                  </a:lnTo>
                  <a:lnTo>
                    <a:pt x="114300" y="844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532">
              <a:extLst>
                <a:ext uri="{FF2B5EF4-FFF2-40B4-BE49-F238E27FC236}">
                  <a16:creationId xmlns:a16="http://schemas.microsoft.com/office/drawing/2014/main" id="{000FD194-1CF4-CEF2-23D4-3FA5BD93CD5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086600" y="3953660"/>
              <a:ext cx="95251" cy="75416"/>
            </a:xfrm>
            <a:custGeom>
              <a:avLst/>
              <a:gdLst/>
              <a:ahLst/>
              <a:cxnLst/>
              <a:rect l="0" t="0" r="0" b="0"/>
              <a:pathLst>
                <a:path w="95251" h="75416">
                  <a:moveTo>
                    <a:pt x="0" y="18265"/>
                  </a:moveTo>
                  <a:lnTo>
                    <a:pt x="0" y="18265"/>
                  </a:lnTo>
                  <a:lnTo>
                    <a:pt x="0" y="8152"/>
                  </a:lnTo>
                  <a:lnTo>
                    <a:pt x="1058" y="5173"/>
                  </a:lnTo>
                  <a:lnTo>
                    <a:pt x="2822" y="3187"/>
                  </a:lnTo>
                  <a:lnTo>
                    <a:pt x="8200" y="0"/>
                  </a:lnTo>
                  <a:lnTo>
                    <a:pt x="11758" y="2386"/>
                  </a:lnTo>
                  <a:lnTo>
                    <a:pt x="25694" y="16566"/>
                  </a:lnTo>
                  <a:lnTo>
                    <a:pt x="36071" y="31285"/>
                  </a:lnTo>
                  <a:lnTo>
                    <a:pt x="55182" y="49098"/>
                  </a:lnTo>
                  <a:lnTo>
                    <a:pt x="64405" y="62573"/>
                  </a:lnTo>
                  <a:lnTo>
                    <a:pt x="76116" y="69964"/>
                  </a:lnTo>
                  <a:lnTo>
                    <a:pt x="95250" y="754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533">
              <a:extLst>
                <a:ext uri="{FF2B5EF4-FFF2-40B4-BE49-F238E27FC236}">
                  <a16:creationId xmlns:a16="http://schemas.microsoft.com/office/drawing/2014/main" id="{DADC4EBF-D0C7-3C9E-BE40-7914ACBE417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219950" y="3705387"/>
              <a:ext cx="38101" cy="457028"/>
            </a:xfrm>
            <a:custGeom>
              <a:avLst/>
              <a:gdLst/>
              <a:ahLst/>
              <a:cxnLst/>
              <a:rect l="0" t="0" r="0" b="0"/>
              <a:pathLst>
                <a:path w="38101" h="457028">
                  <a:moveTo>
                    <a:pt x="0" y="37938"/>
                  </a:moveTo>
                  <a:lnTo>
                    <a:pt x="0" y="37938"/>
                  </a:lnTo>
                  <a:lnTo>
                    <a:pt x="0" y="32881"/>
                  </a:lnTo>
                  <a:lnTo>
                    <a:pt x="1058" y="31392"/>
                  </a:lnTo>
                  <a:lnTo>
                    <a:pt x="2822" y="30399"/>
                  </a:lnTo>
                  <a:lnTo>
                    <a:pt x="5056" y="29737"/>
                  </a:lnTo>
                  <a:lnTo>
                    <a:pt x="6547" y="28237"/>
                  </a:lnTo>
                  <a:lnTo>
                    <a:pt x="8201" y="23749"/>
                  </a:lnTo>
                  <a:lnTo>
                    <a:pt x="10323" y="12244"/>
                  </a:lnTo>
                  <a:lnTo>
                    <a:pt x="17691" y="1680"/>
                  </a:lnTo>
                  <a:lnTo>
                    <a:pt x="17086" y="1066"/>
                  </a:lnTo>
                  <a:lnTo>
                    <a:pt x="13591" y="384"/>
                  </a:lnTo>
                  <a:lnTo>
                    <a:pt x="13293" y="202"/>
                  </a:lnTo>
                  <a:lnTo>
                    <a:pt x="15786" y="0"/>
                  </a:lnTo>
                  <a:lnTo>
                    <a:pt x="15817" y="1004"/>
                  </a:lnTo>
                  <a:lnTo>
                    <a:pt x="13026" y="4942"/>
                  </a:lnTo>
                  <a:lnTo>
                    <a:pt x="9986" y="42687"/>
                  </a:lnTo>
                  <a:lnTo>
                    <a:pt x="9616" y="89676"/>
                  </a:lnTo>
                  <a:lnTo>
                    <a:pt x="9552" y="127116"/>
                  </a:lnTo>
                  <a:lnTo>
                    <a:pt x="9529" y="172474"/>
                  </a:lnTo>
                  <a:lnTo>
                    <a:pt x="12349" y="200215"/>
                  </a:lnTo>
                  <a:lnTo>
                    <a:pt x="18168" y="240988"/>
                  </a:lnTo>
                  <a:lnTo>
                    <a:pt x="18972" y="286716"/>
                  </a:lnTo>
                  <a:lnTo>
                    <a:pt x="19049" y="332534"/>
                  </a:lnTo>
                  <a:lnTo>
                    <a:pt x="19049" y="335935"/>
                  </a:lnTo>
                  <a:lnTo>
                    <a:pt x="21872" y="342537"/>
                  </a:lnTo>
                  <a:lnTo>
                    <a:pt x="25597" y="348998"/>
                  </a:lnTo>
                  <a:lnTo>
                    <a:pt x="27987" y="361770"/>
                  </a:lnTo>
                  <a:lnTo>
                    <a:pt x="28571" y="393654"/>
                  </a:lnTo>
                  <a:lnTo>
                    <a:pt x="31396" y="399940"/>
                  </a:lnTo>
                  <a:lnTo>
                    <a:pt x="33631" y="403097"/>
                  </a:lnTo>
                  <a:lnTo>
                    <a:pt x="37709" y="425260"/>
                  </a:lnTo>
                  <a:lnTo>
                    <a:pt x="38100" y="457027"/>
                  </a:lnTo>
                  <a:lnTo>
                    <a:pt x="28575" y="4379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534">
              <a:extLst>
                <a:ext uri="{FF2B5EF4-FFF2-40B4-BE49-F238E27FC236}">
                  <a16:creationId xmlns:a16="http://schemas.microsoft.com/office/drawing/2014/main" id="{BF314296-4C79-0FA0-A10E-A01B32E4C6E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210716" y="4352925"/>
              <a:ext cx="113843" cy="200026"/>
            </a:xfrm>
            <a:custGeom>
              <a:avLst/>
              <a:gdLst/>
              <a:ahLst/>
              <a:cxnLst/>
              <a:rect l="0" t="0" r="0" b="0"/>
              <a:pathLst>
                <a:path w="113843" h="200026">
                  <a:moveTo>
                    <a:pt x="56859" y="9525"/>
                  </a:moveTo>
                  <a:lnTo>
                    <a:pt x="56859" y="9525"/>
                  </a:lnTo>
                  <a:lnTo>
                    <a:pt x="71049" y="9525"/>
                  </a:lnTo>
                  <a:lnTo>
                    <a:pt x="71611" y="8467"/>
                  </a:lnTo>
                  <a:lnTo>
                    <a:pt x="70926" y="6703"/>
                  </a:lnTo>
                  <a:lnTo>
                    <a:pt x="67282" y="1324"/>
                  </a:lnTo>
                  <a:lnTo>
                    <a:pt x="68041" y="883"/>
                  </a:lnTo>
                  <a:lnTo>
                    <a:pt x="75800" y="10"/>
                  </a:lnTo>
                  <a:lnTo>
                    <a:pt x="67699" y="0"/>
                  </a:lnTo>
                  <a:lnTo>
                    <a:pt x="67261" y="1059"/>
                  </a:lnTo>
                  <a:lnTo>
                    <a:pt x="61442" y="23370"/>
                  </a:lnTo>
                  <a:lnTo>
                    <a:pt x="53161" y="38792"/>
                  </a:lnTo>
                  <a:lnTo>
                    <a:pt x="16505" y="85876"/>
                  </a:lnTo>
                  <a:lnTo>
                    <a:pt x="0" y="104448"/>
                  </a:lnTo>
                  <a:lnTo>
                    <a:pt x="46261" y="104772"/>
                  </a:lnTo>
                  <a:lnTo>
                    <a:pt x="78464" y="104775"/>
                  </a:lnTo>
                  <a:lnTo>
                    <a:pt x="85158" y="101953"/>
                  </a:lnTo>
                  <a:lnTo>
                    <a:pt x="91661" y="98229"/>
                  </a:lnTo>
                  <a:lnTo>
                    <a:pt x="104459" y="95839"/>
                  </a:lnTo>
                  <a:lnTo>
                    <a:pt x="113450" y="95284"/>
                  </a:lnTo>
                  <a:lnTo>
                    <a:pt x="113842" y="100317"/>
                  </a:lnTo>
                  <a:lnTo>
                    <a:pt x="111113" y="105616"/>
                  </a:lnTo>
                  <a:lnTo>
                    <a:pt x="108903" y="108511"/>
                  </a:lnTo>
                  <a:lnTo>
                    <a:pt x="97117" y="154067"/>
                  </a:lnTo>
                  <a:lnTo>
                    <a:pt x="94959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9" name="SMARTInkShape-535">
            <a:extLst>
              <a:ext uri="{FF2B5EF4-FFF2-40B4-BE49-F238E27FC236}">
                <a16:creationId xmlns:a16="http://schemas.microsoft.com/office/drawing/2014/main" id="{40F371D4-BC06-91B6-90CD-03BD7B24457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238500" y="6581775"/>
            <a:ext cx="1466851" cy="47626"/>
          </a:xfrm>
          <a:custGeom>
            <a:avLst/>
            <a:gdLst/>
            <a:ahLst/>
            <a:cxnLst/>
            <a:rect l="0" t="0" r="0" b="0"/>
            <a:pathLst>
              <a:path w="1466851" h="47626">
                <a:moveTo>
                  <a:pt x="0" y="0"/>
                </a:moveTo>
                <a:lnTo>
                  <a:pt x="0" y="0"/>
                </a:lnTo>
                <a:lnTo>
                  <a:pt x="47514" y="0"/>
                </a:lnTo>
                <a:lnTo>
                  <a:pt x="79411" y="0"/>
                </a:lnTo>
                <a:lnTo>
                  <a:pt x="85741" y="2822"/>
                </a:lnTo>
                <a:lnTo>
                  <a:pt x="88910" y="5056"/>
                </a:lnTo>
                <a:lnTo>
                  <a:pt x="92082" y="5487"/>
                </a:lnTo>
                <a:lnTo>
                  <a:pt x="98428" y="3145"/>
                </a:lnTo>
                <a:lnTo>
                  <a:pt x="107598" y="4220"/>
                </a:lnTo>
                <a:lnTo>
                  <a:pt x="129292" y="8827"/>
                </a:lnTo>
                <a:lnTo>
                  <a:pt x="176911" y="9520"/>
                </a:lnTo>
                <a:lnTo>
                  <a:pt x="189178" y="10582"/>
                </a:lnTo>
                <a:lnTo>
                  <a:pt x="229680" y="17725"/>
                </a:lnTo>
                <a:lnTo>
                  <a:pt x="269030" y="18789"/>
                </a:lnTo>
                <a:lnTo>
                  <a:pt x="308430" y="20031"/>
                </a:lnTo>
                <a:lnTo>
                  <a:pt x="354083" y="26574"/>
                </a:lnTo>
                <a:lnTo>
                  <a:pt x="391016" y="27982"/>
                </a:lnTo>
                <a:lnTo>
                  <a:pt x="428771" y="31221"/>
                </a:lnTo>
                <a:lnTo>
                  <a:pt x="469341" y="36741"/>
                </a:lnTo>
                <a:lnTo>
                  <a:pt x="506188" y="37698"/>
                </a:lnTo>
                <a:lnTo>
                  <a:pt x="550620" y="37981"/>
                </a:lnTo>
                <a:lnTo>
                  <a:pt x="592242" y="38065"/>
                </a:lnTo>
                <a:lnTo>
                  <a:pt x="638745" y="31547"/>
                </a:lnTo>
                <a:lnTo>
                  <a:pt x="681500" y="29456"/>
                </a:lnTo>
                <a:lnTo>
                  <a:pt x="728740" y="28836"/>
                </a:lnTo>
                <a:lnTo>
                  <a:pt x="764151" y="28690"/>
                </a:lnTo>
                <a:lnTo>
                  <a:pt x="799562" y="28609"/>
                </a:lnTo>
                <a:lnTo>
                  <a:pt x="843685" y="23529"/>
                </a:lnTo>
                <a:lnTo>
                  <a:pt x="881805" y="25433"/>
                </a:lnTo>
                <a:lnTo>
                  <a:pt x="918702" y="26896"/>
                </a:lnTo>
                <a:lnTo>
                  <a:pt x="956714" y="22903"/>
                </a:lnTo>
                <a:lnTo>
                  <a:pt x="991143" y="26425"/>
                </a:lnTo>
                <a:lnTo>
                  <a:pt x="1033917" y="26879"/>
                </a:lnTo>
                <a:lnTo>
                  <a:pt x="1080106" y="22899"/>
                </a:lnTo>
                <a:lnTo>
                  <a:pt x="1126246" y="26422"/>
                </a:lnTo>
                <a:lnTo>
                  <a:pt x="1165082" y="27937"/>
                </a:lnTo>
                <a:lnTo>
                  <a:pt x="1203885" y="31271"/>
                </a:lnTo>
                <a:lnTo>
                  <a:pt x="1242179" y="36076"/>
                </a:lnTo>
                <a:lnTo>
                  <a:pt x="1284217" y="37501"/>
                </a:lnTo>
                <a:lnTo>
                  <a:pt x="1326235" y="37981"/>
                </a:lnTo>
                <a:lnTo>
                  <a:pt x="1369067" y="44623"/>
                </a:lnTo>
                <a:lnTo>
                  <a:pt x="1413835" y="47230"/>
                </a:lnTo>
                <a:lnTo>
                  <a:pt x="1466850" y="4762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5" name="SMARTInkShape-Group134">
            <a:extLst>
              <a:ext uri="{FF2B5EF4-FFF2-40B4-BE49-F238E27FC236}">
                <a16:creationId xmlns:a16="http://schemas.microsoft.com/office/drawing/2014/main" id="{210D8F63-B528-ECE1-09FD-355BA3BA2B6A}"/>
              </a:ext>
            </a:extLst>
          </p:cNvPr>
          <p:cNvGrpSpPr/>
          <p:nvPr/>
        </p:nvGrpSpPr>
        <p:grpSpPr>
          <a:xfrm>
            <a:off x="3238500" y="5248310"/>
            <a:ext cx="1428751" cy="1551846"/>
            <a:chOff x="3238500" y="5248310"/>
            <a:chExt cx="1428751" cy="1551846"/>
          </a:xfrm>
        </p:grpSpPr>
        <p:sp>
          <p:nvSpPr>
            <p:cNvPr id="270" name="SMARTInkShape-536">
              <a:extLst>
                <a:ext uri="{FF2B5EF4-FFF2-40B4-BE49-F238E27FC236}">
                  <a16:creationId xmlns:a16="http://schemas.microsoft.com/office/drawing/2014/main" id="{0157A5D9-AE63-6878-B01F-F3121006AC4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603873" y="6134134"/>
              <a:ext cx="25153" cy="495267"/>
            </a:xfrm>
            <a:custGeom>
              <a:avLst/>
              <a:gdLst/>
              <a:ahLst/>
              <a:cxnLst/>
              <a:rect l="0" t="0" r="0" b="0"/>
              <a:pathLst>
                <a:path w="25153" h="495267">
                  <a:moveTo>
                    <a:pt x="15627" y="9491"/>
                  </a:moveTo>
                  <a:lnTo>
                    <a:pt x="15627" y="9491"/>
                  </a:lnTo>
                  <a:lnTo>
                    <a:pt x="15627" y="0"/>
                  </a:lnTo>
                  <a:lnTo>
                    <a:pt x="8088" y="31054"/>
                  </a:lnTo>
                  <a:lnTo>
                    <a:pt x="6495" y="72195"/>
                  </a:lnTo>
                  <a:lnTo>
                    <a:pt x="1437" y="115728"/>
                  </a:lnTo>
                  <a:lnTo>
                    <a:pt x="2970" y="132908"/>
                  </a:lnTo>
                  <a:lnTo>
                    <a:pt x="0" y="156596"/>
                  </a:lnTo>
                  <a:lnTo>
                    <a:pt x="1760" y="201453"/>
                  </a:lnTo>
                  <a:lnTo>
                    <a:pt x="935" y="238525"/>
                  </a:lnTo>
                  <a:lnTo>
                    <a:pt x="5082" y="278864"/>
                  </a:lnTo>
                  <a:lnTo>
                    <a:pt x="5900" y="321365"/>
                  </a:lnTo>
                  <a:lnTo>
                    <a:pt x="6062" y="361432"/>
                  </a:lnTo>
                  <a:lnTo>
                    <a:pt x="8913" y="387525"/>
                  </a:lnTo>
                  <a:lnTo>
                    <a:pt x="14301" y="415305"/>
                  </a:lnTo>
                  <a:lnTo>
                    <a:pt x="16608" y="458190"/>
                  </a:lnTo>
                  <a:lnTo>
                    <a:pt x="18398" y="461024"/>
                  </a:lnTo>
                  <a:lnTo>
                    <a:pt x="20650" y="462912"/>
                  </a:lnTo>
                  <a:lnTo>
                    <a:pt x="23150" y="467834"/>
                  </a:lnTo>
                  <a:lnTo>
                    <a:pt x="25100" y="487756"/>
                  </a:lnTo>
                  <a:lnTo>
                    <a:pt x="25117" y="490259"/>
                  </a:lnTo>
                  <a:lnTo>
                    <a:pt x="24071" y="491928"/>
                  </a:lnTo>
                  <a:lnTo>
                    <a:pt x="22315" y="493041"/>
                  </a:lnTo>
                  <a:lnTo>
                    <a:pt x="15661" y="495255"/>
                  </a:lnTo>
                  <a:lnTo>
                    <a:pt x="25152" y="4952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537">
              <a:extLst>
                <a:ext uri="{FF2B5EF4-FFF2-40B4-BE49-F238E27FC236}">
                  <a16:creationId xmlns:a16="http://schemas.microsoft.com/office/drawing/2014/main" id="{EE7C6A35-5533-5C5D-EB4D-D9E0C551BDE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972611" y="5248310"/>
              <a:ext cx="161240" cy="152366"/>
            </a:xfrm>
            <a:custGeom>
              <a:avLst/>
              <a:gdLst/>
              <a:ahLst/>
              <a:cxnLst/>
              <a:rect l="0" t="0" r="0" b="0"/>
              <a:pathLst>
                <a:path w="161240" h="152366">
                  <a:moveTo>
                    <a:pt x="8839" y="19015"/>
                  </a:moveTo>
                  <a:lnTo>
                    <a:pt x="8839" y="19015"/>
                  </a:lnTo>
                  <a:lnTo>
                    <a:pt x="17040" y="19015"/>
                  </a:lnTo>
                  <a:lnTo>
                    <a:pt x="12915" y="19015"/>
                  </a:lnTo>
                  <a:lnTo>
                    <a:pt x="12615" y="17957"/>
                  </a:lnTo>
                  <a:lnTo>
                    <a:pt x="18078" y="9882"/>
                  </a:lnTo>
                  <a:lnTo>
                    <a:pt x="32458" y="3021"/>
                  </a:lnTo>
                  <a:lnTo>
                    <a:pt x="54513" y="84"/>
                  </a:lnTo>
                  <a:lnTo>
                    <a:pt x="60942" y="0"/>
                  </a:lnTo>
                  <a:lnTo>
                    <a:pt x="66568" y="2803"/>
                  </a:lnTo>
                  <a:lnTo>
                    <a:pt x="69550" y="5033"/>
                  </a:lnTo>
                  <a:lnTo>
                    <a:pt x="72863" y="10331"/>
                  </a:lnTo>
                  <a:lnTo>
                    <a:pt x="80653" y="34138"/>
                  </a:lnTo>
                  <a:lnTo>
                    <a:pt x="78504" y="50078"/>
                  </a:lnTo>
                  <a:lnTo>
                    <a:pt x="66287" y="76902"/>
                  </a:lnTo>
                  <a:lnTo>
                    <a:pt x="55185" y="89898"/>
                  </a:lnTo>
                  <a:lnTo>
                    <a:pt x="11039" y="128368"/>
                  </a:lnTo>
                  <a:lnTo>
                    <a:pt x="7131" y="130018"/>
                  </a:lnTo>
                  <a:lnTo>
                    <a:pt x="4525" y="132175"/>
                  </a:lnTo>
                  <a:lnTo>
                    <a:pt x="0" y="141226"/>
                  </a:lnTo>
                  <a:lnTo>
                    <a:pt x="9630" y="142361"/>
                  </a:lnTo>
                  <a:lnTo>
                    <a:pt x="49169" y="142798"/>
                  </a:lnTo>
                  <a:lnTo>
                    <a:pt x="94172" y="142836"/>
                  </a:lnTo>
                  <a:lnTo>
                    <a:pt x="133867" y="150378"/>
                  </a:lnTo>
                  <a:lnTo>
                    <a:pt x="161239" y="1523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538">
              <a:extLst>
                <a:ext uri="{FF2B5EF4-FFF2-40B4-BE49-F238E27FC236}">
                  <a16:creationId xmlns:a16="http://schemas.microsoft.com/office/drawing/2014/main" id="{35681C09-141E-BBC9-EF2D-7E78DFB5A71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238500" y="5610225"/>
              <a:ext cx="1428751" cy="857251"/>
            </a:xfrm>
            <a:custGeom>
              <a:avLst/>
              <a:gdLst/>
              <a:ahLst/>
              <a:cxnLst/>
              <a:rect l="0" t="0" r="0" b="0"/>
              <a:pathLst>
                <a:path w="1428751" h="857251">
                  <a:moveTo>
                    <a:pt x="0" y="781050"/>
                  </a:moveTo>
                  <a:lnTo>
                    <a:pt x="0" y="781050"/>
                  </a:lnTo>
                  <a:lnTo>
                    <a:pt x="0" y="798773"/>
                  </a:lnTo>
                  <a:lnTo>
                    <a:pt x="1058" y="799215"/>
                  </a:lnTo>
                  <a:lnTo>
                    <a:pt x="45871" y="800100"/>
                  </a:lnTo>
                  <a:lnTo>
                    <a:pt x="54883" y="793555"/>
                  </a:lnTo>
                  <a:lnTo>
                    <a:pt x="63769" y="791458"/>
                  </a:lnTo>
                  <a:lnTo>
                    <a:pt x="69970" y="790968"/>
                  </a:lnTo>
                  <a:lnTo>
                    <a:pt x="72046" y="789779"/>
                  </a:lnTo>
                  <a:lnTo>
                    <a:pt x="73431" y="787927"/>
                  </a:lnTo>
                  <a:lnTo>
                    <a:pt x="76028" y="783048"/>
                  </a:lnTo>
                  <a:lnTo>
                    <a:pt x="80709" y="777352"/>
                  </a:lnTo>
                  <a:lnTo>
                    <a:pt x="86318" y="774114"/>
                  </a:lnTo>
                  <a:lnTo>
                    <a:pt x="92339" y="771618"/>
                  </a:lnTo>
                  <a:lnTo>
                    <a:pt x="101678" y="765320"/>
                  </a:lnTo>
                  <a:lnTo>
                    <a:pt x="111148" y="761926"/>
                  </a:lnTo>
                  <a:lnTo>
                    <a:pt x="156115" y="729281"/>
                  </a:lnTo>
                  <a:lnTo>
                    <a:pt x="201692" y="704812"/>
                  </a:lnTo>
                  <a:lnTo>
                    <a:pt x="225754" y="687086"/>
                  </a:lnTo>
                  <a:lnTo>
                    <a:pt x="271960" y="642431"/>
                  </a:lnTo>
                  <a:lnTo>
                    <a:pt x="274330" y="640068"/>
                  </a:lnTo>
                  <a:lnTo>
                    <a:pt x="278204" y="639016"/>
                  </a:lnTo>
                  <a:lnTo>
                    <a:pt x="280720" y="638736"/>
                  </a:lnTo>
                  <a:lnTo>
                    <a:pt x="282397" y="637491"/>
                  </a:lnTo>
                  <a:lnTo>
                    <a:pt x="293912" y="620569"/>
                  </a:lnTo>
                  <a:lnTo>
                    <a:pt x="299928" y="619553"/>
                  </a:lnTo>
                  <a:lnTo>
                    <a:pt x="301551" y="618352"/>
                  </a:lnTo>
                  <a:lnTo>
                    <a:pt x="303356" y="614195"/>
                  </a:lnTo>
                  <a:lnTo>
                    <a:pt x="304895" y="612663"/>
                  </a:lnTo>
                  <a:lnTo>
                    <a:pt x="309428" y="610962"/>
                  </a:lnTo>
                  <a:lnTo>
                    <a:pt x="311060" y="609450"/>
                  </a:lnTo>
                  <a:lnTo>
                    <a:pt x="322399" y="592302"/>
                  </a:lnTo>
                  <a:lnTo>
                    <a:pt x="364115" y="545231"/>
                  </a:lnTo>
                  <a:lnTo>
                    <a:pt x="393674" y="498061"/>
                  </a:lnTo>
                  <a:lnTo>
                    <a:pt x="412393" y="466671"/>
                  </a:lnTo>
                  <a:lnTo>
                    <a:pt x="440932" y="422272"/>
                  </a:lnTo>
                  <a:lnTo>
                    <a:pt x="452889" y="403421"/>
                  </a:lnTo>
                  <a:lnTo>
                    <a:pt x="458039" y="386467"/>
                  </a:lnTo>
                  <a:lnTo>
                    <a:pt x="469914" y="368038"/>
                  </a:lnTo>
                  <a:lnTo>
                    <a:pt x="486240" y="323834"/>
                  </a:lnTo>
                  <a:lnTo>
                    <a:pt x="498567" y="303503"/>
                  </a:lnTo>
                  <a:lnTo>
                    <a:pt x="508027" y="292657"/>
                  </a:lnTo>
                  <a:lnTo>
                    <a:pt x="511540" y="283175"/>
                  </a:lnTo>
                  <a:lnTo>
                    <a:pt x="514159" y="272964"/>
                  </a:lnTo>
                  <a:lnTo>
                    <a:pt x="521642" y="257785"/>
                  </a:lnTo>
                  <a:lnTo>
                    <a:pt x="524846" y="231799"/>
                  </a:lnTo>
                  <a:lnTo>
                    <a:pt x="531397" y="219080"/>
                  </a:lnTo>
                  <a:lnTo>
                    <a:pt x="534380" y="202318"/>
                  </a:lnTo>
                  <a:lnTo>
                    <a:pt x="539923" y="193413"/>
                  </a:lnTo>
                  <a:lnTo>
                    <a:pt x="542332" y="180923"/>
                  </a:lnTo>
                  <a:lnTo>
                    <a:pt x="542808" y="168265"/>
                  </a:lnTo>
                  <a:lnTo>
                    <a:pt x="545695" y="161920"/>
                  </a:lnTo>
                  <a:lnTo>
                    <a:pt x="549448" y="155573"/>
                  </a:lnTo>
                  <a:lnTo>
                    <a:pt x="551857" y="142875"/>
                  </a:lnTo>
                  <a:lnTo>
                    <a:pt x="552415" y="125706"/>
                  </a:lnTo>
                  <a:lnTo>
                    <a:pt x="562771" y="95630"/>
                  </a:lnTo>
                  <a:lnTo>
                    <a:pt x="568444" y="88073"/>
                  </a:lnTo>
                  <a:lnTo>
                    <a:pt x="570594" y="79130"/>
                  </a:lnTo>
                  <a:lnTo>
                    <a:pt x="571097" y="72916"/>
                  </a:lnTo>
                  <a:lnTo>
                    <a:pt x="574144" y="66627"/>
                  </a:lnTo>
                  <a:lnTo>
                    <a:pt x="579666" y="59022"/>
                  </a:lnTo>
                  <a:lnTo>
                    <a:pt x="581815" y="49915"/>
                  </a:lnTo>
                  <a:lnTo>
                    <a:pt x="604703" y="23957"/>
                  </a:lnTo>
                  <a:lnTo>
                    <a:pt x="610246" y="21230"/>
                  </a:lnTo>
                  <a:lnTo>
                    <a:pt x="613206" y="20503"/>
                  </a:lnTo>
                  <a:lnTo>
                    <a:pt x="615179" y="18961"/>
                  </a:lnTo>
                  <a:lnTo>
                    <a:pt x="618605" y="10976"/>
                  </a:lnTo>
                  <a:lnTo>
                    <a:pt x="621717" y="10170"/>
                  </a:lnTo>
                  <a:lnTo>
                    <a:pt x="627280" y="9652"/>
                  </a:lnTo>
                  <a:lnTo>
                    <a:pt x="635984" y="3004"/>
                  </a:lnTo>
                  <a:lnTo>
                    <a:pt x="647180" y="117"/>
                  </a:lnTo>
                  <a:lnTo>
                    <a:pt x="694159" y="0"/>
                  </a:lnTo>
                  <a:lnTo>
                    <a:pt x="717169" y="0"/>
                  </a:lnTo>
                  <a:lnTo>
                    <a:pt x="762233" y="11759"/>
                  </a:lnTo>
                  <a:lnTo>
                    <a:pt x="804167" y="26370"/>
                  </a:lnTo>
                  <a:lnTo>
                    <a:pt x="849053" y="50838"/>
                  </a:lnTo>
                  <a:lnTo>
                    <a:pt x="892704" y="92677"/>
                  </a:lnTo>
                  <a:lnTo>
                    <a:pt x="904091" y="106835"/>
                  </a:lnTo>
                  <a:lnTo>
                    <a:pt x="935255" y="149346"/>
                  </a:lnTo>
                  <a:lnTo>
                    <a:pt x="960612" y="192393"/>
                  </a:lnTo>
                  <a:lnTo>
                    <a:pt x="983847" y="234558"/>
                  </a:lnTo>
                  <a:lnTo>
                    <a:pt x="997250" y="274188"/>
                  </a:lnTo>
                  <a:lnTo>
                    <a:pt x="1002095" y="294671"/>
                  </a:lnTo>
                  <a:lnTo>
                    <a:pt x="1022465" y="339690"/>
                  </a:lnTo>
                  <a:lnTo>
                    <a:pt x="1044582" y="385232"/>
                  </a:lnTo>
                  <a:lnTo>
                    <a:pt x="1059261" y="432845"/>
                  </a:lnTo>
                  <a:lnTo>
                    <a:pt x="1067388" y="452806"/>
                  </a:lnTo>
                  <a:lnTo>
                    <a:pt x="1089059" y="495570"/>
                  </a:lnTo>
                  <a:lnTo>
                    <a:pt x="1117248" y="543060"/>
                  </a:lnTo>
                  <a:lnTo>
                    <a:pt x="1126263" y="554627"/>
                  </a:lnTo>
                  <a:lnTo>
                    <a:pt x="1146451" y="597294"/>
                  </a:lnTo>
                  <a:lnTo>
                    <a:pt x="1178506" y="643235"/>
                  </a:lnTo>
                  <a:lnTo>
                    <a:pt x="1213767" y="689958"/>
                  </a:lnTo>
                  <a:lnTo>
                    <a:pt x="1244484" y="734652"/>
                  </a:lnTo>
                  <a:lnTo>
                    <a:pt x="1283232" y="772061"/>
                  </a:lnTo>
                  <a:lnTo>
                    <a:pt x="1292108" y="783405"/>
                  </a:lnTo>
                  <a:lnTo>
                    <a:pt x="1336579" y="815871"/>
                  </a:lnTo>
                  <a:lnTo>
                    <a:pt x="1348406" y="824411"/>
                  </a:lnTo>
                  <a:lnTo>
                    <a:pt x="1370179" y="833170"/>
                  </a:lnTo>
                  <a:lnTo>
                    <a:pt x="1373828" y="835906"/>
                  </a:lnTo>
                  <a:lnTo>
                    <a:pt x="1377882" y="841767"/>
                  </a:lnTo>
                  <a:lnTo>
                    <a:pt x="1381080" y="843753"/>
                  </a:lnTo>
                  <a:lnTo>
                    <a:pt x="1398598" y="849762"/>
                  </a:lnTo>
                  <a:lnTo>
                    <a:pt x="1407507" y="855771"/>
                  </a:lnTo>
                  <a:lnTo>
                    <a:pt x="1416871" y="856957"/>
                  </a:lnTo>
                  <a:lnTo>
                    <a:pt x="1428746" y="857250"/>
                  </a:lnTo>
                  <a:lnTo>
                    <a:pt x="1428750" y="838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539">
              <a:extLst>
                <a:ext uri="{FF2B5EF4-FFF2-40B4-BE49-F238E27FC236}">
                  <a16:creationId xmlns:a16="http://schemas.microsoft.com/office/drawing/2014/main" id="{BED0BDA3-6958-A5FF-3CC4-6CD8B91264C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019680" y="6639045"/>
              <a:ext cx="85593" cy="161111"/>
            </a:xfrm>
            <a:custGeom>
              <a:avLst/>
              <a:gdLst/>
              <a:ahLst/>
              <a:cxnLst/>
              <a:rect l="0" t="0" r="0" b="0"/>
              <a:pathLst>
                <a:path w="85593" h="161111">
                  <a:moveTo>
                    <a:pt x="28445" y="57030"/>
                  </a:moveTo>
                  <a:lnTo>
                    <a:pt x="28445" y="57030"/>
                  </a:lnTo>
                  <a:lnTo>
                    <a:pt x="13257" y="73276"/>
                  </a:lnTo>
                  <a:lnTo>
                    <a:pt x="7336" y="85679"/>
                  </a:lnTo>
                  <a:lnTo>
                    <a:pt x="4847" y="88829"/>
                  </a:lnTo>
                  <a:lnTo>
                    <a:pt x="1345" y="108432"/>
                  </a:lnTo>
                  <a:lnTo>
                    <a:pt x="0" y="140678"/>
                  </a:lnTo>
                  <a:lnTo>
                    <a:pt x="2750" y="149946"/>
                  </a:lnTo>
                  <a:lnTo>
                    <a:pt x="4965" y="153899"/>
                  </a:lnTo>
                  <a:lnTo>
                    <a:pt x="8558" y="156535"/>
                  </a:lnTo>
                  <a:lnTo>
                    <a:pt x="22671" y="160243"/>
                  </a:lnTo>
                  <a:lnTo>
                    <a:pt x="30465" y="161110"/>
                  </a:lnTo>
                  <a:lnTo>
                    <a:pt x="37456" y="158674"/>
                  </a:lnTo>
                  <a:lnTo>
                    <a:pt x="60164" y="139396"/>
                  </a:lnTo>
                  <a:lnTo>
                    <a:pt x="69711" y="124944"/>
                  </a:lnTo>
                  <a:lnTo>
                    <a:pt x="84106" y="80724"/>
                  </a:lnTo>
                  <a:lnTo>
                    <a:pt x="85592" y="39857"/>
                  </a:lnTo>
                  <a:lnTo>
                    <a:pt x="79049" y="30746"/>
                  </a:lnTo>
                  <a:lnTo>
                    <a:pt x="76953" y="21843"/>
                  </a:lnTo>
                  <a:lnTo>
                    <a:pt x="76462" y="15638"/>
                  </a:lnTo>
                  <a:lnTo>
                    <a:pt x="75273" y="13561"/>
                  </a:lnTo>
                  <a:lnTo>
                    <a:pt x="73421" y="12176"/>
                  </a:lnTo>
                  <a:lnTo>
                    <a:pt x="68543" y="10637"/>
                  </a:lnTo>
                  <a:lnTo>
                    <a:pt x="62847" y="9952"/>
                  </a:lnTo>
                  <a:lnTo>
                    <a:pt x="60905" y="8711"/>
                  </a:lnTo>
                  <a:lnTo>
                    <a:pt x="59609" y="6826"/>
                  </a:lnTo>
                  <a:lnTo>
                    <a:pt x="58746" y="4510"/>
                  </a:lnTo>
                  <a:lnTo>
                    <a:pt x="57113" y="2967"/>
                  </a:lnTo>
                  <a:lnTo>
                    <a:pt x="52476" y="1252"/>
                  </a:lnTo>
                  <a:lnTo>
                    <a:pt x="34675" y="0"/>
                  </a:lnTo>
                  <a:lnTo>
                    <a:pt x="28392" y="2757"/>
                  </a:lnTo>
                  <a:lnTo>
                    <a:pt x="20791" y="8092"/>
                  </a:lnTo>
                  <a:lnTo>
                    <a:pt x="18920" y="284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540">
              <a:extLst>
                <a:ext uri="{FF2B5EF4-FFF2-40B4-BE49-F238E27FC236}">
                  <a16:creationId xmlns:a16="http://schemas.microsoft.com/office/drawing/2014/main" id="{3897B3E7-49DF-C744-A128-8BFAB6D1E20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295650" y="66865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44474" y="1058"/>
                  </a:lnTo>
                  <a:lnTo>
                    <a:pt x="72051" y="8642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541">
              <a:extLst>
                <a:ext uri="{FF2B5EF4-FFF2-40B4-BE49-F238E27FC236}">
                  <a16:creationId xmlns:a16="http://schemas.microsoft.com/office/drawing/2014/main" id="{149FBEC1-0956-B6D1-2475-BF7B4178DC3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457743" y="6582332"/>
              <a:ext cx="95083" cy="161154"/>
            </a:xfrm>
            <a:custGeom>
              <a:avLst/>
              <a:gdLst/>
              <a:ahLst/>
              <a:cxnLst/>
              <a:rect l="0" t="0" r="0" b="0"/>
              <a:pathLst>
                <a:path w="95083" h="161154">
                  <a:moveTo>
                    <a:pt x="9357" y="56593"/>
                  </a:moveTo>
                  <a:lnTo>
                    <a:pt x="9357" y="56593"/>
                  </a:lnTo>
                  <a:lnTo>
                    <a:pt x="17558" y="48393"/>
                  </a:lnTo>
                  <a:lnTo>
                    <a:pt x="18489" y="42404"/>
                  </a:lnTo>
                  <a:lnTo>
                    <a:pt x="18766" y="33927"/>
                  </a:lnTo>
                  <a:lnTo>
                    <a:pt x="21652" y="27822"/>
                  </a:lnTo>
                  <a:lnTo>
                    <a:pt x="25405" y="21580"/>
                  </a:lnTo>
                  <a:lnTo>
                    <a:pt x="28576" y="12117"/>
                  </a:lnTo>
                  <a:lnTo>
                    <a:pt x="33068" y="5782"/>
                  </a:lnTo>
                  <a:lnTo>
                    <a:pt x="38592" y="2261"/>
                  </a:lnTo>
                  <a:lnTo>
                    <a:pt x="45706" y="0"/>
                  </a:lnTo>
                  <a:lnTo>
                    <a:pt x="55504" y="7693"/>
                  </a:lnTo>
                  <a:lnTo>
                    <a:pt x="63236" y="22866"/>
                  </a:lnTo>
                  <a:lnTo>
                    <a:pt x="65054" y="30314"/>
                  </a:lnTo>
                  <a:lnTo>
                    <a:pt x="53122" y="76681"/>
                  </a:lnTo>
                  <a:lnTo>
                    <a:pt x="26496" y="119627"/>
                  </a:lnTo>
                  <a:lnTo>
                    <a:pt x="0" y="161153"/>
                  </a:lnTo>
                  <a:lnTo>
                    <a:pt x="4938" y="156248"/>
                  </a:lnTo>
                  <a:lnTo>
                    <a:pt x="10215" y="153800"/>
                  </a:lnTo>
                  <a:lnTo>
                    <a:pt x="54430" y="151893"/>
                  </a:lnTo>
                  <a:lnTo>
                    <a:pt x="95082" y="1518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542">
              <a:extLst>
                <a:ext uri="{FF2B5EF4-FFF2-40B4-BE49-F238E27FC236}">
                  <a16:creationId xmlns:a16="http://schemas.microsoft.com/office/drawing/2014/main" id="{B9EC4B38-817F-F3AC-0F81-44E3D56B7E3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457575" y="6362700"/>
              <a:ext cx="104776" cy="95251"/>
            </a:xfrm>
            <a:custGeom>
              <a:avLst/>
              <a:gdLst/>
              <a:ahLst/>
              <a:cxnLst/>
              <a:rect l="0" t="0" r="0" b="0"/>
              <a:pathLst>
                <a:path w="104776" h="95251">
                  <a:moveTo>
                    <a:pt x="0" y="0"/>
                  </a:moveTo>
                  <a:lnTo>
                    <a:pt x="0" y="0"/>
                  </a:lnTo>
                  <a:lnTo>
                    <a:pt x="19298" y="22120"/>
                  </a:lnTo>
                  <a:lnTo>
                    <a:pt x="47615" y="62365"/>
                  </a:lnTo>
                  <a:lnTo>
                    <a:pt x="65105" y="78798"/>
                  </a:lnTo>
                  <a:lnTo>
                    <a:pt x="68803" y="84282"/>
                  </a:lnTo>
                  <a:lnTo>
                    <a:pt x="73386" y="87938"/>
                  </a:lnTo>
                  <a:lnTo>
                    <a:pt x="104775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543">
              <a:extLst>
                <a:ext uri="{FF2B5EF4-FFF2-40B4-BE49-F238E27FC236}">
                  <a16:creationId xmlns:a16="http://schemas.microsoft.com/office/drawing/2014/main" id="{401574A7-5B79-7CDC-602F-E25BB90D51A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381375" y="6410325"/>
              <a:ext cx="104776" cy="114301"/>
            </a:xfrm>
            <a:custGeom>
              <a:avLst/>
              <a:gdLst/>
              <a:ahLst/>
              <a:cxnLst/>
              <a:rect l="0" t="0" r="0" b="0"/>
              <a:pathLst>
                <a:path w="104776" h="114301">
                  <a:moveTo>
                    <a:pt x="0" y="0"/>
                  </a:moveTo>
                  <a:lnTo>
                    <a:pt x="0" y="0"/>
                  </a:lnTo>
                  <a:lnTo>
                    <a:pt x="13183" y="20723"/>
                  </a:lnTo>
                  <a:lnTo>
                    <a:pt x="54189" y="63598"/>
                  </a:lnTo>
                  <a:lnTo>
                    <a:pt x="104775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544">
              <a:extLst>
                <a:ext uri="{FF2B5EF4-FFF2-40B4-BE49-F238E27FC236}">
                  <a16:creationId xmlns:a16="http://schemas.microsoft.com/office/drawing/2014/main" id="{B76D13BF-A90D-F904-7A44-F216A72ED10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535099" y="6286500"/>
              <a:ext cx="65352" cy="76201"/>
            </a:xfrm>
            <a:custGeom>
              <a:avLst/>
              <a:gdLst/>
              <a:ahLst/>
              <a:cxnLst/>
              <a:rect l="0" t="0" r="0" b="0"/>
              <a:pathLst>
                <a:path w="65352" h="76201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4125" y="18314"/>
                  </a:lnTo>
                  <a:lnTo>
                    <a:pt x="17106" y="35648"/>
                  </a:lnTo>
                  <a:lnTo>
                    <a:pt x="65351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545">
              <a:extLst>
                <a:ext uri="{FF2B5EF4-FFF2-40B4-BE49-F238E27FC236}">
                  <a16:creationId xmlns:a16="http://schemas.microsoft.com/office/drawing/2014/main" id="{BBA0ABB8-215A-7584-95C1-5ACF6F6E8A3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981484" y="5505842"/>
              <a:ext cx="19017" cy="1094969"/>
            </a:xfrm>
            <a:custGeom>
              <a:avLst/>
              <a:gdLst/>
              <a:ahLst/>
              <a:cxnLst/>
              <a:rect l="0" t="0" r="0" b="0"/>
              <a:pathLst>
                <a:path w="19017" h="1094969">
                  <a:moveTo>
                    <a:pt x="19016" y="9133"/>
                  </a:moveTo>
                  <a:lnTo>
                    <a:pt x="19016" y="9133"/>
                  </a:lnTo>
                  <a:lnTo>
                    <a:pt x="13960" y="9133"/>
                  </a:lnTo>
                  <a:lnTo>
                    <a:pt x="12470" y="8075"/>
                  </a:lnTo>
                  <a:lnTo>
                    <a:pt x="11477" y="6311"/>
                  </a:lnTo>
                  <a:lnTo>
                    <a:pt x="9607" y="0"/>
                  </a:lnTo>
                  <a:lnTo>
                    <a:pt x="9501" y="39415"/>
                  </a:lnTo>
                  <a:lnTo>
                    <a:pt x="2947" y="83750"/>
                  </a:lnTo>
                  <a:lnTo>
                    <a:pt x="555" y="130450"/>
                  </a:lnTo>
                  <a:lnTo>
                    <a:pt x="140" y="166435"/>
                  </a:lnTo>
                  <a:lnTo>
                    <a:pt x="44" y="197578"/>
                  </a:lnTo>
                  <a:lnTo>
                    <a:pt x="0" y="236114"/>
                  </a:lnTo>
                  <a:lnTo>
                    <a:pt x="5033" y="279234"/>
                  </a:lnTo>
                  <a:lnTo>
                    <a:pt x="7510" y="310153"/>
                  </a:lnTo>
                  <a:lnTo>
                    <a:pt x="8610" y="345061"/>
                  </a:lnTo>
                  <a:lnTo>
                    <a:pt x="9100" y="381743"/>
                  </a:lnTo>
                  <a:lnTo>
                    <a:pt x="9317" y="416390"/>
                  </a:lnTo>
                  <a:lnTo>
                    <a:pt x="9414" y="450486"/>
                  </a:lnTo>
                  <a:lnTo>
                    <a:pt x="9457" y="486807"/>
                  </a:lnTo>
                  <a:lnTo>
                    <a:pt x="9475" y="521294"/>
                  </a:lnTo>
                  <a:lnTo>
                    <a:pt x="9486" y="561993"/>
                  </a:lnTo>
                  <a:lnTo>
                    <a:pt x="9491" y="604821"/>
                  </a:lnTo>
                  <a:lnTo>
                    <a:pt x="9491" y="641540"/>
                  </a:lnTo>
                  <a:lnTo>
                    <a:pt x="17030" y="688529"/>
                  </a:lnTo>
                  <a:lnTo>
                    <a:pt x="18842" y="734143"/>
                  </a:lnTo>
                  <a:lnTo>
                    <a:pt x="17935" y="779746"/>
                  </a:lnTo>
                  <a:lnTo>
                    <a:pt x="10372" y="821574"/>
                  </a:lnTo>
                  <a:lnTo>
                    <a:pt x="10626" y="866547"/>
                  </a:lnTo>
                  <a:lnTo>
                    <a:pt x="18140" y="908452"/>
                  </a:lnTo>
                  <a:lnTo>
                    <a:pt x="18900" y="942518"/>
                  </a:lnTo>
                  <a:lnTo>
                    <a:pt x="13506" y="965422"/>
                  </a:lnTo>
                  <a:lnTo>
                    <a:pt x="15855" y="982982"/>
                  </a:lnTo>
                  <a:lnTo>
                    <a:pt x="12905" y="996416"/>
                  </a:lnTo>
                  <a:lnTo>
                    <a:pt x="18816" y="1043008"/>
                  </a:lnTo>
                  <a:lnTo>
                    <a:pt x="19014" y="1090479"/>
                  </a:lnTo>
                  <a:lnTo>
                    <a:pt x="19016" y="1094968"/>
                  </a:lnTo>
                  <a:lnTo>
                    <a:pt x="19016" y="10854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546">
              <a:extLst>
                <a:ext uri="{FF2B5EF4-FFF2-40B4-BE49-F238E27FC236}">
                  <a16:creationId xmlns:a16="http://schemas.microsoft.com/office/drawing/2014/main" id="{622F6CE4-9FE3-7AB8-6B1B-4EEC10632B5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314817" y="6383074"/>
              <a:ext cx="142759" cy="189177"/>
            </a:xfrm>
            <a:custGeom>
              <a:avLst/>
              <a:gdLst/>
              <a:ahLst/>
              <a:cxnLst/>
              <a:rect l="0" t="0" r="0" b="0"/>
              <a:pathLst>
                <a:path w="142759" h="189177">
                  <a:moveTo>
                    <a:pt x="9408" y="8201"/>
                  </a:moveTo>
                  <a:lnTo>
                    <a:pt x="9408" y="8201"/>
                  </a:lnTo>
                  <a:lnTo>
                    <a:pt x="4352" y="8201"/>
                  </a:lnTo>
                  <a:lnTo>
                    <a:pt x="2862" y="7143"/>
                  </a:lnTo>
                  <a:lnTo>
                    <a:pt x="1869" y="5379"/>
                  </a:lnTo>
                  <a:lnTo>
                    <a:pt x="276" y="0"/>
                  </a:lnTo>
                  <a:lnTo>
                    <a:pt x="0" y="4125"/>
                  </a:lnTo>
                  <a:lnTo>
                    <a:pt x="5579" y="9212"/>
                  </a:lnTo>
                  <a:lnTo>
                    <a:pt x="10031" y="12050"/>
                  </a:lnTo>
                  <a:lnTo>
                    <a:pt x="17799" y="23670"/>
                  </a:lnTo>
                  <a:lnTo>
                    <a:pt x="41205" y="65075"/>
                  </a:lnTo>
                  <a:lnTo>
                    <a:pt x="69909" y="104878"/>
                  </a:lnTo>
                  <a:lnTo>
                    <a:pt x="110745" y="147469"/>
                  </a:lnTo>
                  <a:lnTo>
                    <a:pt x="142758" y="1891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547">
              <a:extLst>
                <a:ext uri="{FF2B5EF4-FFF2-40B4-BE49-F238E27FC236}">
                  <a16:creationId xmlns:a16="http://schemas.microsoft.com/office/drawing/2014/main" id="{8EAA16E4-0000-A289-5249-4C620D5DE8F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810522" y="6639037"/>
              <a:ext cx="64026" cy="131201"/>
            </a:xfrm>
            <a:custGeom>
              <a:avLst/>
              <a:gdLst/>
              <a:ahLst/>
              <a:cxnLst/>
              <a:rect l="0" t="0" r="0" b="0"/>
              <a:pathLst>
                <a:path w="64026" h="131201">
                  <a:moveTo>
                    <a:pt x="37578" y="18938"/>
                  </a:moveTo>
                  <a:lnTo>
                    <a:pt x="37578" y="18938"/>
                  </a:lnTo>
                  <a:lnTo>
                    <a:pt x="24321" y="18938"/>
                  </a:lnTo>
                  <a:lnTo>
                    <a:pt x="22390" y="19996"/>
                  </a:lnTo>
                  <a:lnTo>
                    <a:pt x="21103" y="21760"/>
                  </a:lnTo>
                  <a:lnTo>
                    <a:pt x="18614" y="26542"/>
                  </a:lnTo>
                  <a:lnTo>
                    <a:pt x="11263" y="37301"/>
                  </a:lnTo>
                  <a:lnTo>
                    <a:pt x="1239" y="67139"/>
                  </a:lnTo>
                  <a:lnTo>
                    <a:pt x="0" y="83549"/>
                  </a:lnTo>
                  <a:lnTo>
                    <a:pt x="4689" y="101817"/>
                  </a:lnTo>
                  <a:lnTo>
                    <a:pt x="15756" y="119349"/>
                  </a:lnTo>
                  <a:lnTo>
                    <a:pt x="21882" y="126359"/>
                  </a:lnTo>
                  <a:lnTo>
                    <a:pt x="28132" y="130181"/>
                  </a:lnTo>
                  <a:lnTo>
                    <a:pt x="31281" y="131200"/>
                  </a:lnTo>
                  <a:lnTo>
                    <a:pt x="35497" y="129763"/>
                  </a:lnTo>
                  <a:lnTo>
                    <a:pt x="45824" y="122522"/>
                  </a:lnTo>
                  <a:lnTo>
                    <a:pt x="51826" y="115069"/>
                  </a:lnTo>
                  <a:lnTo>
                    <a:pt x="62542" y="88708"/>
                  </a:lnTo>
                  <a:lnTo>
                    <a:pt x="64025" y="58425"/>
                  </a:lnTo>
                  <a:lnTo>
                    <a:pt x="57812" y="14652"/>
                  </a:lnTo>
                  <a:lnTo>
                    <a:pt x="56359" y="9731"/>
                  </a:lnTo>
                  <a:lnTo>
                    <a:pt x="54332" y="6450"/>
                  </a:lnTo>
                  <a:lnTo>
                    <a:pt x="48531" y="1184"/>
                  </a:lnTo>
                  <a:lnTo>
                    <a:pt x="39027" y="0"/>
                  </a:lnTo>
                  <a:lnTo>
                    <a:pt x="38544" y="1022"/>
                  </a:lnTo>
                  <a:lnTo>
                    <a:pt x="37578" y="94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548">
              <a:extLst>
                <a:ext uri="{FF2B5EF4-FFF2-40B4-BE49-F238E27FC236}">
                  <a16:creationId xmlns:a16="http://schemas.microsoft.com/office/drawing/2014/main" id="{53F2B0EF-8502-77D2-1FD6-F4C2DEC9DB9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667182" y="6600835"/>
              <a:ext cx="85669" cy="190491"/>
            </a:xfrm>
            <a:custGeom>
              <a:avLst/>
              <a:gdLst/>
              <a:ahLst/>
              <a:cxnLst/>
              <a:rect l="0" t="0" r="0" b="0"/>
              <a:pathLst>
                <a:path w="85669" h="190491">
                  <a:moveTo>
                    <a:pt x="57093" y="9515"/>
                  </a:moveTo>
                  <a:lnTo>
                    <a:pt x="57093" y="9515"/>
                  </a:lnTo>
                  <a:lnTo>
                    <a:pt x="57093" y="0"/>
                  </a:lnTo>
                  <a:lnTo>
                    <a:pt x="65294" y="8192"/>
                  </a:lnTo>
                  <a:lnTo>
                    <a:pt x="52394" y="54261"/>
                  </a:lnTo>
                  <a:lnTo>
                    <a:pt x="24239" y="97238"/>
                  </a:lnTo>
                  <a:lnTo>
                    <a:pt x="4867" y="119649"/>
                  </a:lnTo>
                  <a:lnTo>
                    <a:pt x="0" y="133164"/>
                  </a:lnTo>
                  <a:lnTo>
                    <a:pt x="18262" y="133325"/>
                  </a:lnTo>
                  <a:lnTo>
                    <a:pt x="21681" y="132271"/>
                  </a:lnTo>
                  <a:lnTo>
                    <a:pt x="23960" y="130511"/>
                  </a:lnTo>
                  <a:lnTo>
                    <a:pt x="25479" y="128279"/>
                  </a:lnTo>
                  <a:lnTo>
                    <a:pt x="32812" y="125799"/>
                  </a:lnTo>
                  <a:lnTo>
                    <a:pt x="42068" y="123639"/>
                  </a:lnTo>
                  <a:lnTo>
                    <a:pt x="56634" y="113628"/>
                  </a:lnTo>
                  <a:lnTo>
                    <a:pt x="63239" y="108704"/>
                  </a:lnTo>
                  <a:lnTo>
                    <a:pt x="76103" y="102721"/>
                  </a:lnTo>
                  <a:lnTo>
                    <a:pt x="85503" y="95369"/>
                  </a:lnTo>
                  <a:lnTo>
                    <a:pt x="85654" y="108509"/>
                  </a:lnTo>
                  <a:lnTo>
                    <a:pt x="82839" y="114543"/>
                  </a:lnTo>
                  <a:lnTo>
                    <a:pt x="80607" y="117633"/>
                  </a:lnTo>
                  <a:lnTo>
                    <a:pt x="77025" y="144349"/>
                  </a:lnTo>
                  <a:lnTo>
                    <a:pt x="77463" y="163530"/>
                  </a:lnTo>
                  <a:lnTo>
                    <a:pt x="85668" y="1904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549">
              <a:extLst>
                <a:ext uri="{FF2B5EF4-FFF2-40B4-BE49-F238E27FC236}">
                  <a16:creationId xmlns:a16="http://schemas.microsoft.com/office/drawing/2014/main" id="{C05B01BE-9CA1-7C93-4237-3A778141F84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952875" y="529590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48957" y="11759"/>
                  </a:lnTo>
                  <a:lnTo>
                    <a:pt x="88879" y="18090"/>
                  </a:lnTo>
                  <a:lnTo>
                    <a:pt x="134489" y="18966"/>
                  </a:lnTo>
                  <a:lnTo>
                    <a:pt x="161925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550">
              <a:extLst>
                <a:ext uri="{FF2B5EF4-FFF2-40B4-BE49-F238E27FC236}">
                  <a16:creationId xmlns:a16="http://schemas.microsoft.com/office/drawing/2014/main" id="{AA88E384-891D-960D-AA72-301F4507D37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600450" y="67056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135">
            <a:extLst>
              <a:ext uri="{FF2B5EF4-FFF2-40B4-BE49-F238E27FC236}">
                <a16:creationId xmlns:a16="http://schemas.microsoft.com/office/drawing/2014/main" id="{02CF42B5-6E64-C286-DE47-3259A2E15D15}"/>
              </a:ext>
            </a:extLst>
          </p:cNvPr>
          <p:cNvGrpSpPr/>
          <p:nvPr/>
        </p:nvGrpSpPr>
        <p:grpSpPr>
          <a:xfrm>
            <a:off x="3152778" y="6096101"/>
            <a:ext cx="333373" cy="323750"/>
            <a:chOff x="3152778" y="6096101"/>
            <a:chExt cx="333373" cy="323750"/>
          </a:xfrm>
        </p:grpSpPr>
        <p:sp>
          <p:nvSpPr>
            <p:cNvPr id="286" name="SMARTInkShape-551">
              <a:extLst>
                <a:ext uri="{FF2B5EF4-FFF2-40B4-BE49-F238E27FC236}">
                  <a16:creationId xmlns:a16="http://schemas.microsoft.com/office/drawing/2014/main" id="{FC1048C6-28A8-B1BA-8893-23F720E79D6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152778" y="6096101"/>
              <a:ext cx="180973" cy="199541"/>
            </a:xfrm>
            <a:custGeom>
              <a:avLst/>
              <a:gdLst/>
              <a:ahLst/>
              <a:cxnLst/>
              <a:rect l="0" t="0" r="0" b="0"/>
              <a:pathLst>
                <a:path w="180973" h="199541">
                  <a:moveTo>
                    <a:pt x="38097" y="28474"/>
                  </a:moveTo>
                  <a:lnTo>
                    <a:pt x="38097" y="28474"/>
                  </a:lnTo>
                  <a:lnTo>
                    <a:pt x="38097" y="33530"/>
                  </a:lnTo>
                  <a:lnTo>
                    <a:pt x="35275" y="38835"/>
                  </a:lnTo>
                  <a:lnTo>
                    <a:pt x="30493" y="46837"/>
                  </a:lnTo>
                  <a:lnTo>
                    <a:pt x="18800" y="83489"/>
                  </a:lnTo>
                  <a:lnTo>
                    <a:pt x="11354" y="130946"/>
                  </a:lnTo>
                  <a:lnTo>
                    <a:pt x="2225" y="177748"/>
                  </a:lnTo>
                  <a:lnTo>
                    <a:pt x="36" y="199540"/>
                  </a:lnTo>
                  <a:lnTo>
                    <a:pt x="8201" y="170231"/>
                  </a:lnTo>
                  <a:lnTo>
                    <a:pt x="9406" y="127846"/>
                  </a:lnTo>
                  <a:lnTo>
                    <a:pt x="1311" y="80681"/>
                  </a:lnTo>
                  <a:lnTo>
                    <a:pt x="112" y="33096"/>
                  </a:lnTo>
                  <a:lnTo>
                    <a:pt x="0" y="1052"/>
                  </a:lnTo>
                  <a:lnTo>
                    <a:pt x="2821" y="411"/>
                  </a:lnTo>
                  <a:lnTo>
                    <a:pt x="13255" y="0"/>
                  </a:lnTo>
                  <a:lnTo>
                    <a:pt x="19295" y="2766"/>
                  </a:lnTo>
                  <a:lnTo>
                    <a:pt x="25507" y="6465"/>
                  </a:lnTo>
                  <a:lnTo>
                    <a:pt x="71173" y="16790"/>
                  </a:lnTo>
                  <a:lnTo>
                    <a:pt x="114498" y="19723"/>
                  </a:lnTo>
                  <a:lnTo>
                    <a:pt x="155920" y="33127"/>
                  </a:lnTo>
                  <a:lnTo>
                    <a:pt x="180972" y="379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552">
              <a:extLst>
                <a:ext uri="{FF2B5EF4-FFF2-40B4-BE49-F238E27FC236}">
                  <a16:creationId xmlns:a16="http://schemas.microsoft.com/office/drawing/2014/main" id="{939D8B27-5BB5-DCA1-7B12-79DAFEECD80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192718" y="6162678"/>
              <a:ext cx="293433" cy="257173"/>
            </a:xfrm>
            <a:custGeom>
              <a:avLst/>
              <a:gdLst/>
              <a:ahLst/>
              <a:cxnLst/>
              <a:rect l="0" t="0" r="0" b="0"/>
              <a:pathLst>
                <a:path w="293433" h="257173">
                  <a:moveTo>
                    <a:pt x="36257" y="19047"/>
                  </a:moveTo>
                  <a:lnTo>
                    <a:pt x="36257" y="19047"/>
                  </a:lnTo>
                  <a:lnTo>
                    <a:pt x="36257" y="10846"/>
                  </a:lnTo>
                  <a:lnTo>
                    <a:pt x="28057" y="1437"/>
                  </a:lnTo>
                  <a:lnTo>
                    <a:pt x="22068" y="424"/>
                  </a:lnTo>
                  <a:lnTo>
                    <a:pt x="0" y="8"/>
                  </a:lnTo>
                  <a:lnTo>
                    <a:pt x="8816" y="0"/>
                  </a:lnTo>
                  <a:lnTo>
                    <a:pt x="19122" y="8465"/>
                  </a:lnTo>
                  <a:lnTo>
                    <a:pt x="63360" y="49796"/>
                  </a:lnTo>
                  <a:lnTo>
                    <a:pt x="102641" y="90659"/>
                  </a:lnTo>
                  <a:lnTo>
                    <a:pt x="146031" y="124797"/>
                  </a:lnTo>
                  <a:lnTo>
                    <a:pt x="186705" y="146906"/>
                  </a:lnTo>
                  <a:lnTo>
                    <a:pt x="209363" y="160178"/>
                  </a:lnTo>
                  <a:lnTo>
                    <a:pt x="253278" y="201567"/>
                  </a:lnTo>
                  <a:lnTo>
                    <a:pt x="288386" y="243464"/>
                  </a:lnTo>
                  <a:lnTo>
                    <a:pt x="293432" y="2571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136">
            <a:extLst>
              <a:ext uri="{FF2B5EF4-FFF2-40B4-BE49-F238E27FC236}">
                <a16:creationId xmlns:a16="http://schemas.microsoft.com/office/drawing/2014/main" id="{56C96B57-422C-840D-65CE-3EF952985F6A}"/>
              </a:ext>
            </a:extLst>
          </p:cNvPr>
          <p:cNvGrpSpPr/>
          <p:nvPr/>
        </p:nvGrpSpPr>
        <p:grpSpPr>
          <a:xfrm>
            <a:off x="2477217" y="5896654"/>
            <a:ext cx="827959" cy="413050"/>
            <a:chOff x="2477217" y="5896654"/>
            <a:chExt cx="827959" cy="413050"/>
          </a:xfrm>
        </p:grpSpPr>
        <p:sp>
          <p:nvSpPr>
            <p:cNvPr id="289" name="SMARTInkShape-553">
              <a:extLst>
                <a:ext uri="{FF2B5EF4-FFF2-40B4-BE49-F238E27FC236}">
                  <a16:creationId xmlns:a16="http://schemas.microsoft.com/office/drawing/2014/main" id="{C0A5EF68-EC45-1F64-998D-DCD96FF02CB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477217" y="6127604"/>
              <a:ext cx="114185" cy="182100"/>
            </a:xfrm>
            <a:custGeom>
              <a:avLst/>
              <a:gdLst/>
              <a:ahLst/>
              <a:cxnLst/>
              <a:rect l="0" t="0" r="0" b="0"/>
              <a:pathLst>
                <a:path w="114185" h="182100">
                  <a:moveTo>
                    <a:pt x="85008" y="25546"/>
                  </a:moveTo>
                  <a:lnTo>
                    <a:pt x="85008" y="25546"/>
                  </a:lnTo>
                  <a:lnTo>
                    <a:pt x="85008" y="20490"/>
                  </a:lnTo>
                  <a:lnTo>
                    <a:pt x="83950" y="19001"/>
                  </a:lnTo>
                  <a:lnTo>
                    <a:pt x="82186" y="18007"/>
                  </a:lnTo>
                  <a:lnTo>
                    <a:pt x="79952" y="17345"/>
                  </a:lnTo>
                  <a:lnTo>
                    <a:pt x="78462" y="15845"/>
                  </a:lnTo>
                  <a:lnTo>
                    <a:pt x="75875" y="7936"/>
                  </a:lnTo>
                  <a:lnTo>
                    <a:pt x="72836" y="7136"/>
                  </a:lnTo>
                  <a:lnTo>
                    <a:pt x="57203" y="6623"/>
                  </a:lnTo>
                  <a:lnTo>
                    <a:pt x="45839" y="12197"/>
                  </a:lnTo>
                  <a:lnTo>
                    <a:pt x="33733" y="22788"/>
                  </a:lnTo>
                  <a:lnTo>
                    <a:pt x="16076" y="46601"/>
                  </a:lnTo>
                  <a:lnTo>
                    <a:pt x="4729" y="72706"/>
                  </a:lnTo>
                  <a:lnTo>
                    <a:pt x="0" y="112674"/>
                  </a:lnTo>
                  <a:lnTo>
                    <a:pt x="4552" y="140263"/>
                  </a:lnTo>
                  <a:lnTo>
                    <a:pt x="17660" y="163488"/>
                  </a:lnTo>
                  <a:lnTo>
                    <a:pt x="26147" y="171520"/>
                  </a:lnTo>
                  <a:lnTo>
                    <a:pt x="45276" y="181733"/>
                  </a:lnTo>
                  <a:lnTo>
                    <a:pt x="59941" y="182099"/>
                  </a:lnTo>
                  <a:lnTo>
                    <a:pt x="75984" y="177675"/>
                  </a:lnTo>
                  <a:lnTo>
                    <a:pt x="90170" y="168653"/>
                  </a:lnTo>
                  <a:lnTo>
                    <a:pt x="110056" y="146618"/>
                  </a:lnTo>
                  <a:lnTo>
                    <a:pt x="113348" y="138010"/>
                  </a:lnTo>
                  <a:lnTo>
                    <a:pt x="114184" y="119981"/>
                  </a:lnTo>
                  <a:lnTo>
                    <a:pt x="106097" y="75989"/>
                  </a:lnTo>
                  <a:lnTo>
                    <a:pt x="94309" y="35628"/>
                  </a:lnTo>
                  <a:lnTo>
                    <a:pt x="84942" y="12305"/>
                  </a:lnTo>
                  <a:lnTo>
                    <a:pt x="78629" y="3786"/>
                  </a:lnTo>
                  <a:lnTo>
                    <a:pt x="72295" y="0"/>
                  </a:lnTo>
                  <a:lnTo>
                    <a:pt x="63130" y="1139"/>
                  </a:lnTo>
                  <a:lnTo>
                    <a:pt x="57723" y="2925"/>
                  </a:lnTo>
                  <a:lnTo>
                    <a:pt x="55176" y="6232"/>
                  </a:lnTo>
                  <a:lnTo>
                    <a:pt x="56433" y="255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554">
              <a:extLst>
                <a:ext uri="{FF2B5EF4-FFF2-40B4-BE49-F238E27FC236}">
                  <a16:creationId xmlns:a16="http://schemas.microsoft.com/office/drawing/2014/main" id="{2EE4159B-FDDF-3146-CBB5-DCF18CED9C5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671037" y="6238875"/>
              <a:ext cx="15014" cy="1"/>
            </a:xfrm>
            <a:custGeom>
              <a:avLst/>
              <a:gdLst/>
              <a:ahLst/>
              <a:cxnLst/>
              <a:rect l="0" t="0" r="0" b="0"/>
              <a:pathLst>
                <a:path w="15014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1501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555">
              <a:extLst>
                <a:ext uri="{FF2B5EF4-FFF2-40B4-BE49-F238E27FC236}">
                  <a16:creationId xmlns:a16="http://schemas.microsoft.com/office/drawing/2014/main" id="{208EFB7B-3FEA-D7F9-6FE8-DB81115B919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716502" y="6117760"/>
              <a:ext cx="68032" cy="127771"/>
            </a:xfrm>
            <a:custGeom>
              <a:avLst/>
              <a:gdLst/>
              <a:ahLst/>
              <a:cxnLst/>
              <a:rect l="0" t="0" r="0" b="0"/>
              <a:pathLst>
                <a:path w="68032" h="127771">
                  <a:moveTo>
                    <a:pt x="45748" y="16340"/>
                  </a:moveTo>
                  <a:lnTo>
                    <a:pt x="45748" y="16340"/>
                  </a:lnTo>
                  <a:lnTo>
                    <a:pt x="45748" y="11284"/>
                  </a:lnTo>
                  <a:lnTo>
                    <a:pt x="42926" y="5979"/>
                  </a:lnTo>
                  <a:lnTo>
                    <a:pt x="40692" y="3083"/>
                  </a:lnTo>
                  <a:lnTo>
                    <a:pt x="38144" y="2210"/>
                  </a:lnTo>
                  <a:lnTo>
                    <a:pt x="35387" y="2687"/>
                  </a:lnTo>
                  <a:lnTo>
                    <a:pt x="26451" y="8415"/>
                  </a:lnTo>
                  <a:lnTo>
                    <a:pt x="23358" y="11057"/>
                  </a:lnTo>
                  <a:lnTo>
                    <a:pt x="4458" y="55649"/>
                  </a:lnTo>
                  <a:lnTo>
                    <a:pt x="0" y="78316"/>
                  </a:lnTo>
                  <a:lnTo>
                    <a:pt x="4602" y="94685"/>
                  </a:lnTo>
                  <a:lnTo>
                    <a:pt x="13702" y="110427"/>
                  </a:lnTo>
                  <a:lnTo>
                    <a:pt x="24803" y="120951"/>
                  </a:lnTo>
                  <a:lnTo>
                    <a:pt x="33969" y="126334"/>
                  </a:lnTo>
                  <a:lnTo>
                    <a:pt x="37896" y="127770"/>
                  </a:lnTo>
                  <a:lnTo>
                    <a:pt x="47902" y="126542"/>
                  </a:lnTo>
                  <a:lnTo>
                    <a:pt x="53535" y="124733"/>
                  </a:lnTo>
                  <a:lnTo>
                    <a:pt x="62614" y="114257"/>
                  </a:lnTo>
                  <a:lnTo>
                    <a:pt x="66517" y="107018"/>
                  </a:lnTo>
                  <a:lnTo>
                    <a:pt x="68031" y="90508"/>
                  </a:lnTo>
                  <a:lnTo>
                    <a:pt x="60380" y="48982"/>
                  </a:lnTo>
                  <a:lnTo>
                    <a:pt x="53123" y="11009"/>
                  </a:lnTo>
                  <a:lnTo>
                    <a:pt x="50665" y="6436"/>
                  </a:lnTo>
                  <a:lnTo>
                    <a:pt x="47967" y="3387"/>
                  </a:lnTo>
                  <a:lnTo>
                    <a:pt x="42148" y="0"/>
                  </a:lnTo>
                  <a:lnTo>
                    <a:pt x="39115" y="155"/>
                  </a:lnTo>
                  <a:lnTo>
                    <a:pt x="26698" y="68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556">
              <a:extLst>
                <a:ext uri="{FF2B5EF4-FFF2-40B4-BE49-F238E27FC236}">
                  <a16:creationId xmlns:a16="http://schemas.microsoft.com/office/drawing/2014/main" id="{7821C22A-E784-9193-7668-D79E529DF8F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830802" y="6067425"/>
              <a:ext cx="64536" cy="144386"/>
            </a:xfrm>
            <a:custGeom>
              <a:avLst/>
              <a:gdLst/>
              <a:ahLst/>
              <a:cxnLst/>
              <a:rect l="0" t="0" r="0" b="0"/>
              <a:pathLst>
                <a:path w="64536" h="144386">
                  <a:moveTo>
                    <a:pt x="26698" y="66675"/>
                  </a:moveTo>
                  <a:lnTo>
                    <a:pt x="26698" y="66675"/>
                  </a:lnTo>
                  <a:lnTo>
                    <a:pt x="41886" y="50428"/>
                  </a:lnTo>
                  <a:lnTo>
                    <a:pt x="44604" y="41165"/>
                  </a:lnTo>
                  <a:lnTo>
                    <a:pt x="45597" y="30443"/>
                  </a:lnTo>
                  <a:lnTo>
                    <a:pt x="40647" y="24072"/>
                  </a:lnTo>
                  <a:lnTo>
                    <a:pt x="35367" y="21282"/>
                  </a:lnTo>
                  <a:lnTo>
                    <a:pt x="32477" y="20538"/>
                  </a:lnTo>
                  <a:lnTo>
                    <a:pt x="29493" y="22159"/>
                  </a:lnTo>
                  <a:lnTo>
                    <a:pt x="20235" y="34553"/>
                  </a:lnTo>
                  <a:lnTo>
                    <a:pt x="2346" y="75584"/>
                  </a:lnTo>
                  <a:lnTo>
                    <a:pt x="0" y="85804"/>
                  </a:lnTo>
                  <a:lnTo>
                    <a:pt x="3736" y="107621"/>
                  </a:lnTo>
                  <a:lnTo>
                    <a:pt x="20562" y="140717"/>
                  </a:lnTo>
                  <a:lnTo>
                    <a:pt x="24724" y="143552"/>
                  </a:lnTo>
                  <a:lnTo>
                    <a:pt x="29615" y="144385"/>
                  </a:lnTo>
                  <a:lnTo>
                    <a:pt x="39636" y="142489"/>
                  </a:lnTo>
                  <a:lnTo>
                    <a:pt x="47618" y="138117"/>
                  </a:lnTo>
                  <a:lnTo>
                    <a:pt x="58061" y="124649"/>
                  </a:lnTo>
                  <a:lnTo>
                    <a:pt x="63467" y="88044"/>
                  </a:lnTo>
                  <a:lnTo>
                    <a:pt x="64535" y="49769"/>
                  </a:lnTo>
                  <a:lnTo>
                    <a:pt x="63623" y="26352"/>
                  </a:lnTo>
                  <a:lnTo>
                    <a:pt x="59690" y="12417"/>
                  </a:lnTo>
                  <a:lnTo>
                    <a:pt x="57159" y="8279"/>
                  </a:lnTo>
                  <a:lnTo>
                    <a:pt x="4574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557">
              <a:extLst>
                <a:ext uri="{FF2B5EF4-FFF2-40B4-BE49-F238E27FC236}">
                  <a16:creationId xmlns:a16="http://schemas.microsoft.com/office/drawing/2014/main" id="{9D43C6BD-1048-B2E5-023F-EC5B037082D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935963" y="5991225"/>
              <a:ext cx="91070" cy="180500"/>
            </a:xfrm>
            <a:custGeom>
              <a:avLst/>
              <a:gdLst/>
              <a:ahLst/>
              <a:cxnLst/>
              <a:rect l="0" t="0" r="0" b="0"/>
              <a:pathLst>
                <a:path w="91070" h="180500">
                  <a:moveTo>
                    <a:pt x="64412" y="28575"/>
                  </a:moveTo>
                  <a:lnTo>
                    <a:pt x="64412" y="28575"/>
                  </a:lnTo>
                  <a:lnTo>
                    <a:pt x="64412" y="10310"/>
                  </a:lnTo>
                  <a:lnTo>
                    <a:pt x="56212" y="9594"/>
                  </a:lnTo>
                  <a:lnTo>
                    <a:pt x="24587" y="34418"/>
                  </a:lnTo>
                  <a:lnTo>
                    <a:pt x="20254" y="41050"/>
                  </a:lnTo>
                  <a:lnTo>
                    <a:pt x="14421" y="57121"/>
                  </a:lnTo>
                  <a:lnTo>
                    <a:pt x="10444" y="63488"/>
                  </a:lnTo>
                  <a:lnTo>
                    <a:pt x="7890" y="76198"/>
                  </a:lnTo>
                  <a:lnTo>
                    <a:pt x="7681" y="79373"/>
                  </a:lnTo>
                  <a:lnTo>
                    <a:pt x="10271" y="85725"/>
                  </a:lnTo>
                  <a:lnTo>
                    <a:pt x="12443" y="88900"/>
                  </a:lnTo>
                  <a:lnTo>
                    <a:pt x="37864" y="107950"/>
                  </a:lnTo>
                  <a:lnTo>
                    <a:pt x="47674" y="111478"/>
                  </a:lnTo>
                  <a:lnTo>
                    <a:pt x="58031" y="114104"/>
                  </a:lnTo>
                  <a:lnTo>
                    <a:pt x="73304" y="124413"/>
                  </a:lnTo>
                  <a:lnTo>
                    <a:pt x="86512" y="136642"/>
                  </a:lnTo>
                  <a:lnTo>
                    <a:pt x="90109" y="142927"/>
                  </a:lnTo>
                  <a:lnTo>
                    <a:pt x="91069" y="146084"/>
                  </a:lnTo>
                  <a:lnTo>
                    <a:pt x="89312" y="155237"/>
                  </a:lnTo>
                  <a:lnTo>
                    <a:pt x="87362" y="160642"/>
                  </a:lnTo>
                  <a:lnTo>
                    <a:pt x="85004" y="164245"/>
                  </a:lnTo>
                  <a:lnTo>
                    <a:pt x="79561" y="168247"/>
                  </a:lnTo>
                  <a:lnTo>
                    <a:pt x="65490" y="175558"/>
                  </a:lnTo>
                  <a:lnTo>
                    <a:pt x="17957" y="180499"/>
                  </a:lnTo>
                  <a:lnTo>
                    <a:pt x="9193" y="177941"/>
                  </a:lnTo>
                  <a:lnTo>
                    <a:pt x="5374" y="175777"/>
                  </a:lnTo>
                  <a:lnTo>
                    <a:pt x="2828" y="172219"/>
                  </a:lnTo>
                  <a:lnTo>
                    <a:pt x="0" y="162620"/>
                  </a:lnTo>
                  <a:lnTo>
                    <a:pt x="304" y="158155"/>
                  </a:lnTo>
                  <a:lnTo>
                    <a:pt x="3464" y="150372"/>
                  </a:lnTo>
                  <a:lnTo>
                    <a:pt x="21721" y="130206"/>
                  </a:lnTo>
                  <a:lnTo>
                    <a:pt x="65774" y="93524"/>
                  </a:lnTo>
                  <a:lnTo>
                    <a:pt x="70309" y="83547"/>
                  </a:lnTo>
                  <a:lnTo>
                    <a:pt x="73221" y="59895"/>
                  </a:lnTo>
                  <a:lnTo>
                    <a:pt x="65673" y="24099"/>
                  </a:lnTo>
                  <a:lnTo>
                    <a:pt x="59729" y="15489"/>
                  </a:lnTo>
                  <a:lnTo>
                    <a:pt x="51265" y="6236"/>
                  </a:lnTo>
                  <a:lnTo>
                    <a:pt x="3583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558">
              <a:extLst>
                <a:ext uri="{FF2B5EF4-FFF2-40B4-BE49-F238E27FC236}">
                  <a16:creationId xmlns:a16="http://schemas.microsoft.com/office/drawing/2014/main" id="{F5E56B71-7DEC-A588-9C9D-71B8B61522E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095625" y="5896654"/>
              <a:ext cx="209551" cy="179558"/>
            </a:xfrm>
            <a:custGeom>
              <a:avLst/>
              <a:gdLst/>
              <a:ahLst/>
              <a:cxnLst/>
              <a:rect l="0" t="0" r="0" b="0"/>
              <a:pathLst>
                <a:path w="209551" h="179558">
                  <a:moveTo>
                    <a:pt x="0" y="56471"/>
                  </a:moveTo>
                  <a:lnTo>
                    <a:pt x="0" y="56471"/>
                  </a:lnTo>
                  <a:lnTo>
                    <a:pt x="0" y="46358"/>
                  </a:lnTo>
                  <a:lnTo>
                    <a:pt x="2822" y="38571"/>
                  </a:lnTo>
                  <a:lnTo>
                    <a:pt x="22390" y="7063"/>
                  </a:lnTo>
                  <a:lnTo>
                    <a:pt x="28648" y="2761"/>
                  </a:lnTo>
                  <a:lnTo>
                    <a:pt x="38122" y="340"/>
                  </a:lnTo>
                  <a:lnTo>
                    <a:pt x="41290" y="0"/>
                  </a:lnTo>
                  <a:lnTo>
                    <a:pt x="43401" y="833"/>
                  </a:lnTo>
                  <a:lnTo>
                    <a:pt x="44809" y="2445"/>
                  </a:lnTo>
                  <a:lnTo>
                    <a:pt x="45748" y="4578"/>
                  </a:lnTo>
                  <a:lnTo>
                    <a:pt x="47432" y="6001"/>
                  </a:lnTo>
                  <a:lnTo>
                    <a:pt x="52125" y="7582"/>
                  </a:lnTo>
                  <a:lnTo>
                    <a:pt x="57739" y="13929"/>
                  </a:lnTo>
                  <a:lnTo>
                    <a:pt x="60718" y="18585"/>
                  </a:lnTo>
                  <a:lnTo>
                    <a:pt x="59853" y="50420"/>
                  </a:lnTo>
                  <a:lnTo>
                    <a:pt x="50080" y="93376"/>
                  </a:lnTo>
                  <a:lnTo>
                    <a:pt x="40004" y="121733"/>
                  </a:lnTo>
                  <a:lnTo>
                    <a:pt x="5384" y="167681"/>
                  </a:lnTo>
                  <a:lnTo>
                    <a:pt x="315" y="179557"/>
                  </a:lnTo>
                  <a:lnTo>
                    <a:pt x="42212" y="170552"/>
                  </a:lnTo>
                  <a:lnTo>
                    <a:pt x="86267" y="157625"/>
                  </a:lnTo>
                  <a:lnTo>
                    <a:pt x="132810" y="144038"/>
                  </a:lnTo>
                  <a:lnTo>
                    <a:pt x="176707" y="142357"/>
                  </a:lnTo>
                  <a:lnTo>
                    <a:pt x="209550" y="1326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137">
            <a:extLst>
              <a:ext uri="{FF2B5EF4-FFF2-40B4-BE49-F238E27FC236}">
                <a16:creationId xmlns:a16="http://schemas.microsoft.com/office/drawing/2014/main" id="{453A6D57-66FB-282D-3808-4A040A49A73C}"/>
              </a:ext>
            </a:extLst>
          </p:cNvPr>
          <p:cNvGrpSpPr/>
          <p:nvPr/>
        </p:nvGrpSpPr>
        <p:grpSpPr>
          <a:xfrm>
            <a:off x="6596504" y="3248704"/>
            <a:ext cx="556772" cy="875622"/>
            <a:chOff x="6596504" y="3248704"/>
            <a:chExt cx="556772" cy="875622"/>
          </a:xfrm>
        </p:grpSpPr>
        <p:sp>
          <p:nvSpPr>
            <p:cNvPr id="296" name="SMARTInkShape-559">
              <a:extLst>
                <a:ext uri="{FF2B5EF4-FFF2-40B4-BE49-F238E27FC236}">
                  <a16:creationId xmlns:a16="http://schemas.microsoft.com/office/drawing/2014/main" id="{860DC1F0-F33F-ADC4-FE87-4B4490A28BA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915150" y="3714867"/>
              <a:ext cx="160034" cy="409459"/>
            </a:xfrm>
            <a:custGeom>
              <a:avLst/>
              <a:gdLst/>
              <a:ahLst/>
              <a:cxnLst/>
              <a:rect l="0" t="0" r="0" b="0"/>
              <a:pathLst>
                <a:path w="160034" h="409459">
                  <a:moveTo>
                    <a:pt x="0" y="9408"/>
                  </a:moveTo>
                  <a:lnTo>
                    <a:pt x="0" y="9408"/>
                  </a:lnTo>
                  <a:lnTo>
                    <a:pt x="0" y="1207"/>
                  </a:lnTo>
                  <a:lnTo>
                    <a:pt x="1058" y="766"/>
                  </a:lnTo>
                  <a:lnTo>
                    <a:pt x="8200" y="0"/>
                  </a:lnTo>
                  <a:lnTo>
                    <a:pt x="30073" y="44166"/>
                  </a:lnTo>
                  <a:lnTo>
                    <a:pt x="45247" y="81795"/>
                  </a:lnTo>
                  <a:lnTo>
                    <a:pt x="64912" y="128012"/>
                  </a:lnTo>
                  <a:lnTo>
                    <a:pt x="81574" y="170302"/>
                  </a:lnTo>
                  <a:lnTo>
                    <a:pt x="95057" y="209230"/>
                  </a:lnTo>
                  <a:lnTo>
                    <a:pt x="102573" y="227334"/>
                  </a:lnTo>
                  <a:lnTo>
                    <a:pt x="125664" y="267895"/>
                  </a:lnTo>
                  <a:lnTo>
                    <a:pt x="139436" y="311488"/>
                  </a:lnTo>
                  <a:lnTo>
                    <a:pt x="152348" y="351771"/>
                  </a:lnTo>
                  <a:lnTo>
                    <a:pt x="160033" y="380189"/>
                  </a:lnTo>
                  <a:lnTo>
                    <a:pt x="152400" y="4094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560">
              <a:extLst>
                <a:ext uri="{FF2B5EF4-FFF2-40B4-BE49-F238E27FC236}">
                  <a16:creationId xmlns:a16="http://schemas.microsoft.com/office/drawing/2014/main" id="{67B66D90-EABF-6CC9-A72C-DEA45203DA8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849845" y="3658212"/>
              <a:ext cx="198656" cy="168841"/>
            </a:xfrm>
            <a:custGeom>
              <a:avLst/>
              <a:gdLst/>
              <a:ahLst/>
              <a:cxnLst/>
              <a:rect l="0" t="0" r="0" b="0"/>
              <a:pathLst>
                <a:path w="198656" h="168841">
                  <a:moveTo>
                    <a:pt x="36730" y="75588"/>
                  </a:moveTo>
                  <a:lnTo>
                    <a:pt x="36730" y="75588"/>
                  </a:lnTo>
                  <a:lnTo>
                    <a:pt x="31674" y="75588"/>
                  </a:lnTo>
                  <a:lnTo>
                    <a:pt x="31243" y="74530"/>
                  </a:lnTo>
                  <a:lnTo>
                    <a:pt x="36109" y="65887"/>
                  </a:lnTo>
                  <a:lnTo>
                    <a:pt x="36729" y="48348"/>
                  </a:lnTo>
                  <a:lnTo>
                    <a:pt x="31674" y="57522"/>
                  </a:lnTo>
                  <a:lnTo>
                    <a:pt x="19863" y="100173"/>
                  </a:lnTo>
                  <a:lnTo>
                    <a:pt x="9322" y="145614"/>
                  </a:lnTo>
                  <a:lnTo>
                    <a:pt x="8673" y="153630"/>
                  </a:lnTo>
                  <a:lnTo>
                    <a:pt x="5563" y="160721"/>
                  </a:lnTo>
                  <a:lnTo>
                    <a:pt x="0" y="168840"/>
                  </a:lnTo>
                  <a:lnTo>
                    <a:pt x="5447" y="155235"/>
                  </a:lnTo>
                  <a:lnTo>
                    <a:pt x="7798" y="110836"/>
                  </a:lnTo>
                  <a:lnTo>
                    <a:pt x="8084" y="68440"/>
                  </a:lnTo>
                  <a:lnTo>
                    <a:pt x="8151" y="21585"/>
                  </a:lnTo>
                  <a:lnTo>
                    <a:pt x="8152" y="17361"/>
                  </a:lnTo>
                  <a:lnTo>
                    <a:pt x="10976" y="9846"/>
                  </a:lnTo>
                  <a:lnTo>
                    <a:pt x="16355" y="1453"/>
                  </a:lnTo>
                  <a:lnTo>
                    <a:pt x="19913" y="306"/>
                  </a:lnTo>
                  <a:lnTo>
                    <a:pt x="22344" y="0"/>
                  </a:lnTo>
                  <a:lnTo>
                    <a:pt x="27866" y="2482"/>
                  </a:lnTo>
                  <a:lnTo>
                    <a:pt x="67783" y="26851"/>
                  </a:lnTo>
                  <a:lnTo>
                    <a:pt x="113256" y="46448"/>
                  </a:lnTo>
                  <a:lnTo>
                    <a:pt x="156926" y="58475"/>
                  </a:lnTo>
                  <a:lnTo>
                    <a:pt x="165292" y="62691"/>
                  </a:lnTo>
                  <a:lnTo>
                    <a:pt x="179286" y="65397"/>
                  </a:lnTo>
                  <a:lnTo>
                    <a:pt x="182568" y="65618"/>
                  </a:lnTo>
                  <a:lnTo>
                    <a:pt x="184755" y="66825"/>
                  </a:lnTo>
                  <a:lnTo>
                    <a:pt x="186213" y="68688"/>
                  </a:lnTo>
                  <a:lnTo>
                    <a:pt x="188892" y="73579"/>
                  </a:lnTo>
                  <a:lnTo>
                    <a:pt x="198655" y="851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561">
              <a:extLst>
                <a:ext uri="{FF2B5EF4-FFF2-40B4-BE49-F238E27FC236}">
                  <a16:creationId xmlns:a16="http://schemas.microsoft.com/office/drawing/2014/main" id="{2DB5E610-BEE5-CD08-C29C-C3D4EB29731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596504" y="3509622"/>
              <a:ext cx="59448" cy="146815"/>
            </a:xfrm>
            <a:custGeom>
              <a:avLst/>
              <a:gdLst/>
              <a:ahLst/>
              <a:cxnLst/>
              <a:rect l="0" t="0" r="0" b="0"/>
              <a:pathLst>
                <a:path w="59448" h="146815">
                  <a:moveTo>
                    <a:pt x="23371" y="43203"/>
                  </a:moveTo>
                  <a:lnTo>
                    <a:pt x="23371" y="43203"/>
                  </a:lnTo>
                  <a:lnTo>
                    <a:pt x="30909" y="25303"/>
                  </a:lnTo>
                  <a:lnTo>
                    <a:pt x="32780" y="7052"/>
                  </a:lnTo>
                  <a:lnTo>
                    <a:pt x="27806" y="624"/>
                  </a:lnTo>
                  <a:lnTo>
                    <a:pt x="26327" y="0"/>
                  </a:lnTo>
                  <a:lnTo>
                    <a:pt x="25342" y="643"/>
                  </a:lnTo>
                  <a:lnTo>
                    <a:pt x="23189" y="4179"/>
                  </a:lnTo>
                  <a:lnTo>
                    <a:pt x="18704" y="9278"/>
                  </a:lnTo>
                  <a:lnTo>
                    <a:pt x="4125" y="52546"/>
                  </a:lnTo>
                  <a:lnTo>
                    <a:pt x="0" y="71697"/>
                  </a:lnTo>
                  <a:lnTo>
                    <a:pt x="1695" y="90792"/>
                  </a:lnTo>
                  <a:lnTo>
                    <a:pt x="8798" y="107040"/>
                  </a:lnTo>
                  <a:lnTo>
                    <a:pt x="30605" y="134717"/>
                  </a:lnTo>
                  <a:lnTo>
                    <a:pt x="39992" y="142084"/>
                  </a:lnTo>
                  <a:lnTo>
                    <a:pt x="51226" y="146232"/>
                  </a:lnTo>
                  <a:lnTo>
                    <a:pt x="54641" y="146814"/>
                  </a:lnTo>
                  <a:lnTo>
                    <a:pt x="56918" y="142969"/>
                  </a:lnTo>
                  <a:lnTo>
                    <a:pt x="59447" y="127407"/>
                  </a:lnTo>
                  <a:lnTo>
                    <a:pt x="55816" y="89789"/>
                  </a:lnTo>
                  <a:lnTo>
                    <a:pt x="44048" y="44879"/>
                  </a:lnTo>
                  <a:lnTo>
                    <a:pt x="23371" y="51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562">
              <a:extLst>
                <a:ext uri="{FF2B5EF4-FFF2-40B4-BE49-F238E27FC236}">
                  <a16:creationId xmlns:a16="http://schemas.microsoft.com/office/drawing/2014/main" id="{2183107A-E7CC-D770-E7E1-CAF587E8C25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707880" y="3448638"/>
              <a:ext cx="54696" cy="134168"/>
            </a:xfrm>
            <a:custGeom>
              <a:avLst/>
              <a:gdLst/>
              <a:ahLst/>
              <a:cxnLst/>
              <a:rect l="0" t="0" r="0" b="0"/>
              <a:pathLst>
                <a:path w="54696" h="134168">
                  <a:moveTo>
                    <a:pt x="26295" y="47037"/>
                  </a:moveTo>
                  <a:lnTo>
                    <a:pt x="26295" y="47037"/>
                  </a:lnTo>
                  <a:lnTo>
                    <a:pt x="26295" y="1395"/>
                  </a:lnTo>
                  <a:lnTo>
                    <a:pt x="25237" y="734"/>
                  </a:lnTo>
                  <a:lnTo>
                    <a:pt x="21239" y="0"/>
                  </a:lnTo>
                  <a:lnTo>
                    <a:pt x="15934" y="8140"/>
                  </a:lnTo>
                  <a:lnTo>
                    <a:pt x="1843" y="48186"/>
                  </a:lnTo>
                  <a:lnTo>
                    <a:pt x="0" y="75952"/>
                  </a:lnTo>
                  <a:lnTo>
                    <a:pt x="5687" y="102171"/>
                  </a:lnTo>
                  <a:lnTo>
                    <a:pt x="15133" y="118642"/>
                  </a:lnTo>
                  <a:lnTo>
                    <a:pt x="25215" y="130367"/>
                  </a:lnTo>
                  <a:lnTo>
                    <a:pt x="29808" y="133282"/>
                  </a:lnTo>
                  <a:lnTo>
                    <a:pt x="33929" y="134167"/>
                  </a:lnTo>
                  <a:lnTo>
                    <a:pt x="37734" y="133699"/>
                  </a:lnTo>
                  <a:lnTo>
                    <a:pt x="41330" y="131270"/>
                  </a:lnTo>
                  <a:lnTo>
                    <a:pt x="48146" y="122927"/>
                  </a:lnTo>
                  <a:lnTo>
                    <a:pt x="52877" y="96217"/>
                  </a:lnTo>
                  <a:lnTo>
                    <a:pt x="54477" y="51381"/>
                  </a:lnTo>
                  <a:lnTo>
                    <a:pt x="54695" y="34504"/>
                  </a:lnTo>
                  <a:lnTo>
                    <a:pt x="52637" y="28098"/>
                  </a:lnTo>
                  <a:lnTo>
                    <a:pt x="35820" y="89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563">
              <a:extLst>
                <a:ext uri="{FF2B5EF4-FFF2-40B4-BE49-F238E27FC236}">
                  <a16:creationId xmlns:a16="http://schemas.microsoft.com/office/drawing/2014/main" id="{E7A2D407-C231-9086-BF3F-0914E3F7D2D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829866" y="3349077"/>
              <a:ext cx="99288" cy="182625"/>
            </a:xfrm>
            <a:custGeom>
              <a:avLst/>
              <a:gdLst/>
              <a:ahLst/>
              <a:cxnLst/>
              <a:rect l="0" t="0" r="0" b="0"/>
              <a:pathLst>
                <a:path w="99288" h="182625">
                  <a:moveTo>
                    <a:pt x="47184" y="22773"/>
                  </a:moveTo>
                  <a:lnTo>
                    <a:pt x="47184" y="22773"/>
                  </a:lnTo>
                  <a:lnTo>
                    <a:pt x="33927" y="1314"/>
                  </a:lnTo>
                  <a:lnTo>
                    <a:pt x="30938" y="0"/>
                  </a:lnTo>
                  <a:lnTo>
                    <a:pt x="27887" y="183"/>
                  </a:lnTo>
                  <a:lnTo>
                    <a:pt x="21674" y="3208"/>
                  </a:lnTo>
                  <a:lnTo>
                    <a:pt x="15385" y="8080"/>
                  </a:lnTo>
                  <a:lnTo>
                    <a:pt x="11885" y="13774"/>
                  </a:lnTo>
                  <a:lnTo>
                    <a:pt x="220" y="50773"/>
                  </a:lnTo>
                  <a:lnTo>
                    <a:pt x="0" y="54140"/>
                  </a:lnTo>
                  <a:lnTo>
                    <a:pt x="2577" y="60703"/>
                  </a:lnTo>
                  <a:lnTo>
                    <a:pt x="4746" y="63934"/>
                  </a:lnTo>
                  <a:lnTo>
                    <a:pt x="40265" y="91754"/>
                  </a:lnTo>
                  <a:lnTo>
                    <a:pt x="77959" y="112147"/>
                  </a:lnTo>
                  <a:lnTo>
                    <a:pt x="82028" y="118233"/>
                  </a:lnTo>
                  <a:lnTo>
                    <a:pt x="84896" y="124467"/>
                  </a:lnTo>
                  <a:lnTo>
                    <a:pt x="98351" y="140260"/>
                  </a:lnTo>
                  <a:lnTo>
                    <a:pt x="99287" y="144490"/>
                  </a:lnTo>
                  <a:lnTo>
                    <a:pt x="97504" y="154833"/>
                  </a:lnTo>
                  <a:lnTo>
                    <a:pt x="90551" y="167500"/>
                  </a:lnTo>
                  <a:lnTo>
                    <a:pt x="84803" y="171763"/>
                  </a:lnTo>
                  <a:lnTo>
                    <a:pt x="48292" y="182412"/>
                  </a:lnTo>
                  <a:lnTo>
                    <a:pt x="36035" y="182624"/>
                  </a:lnTo>
                  <a:lnTo>
                    <a:pt x="12674" y="174908"/>
                  </a:lnTo>
                  <a:lnTo>
                    <a:pt x="6093" y="170469"/>
                  </a:lnTo>
                  <a:lnTo>
                    <a:pt x="2463" y="162146"/>
                  </a:lnTo>
                  <a:lnTo>
                    <a:pt x="1495" y="156964"/>
                  </a:lnTo>
                  <a:lnTo>
                    <a:pt x="3242" y="145560"/>
                  </a:lnTo>
                  <a:lnTo>
                    <a:pt x="8604" y="133437"/>
                  </a:lnTo>
                  <a:lnTo>
                    <a:pt x="47527" y="89421"/>
                  </a:lnTo>
                  <a:lnTo>
                    <a:pt x="67596" y="64043"/>
                  </a:lnTo>
                  <a:lnTo>
                    <a:pt x="73341" y="44997"/>
                  </a:lnTo>
                  <a:lnTo>
                    <a:pt x="71862" y="35120"/>
                  </a:lnTo>
                  <a:lnTo>
                    <a:pt x="67901" y="23609"/>
                  </a:lnTo>
                  <a:lnTo>
                    <a:pt x="67346" y="20155"/>
                  </a:lnTo>
                  <a:lnTo>
                    <a:pt x="47184" y="37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564">
              <a:extLst>
                <a:ext uri="{FF2B5EF4-FFF2-40B4-BE49-F238E27FC236}">
                  <a16:creationId xmlns:a16="http://schemas.microsoft.com/office/drawing/2014/main" id="{79D4B2DC-20B4-6F70-E590-4D2D9CC20F4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962775" y="3248704"/>
              <a:ext cx="190501" cy="225975"/>
            </a:xfrm>
            <a:custGeom>
              <a:avLst/>
              <a:gdLst/>
              <a:ahLst/>
              <a:cxnLst/>
              <a:rect l="0" t="0" r="0" b="0"/>
              <a:pathLst>
                <a:path w="190501" h="225975">
                  <a:moveTo>
                    <a:pt x="0" y="56471"/>
                  </a:moveTo>
                  <a:lnTo>
                    <a:pt x="0" y="56471"/>
                  </a:lnTo>
                  <a:lnTo>
                    <a:pt x="0" y="46358"/>
                  </a:lnTo>
                  <a:lnTo>
                    <a:pt x="2822" y="38571"/>
                  </a:lnTo>
                  <a:lnTo>
                    <a:pt x="30591" y="7062"/>
                  </a:lnTo>
                  <a:lnTo>
                    <a:pt x="37585" y="2761"/>
                  </a:lnTo>
                  <a:lnTo>
                    <a:pt x="47472" y="340"/>
                  </a:lnTo>
                  <a:lnTo>
                    <a:pt x="50698" y="0"/>
                  </a:lnTo>
                  <a:lnTo>
                    <a:pt x="53908" y="1891"/>
                  </a:lnTo>
                  <a:lnTo>
                    <a:pt x="60295" y="9635"/>
                  </a:lnTo>
                  <a:lnTo>
                    <a:pt x="63840" y="20133"/>
                  </a:lnTo>
                  <a:lnTo>
                    <a:pt x="66115" y="49176"/>
                  </a:lnTo>
                  <a:lnTo>
                    <a:pt x="59062" y="92042"/>
                  </a:lnTo>
                  <a:lnTo>
                    <a:pt x="55883" y="108264"/>
                  </a:lnTo>
                  <a:lnTo>
                    <a:pt x="39419" y="150349"/>
                  </a:lnTo>
                  <a:lnTo>
                    <a:pt x="19165" y="195567"/>
                  </a:lnTo>
                  <a:lnTo>
                    <a:pt x="13809" y="204017"/>
                  </a:lnTo>
                  <a:lnTo>
                    <a:pt x="7549" y="218064"/>
                  </a:lnTo>
                  <a:lnTo>
                    <a:pt x="5033" y="221350"/>
                  </a:lnTo>
                  <a:lnTo>
                    <a:pt x="4414" y="223540"/>
                  </a:lnTo>
                  <a:lnTo>
                    <a:pt x="5059" y="225001"/>
                  </a:lnTo>
                  <a:lnTo>
                    <a:pt x="6548" y="225974"/>
                  </a:lnTo>
                  <a:lnTo>
                    <a:pt x="13846" y="224233"/>
                  </a:lnTo>
                  <a:lnTo>
                    <a:pt x="58366" y="208547"/>
                  </a:lnTo>
                  <a:lnTo>
                    <a:pt x="91790" y="194509"/>
                  </a:lnTo>
                  <a:lnTo>
                    <a:pt x="106412" y="186613"/>
                  </a:lnTo>
                  <a:lnTo>
                    <a:pt x="128661" y="182168"/>
                  </a:lnTo>
                  <a:lnTo>
                    <a:pt x="190500" y="1802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138">
            <a:extLst>
              <a:ext uri="{FF2B5EF4-FFF2-40B4-BE49-F238E27FC236}">
                <a16:creationId xmlns:a16="http://schemas.microsoft.com/office/drawing/2014/main" id="{032A658C-D0D0-E064-352D-F165D87A7D21}"/>
              </a:ext>
            </a:extLst>
          </p:cNvPr>
          <p:cNvGrpSpPr/>
          <p:nvPr/>
        </p:nvGrpSpPr>
        <p:grpSpPr>
          <a:xfrm>
            <a:off x="6339391" y="3552825"/>
            <a:ext cx="175710" cy="151176"/>
            <a:chOff x="6339391" y="3552825"/>
            <a:chExt cx="175710" cy="151176"/>
          </a:xfrm>
        </p:grpSpPr>
        <p:sp>
          <p:nvSpPr>
            <p:cNvPr id="303" name="SMARTInkShape-565">
              <a:extLst>
                <a:ext uri="{FF2B5EF4-FFF2-40B4-BE49-F238E27FC236}">
                  <a16:creationId xmlns:a16="http://schemas.microsoft.com/office/drawing/2014/main" id="{A4C55259-8F9A-FC36-F16C-9890B8C378E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339391" y="3552825"/>
              <a:ext cx="87589" cy="151176"/>
            </a:xfrm>
            <a:custGeom>
              <a:avLst/>
              <a:gdLst/>
              <a:ahLst/>
              <a:cxnLst/>
              <a:rect l="0" t="0" r="0" b="0"/>
              <a:pathLst>
                <a:path w="87589" h="151176">
                  <a:moveTo>
                    <a:pt x="42359" y="0"/>
                  </a:moveTo>
                  <a:lnTo>
                    <a:pt x="42359" y="0"/>
                  </a:lnTo>
                  <a:lnTo>
                    <a:pt x="28170" y="0"/>
                  </a:lnTo>
                  <a:lnTo>
                    <a:pt x="22647" y="5644"/>
                  </a:lnTo>
                  <a:lnTo>
                    <a:pt x="10478" y="31572"/>
                  </a:lnTo>
                  <a:lnTo>
                    <a:pt x="0" y="65150"/>
                  </a:lnTo>
                  <a:lnTo>
                    <a:pt x="1660" y="75875"/>
                  </a:lnTo>
                  <a:lnTo>
                    <a:pt x="11455" y="107973"/>
                  </a:lnTo>
                  <a:lnTo>
                    <a:pt x="12232" y="116432"/>
                  </a:lnTo>
                  <a:lnTo>
                    <a:pt x="18739" y="131475"/>
                  </a:lnTo>
                  <a:lnTo>
                    <a:pt x="27628" y="143100"/>
                  </a:lnTo>
                  <a:lnTo>
                    <a:pt x="35107" y="148267"/>
                  </a:lnTo>
                  <a:lnTo>
                    <a:pt x="50322" y="151175"/>
                  </a:lnTo>
                  <a:lnTo>
                    <a:pt x="68237" y="146981"/>
                  </a:lnTo>
                  <a:lnTo>
                    <a:pt x="77849" y="139055"/>
                  </a:lnTo>
                  <a:lnTo>
                    <a:pt x="84591" y="128477"/>
                  </a:lnTo>
                  <a:lnTo>
                    <a:pt x="87588" y="116720"/>
                  </a:lnTo>
                  <a:lnTo>
                    <a:pt x="84217" y="88088"/>
                  </a:lnTo>
                  <a:lnTo>
                    <a:pt x="67052" y="50208"/>
                  </a:lnTo>
                  <a:lnTo>
                    <a:pt x="54732" y="34397"/>
                  </a:lnTo>
                  <a:lnTo>
                    <a:pt x="43978" y="26576"/>
                  </a:lnTo>
                  <a:lnTo>
                    <a:pt x="32142" y="22395"/>
                  </a:lnTo>
                  <a:lnTo>
                    <a:pt x="12353" y="19711"/>
                  </a:lnTo>
                  <a:lnTo>
                    <a:pt x="9655" y="21607"/>
                  </a:lnTo>
                  <a:lnTo>
                    <a:pt x="4259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566">
              <a:extLst>
                <a:ext uri="{FF2B5EF4-FFF2-40B4-BE49-F238E27FC236}">
                  <a16:creationId xmlns:a16="http://schemas.microsoft.com/office/drawing/2014/main" id="{480DE7AA-44D9-4E93-4633-E150D4EEE80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505691" y="3648075"/>
              <a:ext cx="9410" cy="19051"/>
            </a:xfrm>
            <a:custGeom>
              <a:avLst/>
              <a:gdLst/>
              <a:ahLst/>
              <a:cxnLst/>
              <a:rect l="0" t="0" r="0" b="0"/>
              <a:pathLst>
                <a:path w="9410" h="19051">
                  <a:moveTo>
                    <a:pt x="9409" y="19050"/>
                  </a:moveTo>
                  <a:lnTo>
                    <a:pt x="9409" y="19050"/>
                  </a:lnTo>
                  <a:lnTo>
                    <a:pt x="4353" y="19050"/>
                  </a:lnTo>
                  <a:lnTo>
                    <a:pt x="2864" y="17992"/>
                  </a:lnTo>
                  <a:lnTo>
                    <a:pt x="1871" y="16228"/>
                  </a:lnTo>
                  <a:lnTo>
                    <a:pt x="0" y="1717"/>
                  </a:lnTo>
                  <a:lnTo>
                    <a:pt x="1020" y="1144"/>
                  </a:lnTo>
                  <a:lnTo>
                    <a:pt x="94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SMARTInkShape-Group139">
            <a:extLst>
              <a:ext uri="{FF2B5EF4-FFF2-40B4-BE49-F238E27FC236}">
                <a16:creationId xmlns:a16="http://schemas.microsoft.com/office/drawing/2014/main" id="{DB184216-B7D7-958E-E132-44BA1B60CED0}"/>
              </a:ext>
            </a:extLst>
          </p:cNvPr>
          <p:cNvGrpSpPr/>
          <p:nvPr/>
        </p:nvGrpSpPr>
        <p:grpSpPr>
          <a:xfrm>
            <a:off x="7886700" y="5735429"/>
            <a:ext cx="1066801" cy="217414"/>
            <a:chOff x="7886700" y="5735429"/>
            <a:chExt cx="1066801" cy="217414"/>
          </a:xfrm>
        </p:grpSpPr>
        <p:sp>
          <p:nvSpPr>
            <p:cNvPr id="306" name="SMARTInkShape-567">
              <a:extLst>
                <a:ext uri="{FF2B5EF4-FFF2-40B4-BE49-F238E27FC236}">
                  <a16:creationId xmlns:a16="http://schemas.microsoft.com/office/drawing/2014/main" id="{AAC455A8-A344-F124-0EB3-9704FE5E658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886700" y="58293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54546" y="9491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568">
              <a:extLst>
                <a:ext uri="{FF2B5EF4-FFF2-40B4-BE49-F238E27FC236}">
                  <a16:creationId xmlns:a16="http://schemas.microsoft.com/office/drawing/2014/main" id="{0EE23C19-6445-E1FB-23F0-A42758FAC01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896225" y="5895975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569">
              <a:extLst>
                <a:ext uri="{FF2B5EF4-FFF2-40B4-BE49-F238E27FC236}">
                  <a16:creationId xmlns:a16="http://schemas.microsoft.com/office/drawing/2014/main" id="{745B1D2F-04C7-0BE1-550F-2EBB5DBEF6E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096857" y="5778678"/>
              <a:ext cx="131884" cy="174165"/>
            </a:xfrm>
            <a:custGeom>
              <a:avLst/>
              <a:gdLst/>
              <a:ahLst/>
              <a:cxnLst/>
              <a:rect l="0" t="0" r="0" b="0"/>
              <a:pathLst>
                <a:path w="131884" h="174165">
                  <a:moveTo>
                    <a:pt x="104168" y="41097"/>
                  </a:moveTo>
                  <a:lnTo>
                    <a:pt x="104168" y="41097"/>
                  </a:lnTo>
                  <a:lnTo>
                    <a:pt x="117425" y="27840"/>
                  </a:lnTo>
                  <a:lnTo>
                    <a:pt x="118297" y="24850"/>
                  </a:lnTo>
                  <a:lnTo>
                    <a:pt x="117821" y="21799"/>
                  </a:lnTo>
                  <a:lnTo>
                    <a:pt x="113935" y="13065"/>
                  </a:lnTo>
                  <a:lnTo>
                    <a:pt x="108708" y="7626"/>
                  </a:lnTo>
                  <a:lnTo>
                    <a:pt x="97720" y="5055"/>
                  </a:lnTo>
                  <a:lnTo>
                    <a:pt x="83310" y="4970"/>
                  </a:lnTo>
                  <a:lnTo>
                    <a:pt x="69851" y="8460"/>
                  </a:lnTo>
                  <a:lnTo>
                    <a:pt x="43962" y="26928"/>
                  </a:lnTo>
                  <a:lnTo>
                    <a:pt x="21289" y="50959"/>
                  </a:lnTo>
                  <a:lnTo>
                    <a:pt x="6305" y="81146"/>
                  </a:lnTo>
                  <a:lnTo>
                    <a:pt x="758" y="103532"/>
                  </a:lnTo>
                  <a:lnTo>
                    <a:pt x="0" y="115060"/>
                  </a:lnTo>
                  <a:lnTo>
                    <a:pt x="2484" y="124416"/>
                  </a:lnTo>
                  <a:lnTo>
                    <a:pt x="12705" y="139046"/>
                  </a:lnTo>
                  <a:lnTo>
                    <a:pt x="40900" y="167207"/>
                  </a:lnTo>
                  <a:lnTo>
                    <a:pt x="48885" y="171229"/>
                  </a:lnTo>
                  <a:lnTo>
                    <a:pt x="59330" y="173494"/>
                  </a:lnTo>
                  <a:lnTo>
                    <a:pt x="79240" y="174164"/>
                  </a:lnTo>
                  <a:lnTo>
                    <a:pt x="105249" y="164250"/>
                  </a:lnTo>
                  <a:lnTo>
                    <a:pt x="118053" y="150865"/>
                  </a:lnTo>
                  <a:lnTo>
                    <a:pt x="122950" y="142850"/>
                  </a:lnTo>
                  <a:lnTo>
                    <a:pt x="129842" y="106289"/>
                  </a:lnTo>
                  <a:lnTo>
                    <a:pt x="131883" y="66998"/>
                  </a:lnTo>
                  <a:lnTo>
                    <a:pt x="131514" y="32063"/>
                  </a:lnTo>
                  <a:lnTo>
                    <a:pt x="127612" y="21912"/>
                  </a:lnTo>
                  <a:lnTo>
                    <a:pt x="119526" y="13873"/>
                  </a:lnTo>
                  <a:lnTo>
                    <a:pt x="102145" y="89"/>
                  </a:lnTo>
                  <a:lnTo>
                    <a:pt x="98586" y="0"/>
                  </a:lnTo>
                  <a:lnTo>
                    <a:pt x="85118" y="125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570">
              <a:extLst>
                <a:ext uri="{FF2B5EF4-FFF2-40B4-BE49-F238E27FC236}">
                  <a16:creationId xmlns:a16="http://schemas.microsoft.com/office/drawing/2014/main" id="{766295DC-E16D-C88E-0AE2-4227193206A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277225" y="59340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8202" y="9525"/>
                  </a:lnTo>
                  <a:lnTo>
                    <a:pt x="8642" y="8467"/>
                  </a:lnTo>
                  <a:lnTo>
                    <a:pt x="9134" y="4469"/>
                  </a:lnTo>
                  <a:lnTo>
                    <a:pt x="10323" y="298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571">
              <a:extLst>
                <a:ext uri="{FF2B5EF4-FFF2-40B4-BE49-F238E27FC236}">
                  <a16:creationId xmlns:a16="http://schemas.microsoft.com/office/drawing/2014/main" id="{17AE6ED7-9D8F-5773-3CBF-054A3AADEFE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364555" y="5784902"/>
              <a:ext cx="82582" cy="154249"/>
            </a:xfrm>
            <a:custGeom>
              <a:avLst/>
              <a:gdLst/>
              <a:ahLst/>
              <a:cxnLst/>
              <a:rect l="0" t="0" r="0" b="0"/>
              <a:pathLst>
                <a:path w="82582" h="154249">
                  <a:moveTo>
                    <a:pt x="46020" y="53923"/>
                  </a:moveTo>
                  <a:lnTo>
                    <a:pt x="46020" y="53923"/>
                  </a:lnTo>
                  <a:lnTo>
                    <a:pt x="53559" y="36023"/>
                  </a:lnTo>
                  <a:lnTo>
                    <a:pt x="55154" y="27456"/>
                  </a:lnTo>
                  <a:lnTo>
                    <a:pt x="50372" y="20916"/>
                  </a:lnTo>
                  <a:lnTo>
                    <a:pt x="45132" y="18086"/>
                  </a:lnTo>
                  <a:lnTo>
                    <a:pt x="42253" y="17332"/>
                  </a:lnTo>
                  <a:lnTo>
                    <a:pt x="39275" y="17888"/>
                  </a:lnTo>
                  <a:lnTo>
                    <a:pt x="33144" y="21327"/>
                  </a:lnTo>
                  <a:lnTo>
                    <a:pt x="15096" y="38704"/>
                  </a:lnTo>
                  <a:lnTo>
                    <a:pt x="3809" y="61823"/>
                  </a:lnTo>
                  <a:lnTo>
                    <a:pt x="0" y="84839"/>
                  </a:lnTo>
                  <a:lnTo>
                    <a:pt x="6738" y="124683"/>
                  </a:lnTo>
                  <a:lnTo>
                    <a:pt x="17682" y="143681"/>
                  </a:lnTo>
                  <a:lnTo>
                    <a:pt x="23952" y="148686"/>
                  </a:lnTo>
                  <a:lnTo>
                    <a:pt x="39388" y="154248"/>
                  </a:lnTo>
                  <a:lnTo>
                    <a:pt x="51187" y="153898"/>
                  </a:lnTo>
                  <a:lnTo>
                    <a:pt x="55815" y="152323"/>
                  </a:lnTo>
                  <a:lnTo>
                    <a:pt x="72441" y="134937"/>
                  </a:lnTo>
                  <a:lnTo>
                    <a:pt x="78929" y="115682"/>
                  </a:lnTo>
                  <a:lnTo>
                    <a:pt x="82581" y="78219"/>
                  </a:lnTo>
                  <a:lnTo>
                    <a:pt x="80841" y="39249"/>
                  </a:lnTo>
                  <a:lnTo>
                    <a:pt x="73623" y="13239"/>
                  </a:lnTo>
                  <a:lnTo>
                    <a:pt x="67813" y="4092"/>
                  </a:lnTo>
                  <a:lnTo>
                    <a:pt x="61703" y="25"/>
                  </a:lnTo>
                  <a:lnTo>
                    <a:pt x="58591" y="0"/>
                  </a:lnTo>
                  <a:lnTo>
                    <a:pt x="36495" y="62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572">
              <a:extLst>
                <a:ext uri="{FF2B5EF4-FFF2-40B4-BE49-F238E27FC236}">
                  <a16:creationId xmlns:a16="http://schemas.microsoft.com/office/drawing/2014/main" id="{6689BE4D-DCCC-5DF1-D558-937DE87789E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511621" y="5815265"/>
              <a:ext cx="88536" cy="125394"/>
            </a:xfrm>
            <a:custGeom>
              <a:avLst/>
              <a:gdLst/>
              <a:ahLst/>
              <a:cxnLst/>
              <a:rect l="0" t="0" r="0" b="0"/>
              <a:pathLst>
                <a:path w="88536" h="125394">
                  <a:moveTo>
                    <a:pt x="22779" y="52135"/>
                  </a:moveTo>
                  <a:lnTo>
                    <a:pt x="22779" y="52135"/>
                  </a:lnTo>
                  <a:lnTo>
                    <a:pt x="27835" y="42022"/>
                  </a:lnTo>
                  <a:lnTo>
                    <a:pt x="30384" y="39043"/>
                  </a:lnTo>
                  <a:lnTo>
                    <a:pt x="36036" y="35733"/>
                  </a:lnTo>
                  <a:lnTo>
                    <a:pt x="37966" y="32733"/>
                  </a:lnTo>
                  <a:lnTo>
                    <a:pt x="41678" y="14888"/>
                  </a:lnTo>
                  <a:lnTo>
                    <a:pt x="36727" y="14288"/>
                  </a:lnTo>
                  <a:lnTo>
                    <a:pt x="23502" y="19166"/>
                  </a:lnTo>
                  <a:lnTo>
                    <a:pt x="14986" y="27252"/>
                  </a:lnTo>
                  <a:lnTo>
                    <a:pt x="897" y="49689"/>
                  </a:lnTo>
                  <a:lnTo>
                    <a:pt x="0" y="64806"/>
                  </a:lnTo>
                  <a:lnTo>
                    <a:pt x="8050" y="100382"/>
                  </a:lnTo>
                  <a:lnTo>
                    <a:pt x="16768" y="118406"/>
                  </a:lnTo>
                  <a:lnTo>
                    <a:pt x="21946" y="121716"/>
                  </a:lnTo>
                  <a:lnTo>
                    <a:pt x="36168" y="125393"/>
                  </a:lnTo>
                  <a:lnTo>
                    <a:pt x="43346" y="124257"/>
                  </a:lnTo>
                  <a:lnTo>
                    <a:pt x="56968" y="117351"/>
                  </a:lnTo>
                  <a:lnTo>
                    <a:pt x="67255" y="104403"/>
                  </a:lnTo>
                  <a:lnTo>
                    <a:pt x="82482" y="65165"/>
                  </a:lnTo>
                  <a:lnTo>
                    <a:pt x="88535" y="29575"/>
                  </a:lnTo>
                  <a:lnTo>
                    <a:pt x="87988" y="15650"/>
                  </a:lnTo>
                  <a:lnTo>
                    <a:pt x="86360" y="11937"/>
                  </a:lnTo>
                  <a:lnTo>
                    <a:pt x="80671" y="6752"/>
                  </a:lnTo>
                  <a:lnTo>
                    <a:pt x="71087" y="920"/>
                  </a:lnTo>
                  <a:lnTo>
                    <a:pt x="66625" y="0"/>
                  </a:lnTo>
                  <a:lnTo>
                    <a:pt x="51354" y="45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573">
              <a:extLst>
                <a:ext uri="{FF2B5EF4-FFF2-40B4-BE49-F238E27FC236}">
                  <a16:creationId xmlns:a16="http://schemas.microsoft.com/office/drawing/2014/main" id="{7533A88E-9D79-321D-276A-5B2CCC43D99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633421" y="5748336"/>
              <a:ext cx="91325" cy="202748"/>
            </a:xfrm>
            <a:custGeom>
              <a:avLst/>
              <a:gdLst/>
              <a:ahLst/>
              <a:cxnLst/>
              <a:rect l="0" t="0" r="0" b="0"/>
              <a:pathLst>
                <a:path w="91325" h="202748">
                  <a:moveTo>
                    <a:pt x="43854" y="61914"/>
                  </a:moveTo>
                  <a:lnTo>
                    <a:pt x="43854" y="61914"/>
                  </a:lnTo>
                  <a:lnTo>
                    <a:pt x="61754" y="41191"/>
                  </a:lnTo>
                  <a:lnTo>
                    <a:pt x="67685" y="29421"/>
                  </a:lnTo>
                  <a:lnTo>
                    <a:pt x="71805" y="8429"/>
                  </a:lnTo>
                  <a:lnTo>
                    <a:pt x="69328" y="3571"/>
                  </a:lnTo>
                  <a:lnTo>
                    <a:pt x="67187" y="793"/>
                  </a:lnTo>
                  <a:lnTo>
                    <a:pt x="63642" y="0"/>
                  </a:lnTo>
                  <a:lnTo>
                    <a:pt x="54059" y="1941"/>
                  </a:lnTo>
                  <a:lnTo>
                    <a:pt x="30662" y="12869"/>
                  </a:lnTo>
                  <a:lnTo>
                    <a:pt x="14074" y="27391"/>
                  </a:lnTo>
                  <a:lnTo>
                    <a:pt x="9451" y="35282"/>
                  </a:lnTo>
                  <a:lnTo>
                    <a:pt x="6851" y="50730"/>
                  </a:lnTo>
                  <a:lnTo>
                    <a:pt x="11135" y="68713"/>
                  </a:lnTo>
                  <a:lnTo>
                    <a:pt x="19081" y="78341"/>
                  </a:lnTo>
                  <a:lnTo>
                    <a:pt x="36375" y="93146"/>
                  </a:lnTo>
                  <a:lnTo>
                    <a:pt x="40528" y="99783"/>
                  </a:lnTo>
                  <a:lnTo>
                    <a:pt x="41638" y="103036"/>
                  </a:lnTo>
                  <a:lnTo>
                    <a:pt x="48513" y="109470"/>
                  </a:lnTo>
                  <a:lnTo>
                    <a:pt x="65118" y="122225"/>
                  </a:lnTo>
                  <a:lnTo>
                    <a:pt x="85045" y="154545"/>
                  </a:lnTo>
                  <a:lnTo>
                    <a:pt x="86130" y="160710"/>
                  </a:lnTo>
                  <a:lnTo>
                    <a:pt x="82714" y="187082"/>
                  </a:lnTo>
                  <a:lnTo>
                    <a:pt x="79285" y="190867"/>
                  </a:lnTo>
                  <a:lnTo>
                    <a:pt x="67009" y="197896"/>
                  </a:lnTo>
                  <a:lnTo>
                    <a:pt x="47305" y="202747"/>
                  </a:lnTo>
                  <a:lnTo>
                    <a:pt x="34452" y="201059"/>
                  </a:lnTo>
                  <a:lnTo>
                    <a:pt x="28060" y="199127"/>
                  </a:lnTo>
                  <a:lnTo>
                    <a:pt x="15316" y="188514"/>
                  </a:lnTo>
                  <a:lnTo>
                    <a:pt x="4712" y="174273"/>
                  </a:lnTo>
                  <a:lnTo>
                    <a:pt x="0" y="160888"/>
                  </a:lnTo>
                  <a:lnTo>
                    <a:pt x="726" y="147883"/>
                  </a:lnTo>
                  <a:lnTo>
                    <a:pt x="5637" y="135048"/>
                  </a:lnTo>
                  <a:lnTo>
                    <a:pt x="42246" y="92344"/>
                  </a:lnTo>
                  <a:lnTo>
                    <a:pt x="74530" y="72101"/>
                  </a:lnTo>
                  <a:lnTo>
                    <a:pt x="77005" y="68705"/>
                  </a:lnTo>
                  <a:lnTo>
                    <a:pt x="82576" y="64932"/>
                  </a:lnTo>
                  <a:lnTo>
                    <a:pt x="85544" y="63926"/>
                  </a:lnTo>
                  <a:lnTo>
                    <a:pt x="87523" y="62197"/>
                  </a:lnTo>
                  <a:lnTo>
                    <a:pt x="90958" y="53890"/>
                  </a:lnTo>
                  <a:lnTo>
                    <a:pt x="91324" y="47776"/>
                  </a:lnTo>
                  <a:lnTo>
                    <a:pt x="86378" y="34207"/>
                  </a:lnTo>
                  <a:lnTo>
                    <a:pt x="62904" y="47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574">
              <a:extLst>
                <a:ext uri="{FF2B5EF4-FFF2-40B4-BE49-F238E27FC236}">
                  <a16:creationId xmlns:a16="http://schemas.microsoft.com/office/drawing/2014/main" id="{DBF00296-21EE-3FC5-47A4-DECE3CBE364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774934" y="5735429"/>
              <a:ext cx="178567" cy="198647"/>
            </a:xfrm>
            <a:custGeom>
              <a:avLst/>
              <a:gdLst/>
              <a:ahLst/>
              <a:cxnLst/>
              <a:rect l="0" t="0" r="0" b="0"/>
              <a:pathLst>
                <a:path w="178567" h="198647">
                  <a:moveTo>
                    <a:pt x="7116" y="36721"/>
                  </a:moveTo>
                  <a:lnTo>
                    <a:pt x="7116" y="36721"/>
                  </a:lnTo>
                  <a:lnTo>
                    <a:pt x="12173" y="36721"/>
                  </a:lnTo>
                  <a:lnTo>
                    <a:pt x="17477" y="31076"/>
                  </a:lnTo>
                  <a:lnTo>
                    <a:pt x="29505" y="15262"/>
                  </a:lnTo>
                  <a:lnTo>
                    <a:pt x="35765" y="11309"/>
                  </a:lnTo>
                  <a:lnTo>
                    <a:pt x="43132" y="9552"/>
                  </a:lnTo>
                  <a:lnTo>
                    <a:pt x="65107" y="5602"/>
                  </a:lnTo>
                  <a:lnTo>
                    <a:pt x="79719" y="0"/>
                  </a:lnTo>
                  <a:lnTo>
                    <a:pt x="81977" y="1657"/>
                  </a:lnTo>
                  <a:lnTo>
                    <a:pt x="87306" y="9142"/>
                  </a:lnTo>
                  <a:lnTo>
                    <a:pt x="91202" y="25257"/>
                  </a:lnTo>
                  <a:lnTo>
                    <a:pt x="91460" y="57269"/>
                  </a:lnTo>
                  <a:lnTo>
                    <a:pt x="87641" y="75486"/>
                  </a:lnTo>
                  <a:lnTo>
                    <a:pt x="63475" y="110935"/>
                  </a:lnTo>
                  <a:lnTo>
                    <a:pt x="25655" y="154192"/>
                  </a:lnTo>
                  <a:lnTo>
                    <a:pt x="14297" y="168305"/>
                  </a:lnTo>
                  <a:lnTo>
                    <a:pt x="3012" y="177309"/>
                  </a:lnTo>
                  <a:lnTo>
                    <a:pt x="0" y="183165"/>
                  </a:lnTo>
                  <a:lnTo>
                    <a:pt x="254" y="185150"/>
                  </a:lnTo>
                  <a:lnTo>
                    <a:pt x="1483" y="186474"/>
                  </a:lnTo>
                  <a:lnTo>
                    <a:pt x="3361" y="187357"/>
                  </a:lnTo>
                  <a:lnTo>
                    <a:pt x="41502" y="188967"/>
                  </a:lnTo>
                  <a:lnTo>
                    <a:pt x="84081" y="181562"/>
                  </a:lnTo>
                  <a:lnTo>
                    <a:pt x="101647" y="181528"/>
                  </a:lnTo>
                  <a:lnTo>
                    <a:pt x="147988" y="188763"/>
                  </a:lnTo>
                  <a:lnTo>
                    <a:pt x="157213" y="191783"/>
                  </a:lnTo>
                  <a:lnTo>
                    <a:pt x="164843" y="195596"/>
                  </a:lnTo>
                  <a:lnTo>
                    <a:pt x="178566" y="1986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162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 Math</vt:lpstr>
      <vt:lpstr>Calibri</vt:lpstr>
      <vt:lpstr>Office Theme</vt:lpstr>
      <vt:lpstr>Section 9.4</vt:lpstr>
      <vt:lpstr>Sample Proportion</vt:lpstr>
      <vt:lpstr>Sample Proportion (cont.)</vt:lpstr>
      <vt:lpstr>Expected Value and Standard Deviation of the Sample Proportion</vt:lpstr>
      <vt:lpstr>Expected Value and Standard Deviation of the Sample Proportion (cont.)</vt:lpstr>
      <vt:lpstr>Sampling Distribution of the Sample Proportion</vt:lpstr>
      <vt:lpstr>Example 9.4.1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297</cp:revision>
  <dcterms:created xsi:type="dcterms:W3CDTF">2013-04-26T14:43:13Z</dcterms:created>
  <dcterms:modified xsi:type="dcterms:W3CDTF">2024-02-14T14:57:23Z</dcterms:modified>
</cp:coreProperties>
</file>