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86" r:id="rId3"/>
    <p:sldId id="296" r:id="rId4"/>
    <p:sldId id="303" r:id="rId5"/>
    <p:sldId id="299" r:id="rId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  <a:srgbClr val="1F497D"/>
    <a:srgbClr val="2D7D9F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79" autoAdjust="0"/>
    <p:restoredTop sz="94660"/>
  </p:normalViewPr>
  <p:slideViewPr>
    <p:cSldViewPr>
      <p:cViewPr varScale="1">
        <p:scale>
          <a:sx n="64" d="100"/>
          <a:sy n="64" d="100"/>
        </p:scale>
        <p:origin x="156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166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87EA9-0F95-4E3A-B40A-64C12DA5C34F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C950B-8241-42E2-98BC-F99EB045F1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190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63" Type="http://schemas.openxmlformats.org/officeDocument/2006/relationships/tags" Target="../tags/tag63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159" Type="http://schemas.openxmlformats.org/officeDocument/2006/relationships/tags" Target="../tags/tag159.xml"/><Relationship Id="rId170" Type="http://schemas.openxmlformats.org/officeDocument/2006/relationships/tags" Target="../tags/tag170.xml"/><Relationship Id="rId191" Type="http://schemas.openxmlformats.org/officeDocument/2006/relationships/tags" Target="../tags/tag191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53" Type="http://schemas.openxmlformats.org/officeDocument/2006/relationships/tags" Target="../tags/tag53.xml"/><Relationship Id="rId74" Type="http://schemas.openxmlformats.org/officeDocument/2006/relationships/tags" Target="../tags/tag74.xml"/><Relationship Id="rId128" Type="http://schemas.openxmlformats.org/officeDocument/2006/relationships/tags" Target="../tags/tag128.xml"/><Relationship Id="rId149" Type="http://schemas.openxmlformats.org/officeDocument/2006/relationships/tags" Target="../tags/tag149.xml"/><Relationship Id="rId5" Type="http://schemas.openxmlformats.org/officeDocument/2006/relationships/tags" Target="../tags/tag5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181" Type="http://schemas.openxmlformats.org/officeDocument/2006/relationships/tags" Target="../tags/tag181.xml"/><Relationship Id="rId22" Type="http://schemas.openxmlformats.org/officeDocument/2006/relationships/tags" Target="../tags/tag22.xml"/><Relationship Id="rId43" Type="http://schemas.openxmlformats.org/officeDocument/2006/relationships/tags" Target="../tags/tag43.xml"/><Relationship Id="rId64" Type="http://schemas.openxmlformats.org/officeDocument/2006/relationships/tags" Target="../tags/tag64.xml"/><Relationship Id="rId118" Type="http://schemas.openxmlformats.org/officeDocument/2006/relationships/tags" Target="../tags/tag118.xml"/><Relationship Id="rId139" Type="http://schemas.openxmlformats.org/officeDocument/2006/relationships/tags" Target="../tags/tag139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71" Type="http://schemas.openxmlformats.org/officeDocument/2006/relationships/tags" Target="../tags/tag171.xml"/><Relationship Id="rId192" Type="http://schemas.openxmlformats.org/officeDocument/2006/relationships/tags" Target="../tags/tag192.xml"/><Relationship Id="rId12" Type="http://schemas.openxmlformats.org/officeDocument/2006/relationships/tags" Target="../tags/tag12.xml"/><Relationship Id="rId33" Type="http://schemas.openxmlformats.org/officeDocument/2006/relationships/tags" Target="../tags/tag33.xml"/><Relationship Id="rId108" Type="http://schemas.openxmlformats.org/officeDocument/2006/relationships/tags" Target="../tags/tag108.xml"/><Relationship Id="rId129" Type="http://schemas.openxmlformats.org/officeDocument/2006/relationships/tags" Target="../tags/tag129.xml"/><Relationship Id="rId54" Type="http://schemas.openxmlformats.org/officeDocument/2006/relationships/tags" Target="../tags/tag54.xml"/><Relationship Id="rId75" Type="http://schemas.openxmlformats.org/officeDocument/2006/relationships/tags" Target="../tags/tag75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61" Type="http://schemas.openxmlformats.org/officeDocument/2006/relationships/tags" Target="../tags/tag161.xml"/><Relationship Id="rId182" Type="http://schemas.openxmlformats.org/officeDocument/2006/relationships/tags" Target="../tags/tag182.xml"/><Relationship Id="rId6" Type="http://schemas.openxmlformats.org/officeDocument/2006/relationships/tags" Target="../tags/tag6.xml"/><Relationship Id="rId23" Type="http://schemas.openxmlformats.org/officeDocument/2006/relationships/tags" Target="../tags/tag23.xml"/><Relationship Id="rId119" Type="http://schemas.openxmlformats.org/officeDocument/2006/relationships/tags" Target="../tags/tag119.xml"/><Relationship Id="rId44" Type="http://schemas.openxmlformats.org/officeDocument/2006/relationships/tags" Target="../tags/tag44.xml"/><Relationship Id="rId65" Type="http://schemas.openxmlformats.org/officeDocument/2006/relationships/tags" Target="../tags/tag65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51" Type="http://schemas.openxmlformats.org/officeDocument/2006/relationships/tags" Target="../tags/tag151.xml"/><Relationship Id="rId172" Type="http://schemas.openxmlformats.org/officeDocument/2006/relationships/tags" Target="../tags/tag172.xml"/><Relationship Id="rId193" Type="http://schemas.openxmlformats.org/officeDocument/2006/relationships/tags" Target="../tags/tag193.xml"/><Relationship Id="rId13" Type="http://schemas.openxmlformats.org/officeDocument/2006/relationships/tags" Target="../tags/tag13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tags" Target="../tags/tag125.xml"/><Relationship Id="rId141" Type="http://schemas.openxmlformats.org/officeDocument/2006/relationships/tags" Target="../tags/tag141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188" Type="http://schemas.openxmlformats.org/officeDocument/2006/relationships/tags" Target="../tags/tag188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162" Type="http://schemas.openxmlformats.org/officeDocument/2006/relationships/tags" Target="../tags/tag162.xml"/><Relationship Id="rId183" Type="http://schemas.openxmlformats.org/officeDocument/2006/relationships/tags" Target="../tags/tag183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131" Type="http://schemas.openxmlformats.org/officeDocument/2006/relationships/tags" Target="../tags/tag131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tags" Target="../tags/tag178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52" Type="http://schemas.openxmlformats.org/officeDocument/2006/relationships/tags" Target="../tags/tag152.xml"/><Relationship Id="rId173" Type="http://schemas.openxmlformats.org/officeDocument/2006/relationships/tags" Target="../tags/tag173.xml"/><Relationship Id="rId194" Type="http://schemas.openxmlformats.org/officeDocument/2006/relationships/slideLayout" Target="../slideLayouts/slideLayout2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tags" Target="../tags/tag163.xml"/><Relationship Id="rId184" Type="http://schemas.openxmlformats.org/officeDocument/2006/relationships/tags" Target="../tags/tag184.xml"/><Relationship Id="rId189" Type="http://schemas.openxmlformats.org/officeDocument/2006/relationships/tags" Target="../tags/tag189.xml"/><Relationship Id="rId3" Type="http://schemas.openxmlformats.org/officeDocument/2006/relationships/tags" Target="../tags/tag3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Relationship Id="rId174" Type="http://schemas.openxmlformats.org/officeDocument/2006/relationships/tags" Target="../tags/tag174.xml"/><Relationship Id="rId179" Type="http://schemas.openxmlformats.org/officeDocument/2006/relationships/tags" Target="../tags/tag179.xml"/><Relationship Id="rId190" Type="http://schemas.openxmlformats.org/officeDocument/2006/relationships/tags" Target="../tags/tag190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43" Type="http://schemas.openxmlformats.org/officeDocument/2006/relationships/tags" Target="../tags/tag143.xml"/><Relationship Id="rId148" Type="http://schemas.openxmlformats.org/officeDocument/2006/relationships/tags" Target="../tags/tag148.xml"/><Relationship Id="rId164" Type="http://schemas.openxmlformats.org/officeDocument/2006/relationships/tags" Target="../tags/tag164.xml"/><Relationship Id="rId169" Type="http://schemas.openxmlformats.org/officeDocument/2006/relationships/tags" Target="../tags/tag169.xml"/><Relationship Id="rId185" Type="http://schemas.openxmlformats.org/officeDocument/2006/relationships/tags" Target="../tags/tag185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80" Type="http://schemas.openxmlformats.org/officeDocument/2006/relationships/tags" Target="../tags/tag180.xml"/><Relationship Id="rId26" Type="http://schemas.openxmlformats.org/officeDocument/2006/relationships/tags" Target="../tags/tag26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54" Type="http://schemas.openxmlformats.org/officeDocument/2006/relationships/tags" Target="../tags/tag154.xml"/><Relationship Id="rId175" Type="http://schemas.openxmlformats.org/officeDocument/2006/relationships/tags" Target="../tags/tag175.xml"/><Relationship Id="rId16" Type="http://schemas.openxmlformats.org/officeDocument/2006/relationships/tags" Target="../tags/tag16.xml"/><Relationship Id="rId37" Type="http://schemas.openxmlformats.org/officeDocument/2006/relationships/tags" Target="../tags/tag37.xml"/><Relationship Id="rId58" Type="http://schemas.openxmlformats.org/officeDocument/2006/relationships/tags" Target="../tags/tag58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44" Type="http://schemas.openxmlformats.org/officeDocument/2006/relationships/tags" Target="../tags/tag144.xml"/><Relationship Id="rId90" Type="http://schemas.openxmlformats.org/officeDocument/2006/relationships/tags" Target="../tags/tag90.xml"/><Relationship Id="rId165" Type="http://schemas.openxmlformats.org/officeDocument/2006/relationships/tags" Target="../tags/tag165.xml"/><Relationship Id="rId186" Type="http://schemas.openxmlformats.org/officeDocument/2006/relationships/tags" Target="../tags/tag186.xml"/><Relationship Id="rId27" Type="http://schemas.openxmlformats.org/officeDocument/2006/relationships/tags" Target="../tags/tag27.xml"/><Relationship Id="rId48" Type="http://schemas.openxmlformats.org/officeDocument/2006/relationships/tags" Target="../tags/tag48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34" Type="http://schemas.openxmlformats.org/officeDocument/2006/relationships/tags" Target="../tags/tag134.xml"/><Relationship Id="rId80" Type="http://schemas.openxmlformats.org/officeDocument/2006/relationships/tags" Target="../tags/tag80.xml"/><Relationship Id="rId155" Type="http://schemas.openxmlformats.org/officeDocument/2006/relationships/tags" Target="../tags/tag155.xml"/><Relationship Id="rId176" Type="http://schemas.openxmlformats.org/officeDocument/2006/relationships/tags" Target="../tags/tag176.xml"/><Relationship Id="rId17" Type="http://schemas.openxmlformats.org/officeDocument/2006/relationships/tags" Target="../tags/tag17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24" Type="http://schemas.openxmlformats.org/officeDocument/2006/relationships/tags" Target="../tags/tag124.xml"/><Relationship Id="rId70" Type="http://schemas.openxmlformats.org/officeDocument/2006/relationships/tags" Target="../tags/tag70.xml"/><Relationship Id="rId91" Type="http://schemas.openxmlformats.org/officeDocument/2006/relationships/tags" Target="../tags/tag91.xml"/><Relationship Id="rId145" Type="http://schemas.openxmlformats.org/officeDocument/2006/relationships/tags" Target="../tags/tag145.xml"/><Relationship Id="rId166" Type="http://schemas.openxmlformats.org/officeDocument/2006/relationships/tags" Target="../tags/tag166.xml"/><Relationship Id="rId187" Type="http://schemas.openxmlformats.org/officeDocument/2006/relationships/tags" Target="../tags/tag187.xml"/><Relationship Id="rId1" Type="http://schemas.openxmlformats.org/officeDocument/2006/relationships/tags" Target="../tags/tag1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60" Type="http://schemas.openxmlformats.org/officeDocument/2006/relationships/tags" Target="../tags/tag60.xml"/><Relationship Id="rId81" Type="http://schemas.openxmlformats.org/officeDocument/2006/relationships/tags" Target="../tags/tag81.xml"/><Relationship Id="rId135" Type="http://schemas.openxmlformats.org/officeDocument/2006/relationships/tags" Target="../tags/tag135.xml"/><Relationship Id="rId156" Type="http://schemas.openxmlformats.org/officeDocument/2006/relationships/tags" Target="../tags/tag156.xml"/><Relationship Id="rId177" Type="http://schemas.openxmlformats.org/officeDocument/2006/relationships/tags" Target="../tags/tag177.xml"/><Relationship Id="rId18" Type="http://schemas.openxmlformats.org/officeDocument/2006/relationships/tags" Target="../tags/tag18.xml"/><Relationship Id="rId39" Type="http://schemas.openxmlformats.org/officeDocument/2006/relationships/tags" Target="../tags/tag39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tags" Target="../tags/tag310.xml"/><Relationship Id="rId299" Type="http://schemas.openxmlformats.org/officeDocument/2006/relationships/tags" Target="../tags/tag492.xml"/><Relationship Id="rId21" Type="http://schemas.openxmlformats.org/officeDocument/2006/relationships/tags" Target="../tags/tag214.xml"/><Relationship Id="rId63" Type="http://schemas.openxmlformats.org/officeDocument/2006/relationships/tags" Target="../tags/tag256.xml"/><Relationship Id="rId159" Type="http://schemas.openxmlformats.org/officeDocument/2006/relationships/tags" Target="../tags/tag352.xml"/><Relationship Id="rId324" Type="http://schemas.openxmlformats.org/officeDocument/2006/relationships/tags" Target="../tags/tag517.xml"/><Relationship Id="rId170" Type="http://schemas.openxmlformats.org/officeDocument/2006/relationships/tags" Target="../tags/tag363.xml"/><Relationship Id="rId226" Type="http://schemas.openxmlformats.org/officeDocument/2006/relationships/tags" Target="../tags/tag419.xml"/><Relationship Id="rId268" Type="http://schemas.openxmlformats.org/officeDocument/2006/relationships/tags" Target="../tags/tag461.xml"/><Relationship Id="rId32" Type="http://schemas.openxmlformats.org/officeDocument/2006/relationships/tags" Target="../tags/tag225.xml"/><Relationship Id="rId74" Type="http://schemas.openxmlformats.org/officeDocument/2006/relationships/tags" Target="../tags/tag267.xml"/><Relationship Id="rId128" Type="http://schemas.openxmlformats.org/officeDocument/2006/relationships/tags" Target="../tags/tag321.xml"/><Relationship Id="rId5" Type="http://schemas.openxmlformats.org/officeDocument/2006/relationships/tags" Target="../tags/tag198.xml"/><Relationship Id="rId181" Type="http://schemas.openxmlformats.org/officeDocument/2006/relationships/tags" Target="../tags/tag374.xml"/><Relationship Id="rId237" Type="http://schemas.openxmlformats.org/officeDocument/2006/relationships/tags" Target="../tags/tag430.xml"/><Relationship Id="rId279" Type="http://schemas.openxmlformats.org/officeDocument/2006/relationships/tags" Target="../tags/tag472.xml"/><Relationship Id="rId43" Type="http://schemas.openxmlformats.org/officeDocument/2006/relationships/tags" Target="../tags/tag236.xml"/><Relationship Id="rId139" Type="http://schemas.openxmlformats.org/officeDocument/2006/relationships/tags" Target="../tags/tag332.xml"/><Relationship Id="rId290" Type="http://schemas.openxmlformats.org/officeDocument/2006/relationships/tags" Target="../tags/tag483.xml"/><Relationship Id="rId304" Type="http://schemas.openxmlformats.org/officeDocument/2006/relationships/tags" Target="../tags/tag497.xml"/><Relationship Id="rId85" Type="http://schemas.openxmlformats.org/officeDocument/2006/relationships/tags" Target="../tags/tag278.xml"/><Relationship Id="rId150" Type="http://schemas.openxmlformats.org/officeDocument/2006/relationships/tags" Target="../tags/tag343.xml"/><Relationship Id="rId192" Type="http://schemas.openxmlformats.org/officeDocument/2006/relationships/tags" Target="../tags/tag385.xml"/><Relationship Id="rId206" Type="http://schemas.openxmlformats.org/officeDocument/2006/relationships/tags" Target="../tags/tag399.xml"/><Relationship Id="rId248" Type="http://schemas.openxmlformats.org/officeDocument/2006/relationships/tags" Target="../tags/tag441.xml"/><Relationship Id="rId12" Type="http://schemas.openxmlformats.org/officeDocument/2006/relationships/tags" Target="../tags/tag205.xml"/><Relationship Id="rId108" Type="http://schemas.openxmlformats.org/officeDocument/2006/relationships/tags" Target="../tags/tag301.xml"/><Relationship Id="rId315" Type="http://schemas.openxmlformats.org/officeDocument/2006/relationships/tags" Target="../tags/tag508.xml"/><Relationship Id="rId54" Type="http://schemas.openxmlformats.org/officeDocument/2006/relationships/tags" Target="../tags/tag247.xml"/><Relationship Id="rId96" Type="http://schemas.openxmlformats.org/officeDocument/2006/relationships/tags" Target="../tags/tag289.xml"/><Relationship Id="rId161" Type="http://schemas.openxmlformats.org/officeDocument/2006/relationships/tags" Target="../tags/tag354.xml"/><Relationship Id="rId217" Type="http://schemas.openxmlformats.org/officeDocument/2006/relationships/tags" Target="../tags/tag410.xml"/><Relationship Id="rId259" Type="http://schemas.openxmlformats.org/officeDocument/2006/relationships/tags" Target="../tags/tag452.xml"/><Relationship Id="rId23" Type="http://schemas.openxmlformats.org/officeDocument/2006/relationships/tags" Target="../tags/tag216.xml"/><Relationship Id="rId119" Type="http://schemas.openxmlformats.org/officeDocument/2006/relationships/tags" Target="../tags/tag312.xml"/><Relationship Id="rId270" Type="http://schemas.openxmlformats.org/officeDocument/2006/relationships/tags" Target="../tags/tag463.xml"/><Relationship Id="rId326" Type="http://schemas.openxmlformats.org/officeDocument/2006/relationships/tags" Target="../tags/tag519.xml"/><Relationship Id="rId65" Type="http://schemas.openxmlformats.org/officeDocument/2006/relationships/tags" Target="../tags/tag258.xml"/><Relationship Id="rId130" Type="http://schemas.openxmlformats.org/officeDocument/2006/relationships/tags" Target="../tags/tag323.xml"/><Relationship Id="rId172" Type="http://schemas.openxmlformats.org/officeDocument/2006/relationships/tags" Target="../tags/tag365.xml"/><Relationship Id="rId228" Type="http://schemas.openxmlformats.org/officeDocument/2006/relationships/tags" Target="../tags/tag421.xml"/><Relationship Id="rId281" Type="http://schemas.openxmlformats.org/officeDocument/2006/relationships/tags" Target="../tags/tag474.xml"/><Relationship Id="rId34" Type="http://schemas.openxmlformats.org/officeDocument/2006/relationships/tags" Target="../tags/tag227.xml"/><Relationship Id="rId76" Type="http://schemas.openxmlformats.org/officeDocument/2006/relationships/tags" Target="../tags/tag269.xml"/><Relationship Id="rId141" Type="http://schemas.openxmlformats.org/officeDocument/2006/relationships/tags" Target="../tags/tag334.xml"/><Relationship Id="rId7" Type="http://schemas.openxmlformats.org/officeDocument/2006/relationships/tags" Target="../tags/tag200.xml"/><Relationship Id="rId162" Type="http://schemas.openxmlformats.org/officeDocument/2006/relationships/tags" Target="../tags/tag355.xml"/><Relationship Id="rId183" Type="http://schemas.openxmlformats.org/officeDocument/2006/relationships/tags" Target="../tags/tag376.xml"/><Relationship Id="rId218" Type="http://schemas.openxmlformats.org/officeDocument/2006/relationships/tags" Target="../tags/tag411.xml"/><Relationship Id="rId239" Type="http://schemas.openxmlformats.org/officeDocument/2006/relationships/tags" Target="../tags/tag432.xml"/><Relationship Id="rId250" Type="http://schemas.openxmlformats.org/officeDocument/2006/relationships/tags" Target="../tags/tag443.xml"/><Relationship Id="rId271" Type="http://schemas.openxmlformats.org/officeDocument/2006/relationships/tags" Target="../tags/tag464.xml"/><Relationship Id="rId292" Type="http://schemas.openxmlformats.org/officeDocument/2006/relationships/tags" Target="../tags/tag485.xml"/><Relationship Id="rId306" Type="http://schemas.openxmlformats.org/officeDocument/2006/relationships/tags" Target="../tags/tag499.xml"/><Relationship Id="rId24" Type="http://schemas.openxmlformats.org/officeDocument/2006/relationships/tags" Target="../tags/tag217.xml"/><Relationship Id="rId45" Type="http://schemas.openxmlformats.org/officeDocument/2006/relationships/tags" Target="../tags/tag238.xml"/><Relationship Id="rId66" Type="http://schemas.openxmlformats.org/officeDocument/2006/relationships/tags" Target="../tags/tag259.xml"/><Relationship Id="rId87" Type="http://schemas.openxmlformats.org/officeDocument/2006/relationships/tags" Target="../tags/tag280.xml"/><Relationship Id="rId110" Type="http://schemas.openxmlformats.org/officeDocument/2006/relationships/tags" Target="../tags/tag303.xml"/><Relationship Id="rId131" Type="http://schemas.openxmlformats.org/officeDocument/2006/relationships/tags" Target="../tags/tag324.xml"/><Relationship Id="rId327" Type="http://schemas.openxmlformats.org/officeDocument/2006/relationships/slideLayout" Target="../slideLayouts/slideLayout2.xml"/><Relationship Id="rId152" Type="http://schemas.openxmlformats.org/officeDocument/2006/relationships/tags" Target="../tags/tag345.xml"/><Relationship Id="rId173" Type="http://schemas.openxmlformats.org/officeDocument/2006/relationships/tags" Target="../tags/tag366.xml"/><Relationship Id="rId194" Type="http://schemas.openxmlformats.org/officeDocument/2006/relationships/tags" Target="../tags/tag387.xml"/><Relationship Id="rId208" Type="http://schemas.openxmlformats.org/officeDocument/2006/relationships/tags" Target="../tags/tag401.xml"/><Relationship Id="rId229" Type="http://schemas.openxmlformats.org/officeDocument/2006/relationships/tags" Target="../tags/tag422.xml"/><Relationship Id="rId240" Type="http://schemas.openxmlformats.org/officeDocument/2006/relationships/tags" Target="../tags/tag433.xml"/><Relationship Id="rId261" Type="http://schemas.openxmlformats.org/officeDocument/2006/relationships/tags" Target="../tags/tag454.xml"/><Relationship Id="rId14" Type="http://schemas.openxmlformats.org/officeDocument/2006/relationships/tags" Target="../tags/tag207.xml"/><Relationship Id="rId35" Type="http://schemas.openxmlformats.org/officeDocument/2006/relationships/tags" Target="../tags/tag228.xml"/><Relationship Id="rId56" Type="http://schemas.openxmlformats.org/officeDocument/2006/relationships/tags" Target="../tags/tag249.xml"/><Relationship Id="rId77" Type="http://schemas.openxmlformats.org/officeDocument/2006/relationships/tags" Target="../tags/tag270.xml"/><Relationship Id="rId100" Type="http://schemas.openxmlformats.org/officeDocument/2006/relationships/tags" Target="../tags/tag293.xml"/><Relationship Id="rId282" Type="http://schemas.openxmlformats.org/officeDocument/2006/relationships/tags" Target="../tags/tag475.xml"/><Relationship Id="rId317" Type="http://schemas.openxmlformats.org/officeDocument/2006/relationships/tags" Target="../tags/tag510.xml"/><Relationship Id="rId8" Type="http://schemas.openxmlformats.org/officeDocument/2006/relationships/tags" Target="../tags/tag201.xml"/><Relationship Id="rId98" Type="http://schemas.openxmlformats.org/officeDocument/2006/relationships/tags" Target="../tags/tag291.xml"/><Relationship Id="rId121" Type="http://schemas.openxmlformats.org/officeDocument/2006/relationships/tags" Target="../tags/tag314.xml"/><Relationship Id="rId142" Type="http://schemas.openxmlformats.org/officeDocument/2006/relationships/tags" Target="../tags/tag335.xml"/><Relationship Id="rId163" Type="http://schemas.openxmlformats.org/officeDocument/2006/relationships/tags" Target="../tags/tag356.xml"/><Relationship Id="rId184" Type="http://schemas.openxmlformats.org/officeDocument/2006/relationships/tags" Target="../tags/tag377.xml"/><Relationship Id="rId219" Type="http://schemas.openxmlformats.org/officeDocument/2006/relationships/tags" Target="../tags/tag412.xml"/><Relationship Id="rId230" Type="http://schemas.openxmlformats.org/officeDocument/2006/relationships/tags" Target="../tags/tag423.xml"/><Relationship Id="rId251" Type="http://schemas.openxmlformats.org/officeDocument/2006/relationships/tags" Target="../tags/tag444.xml"/><Relationship Id="rId25" Type="http://schemas.openxmlformats.org/officeDocument/2006/relationships/tags" Target="../tags/tag218.xml"/><Relationship Id="rId46" Type="http://schemas.openxmlformats.org/officeDocument/2006/relationships/tags" Target="../tags/tag239.xml"/><Relationship Id="rId67" Type="http://schemas.openxmlformats.org/officeDocument/2006/relationships/tags" Target="../tags/tag260.xml"/><Relationship Id="rId272" Type="http://schemas.openxmlformats.org/officeDocument/2006/relationships/tags" Target="../tags/tag465.xml"/><Relationship Id="rId293" Type="http://schemas.openxmlformats.org/officeDocument/2006/relationships/tags" Target="../tags/tag486.xml"/><Relationship Id="rId307" Type="http://schemas.openxmlformats.org/officeDocument/2006/relationships/tags" Target="../tags/tag500.xml"/><Relationship Id="rId88" Type="http://schemas.openxmlformats.org/officeDocument/2006/relationships/tags" Target="../tags/tag281.xml"/><Relationship Id="rId111" Type="http://schemas.openxmlformats.org/officeDocument/2006/relationships/tags" Target="../tags/tag304.xml"/><Relationship Id="rId132" Type="http://schemas.openxmlformats.org/officeDocument/2006/relationships/tags" Target="../tags/tag325.xml"/><Relationship Id="rId153" Type="http://schemas.openxmlformats.org/officeDocument/2006/relationships/tags" Target="../tags/tag346.xml"/><Relationship Id="rId174" Type="http://schemas.openxmlformats.org/officeDocument/2006/relationships/tags" Target="../tags/tag367.xml"/><Relationship Id="rId195" Type="http://schemas.openxmlformats.org/officeDocument/2006/relationships/tags" Target="../tags/tag388.xml"/><Relationship Id="rId209" Type="http://schemas.openxmlformats.org/officeDocument/2006/relationships/tags" Target="../tags/tag402.xml"/><Relationship Id="rId220" Type="http://schemas.openxmlformats.org/officeDocument/2006/relationships/tags" Target="../tags/tag413.xml"/><Relationship Id="rId241" Type="http://schemas.openxmlformats.org/officeDocument/2006/relationships/tags" Target="../tags/tag434.xml"/><Relationship Id="rId15" Type="http://schemas.openxmlformats.org/officeDocument/2006/relationships/tags" Target="../tags/tag208.xml"/><Relationship Id="rId36" Type="http://schemas.openxmlformats.org/officeDocument/2006/relationships/tags" Target="../tags/tag229.xml"/><Relationship Id="rId57" Type="http://schemas.openxmlformats.org/officeDocument/2006/relationships/tags" Target="../tags/tag250.xml"/><Relationship Id="rId262" Type="http://schemas.openxmlformats.org/officeDocument/2006/relationships/tags" Target="../tags/tag455.xml"/><Relationship Id="rId283" Type="http://schemas.openxmlformats.org/officeDocument/2006/relationships/tags" Target="../tags/tag476.xml"/><Relationship Id="rId318" Type="http://schemas.openxmlformats.org/officeDocument/2006/relationships/tags" Target="../tags/tag511.xml"/><Relationship Id="rId78" Type="http://schemas.openxmlformats.org/officeDocument/2006/relationships/tags" Target="../tags/tag271.xml"/><Relationship Id="rId99" Type="http://schemas.openxmlformats.org/officeDocument/2006/relationships/tags" Target="../tags/tag292.xml"/><Relationship Id="rId101" Type="http://schemas.openxmlformats.org/officeDocument/2006/relationships/tags" Target="../tags/tag294.xml"/><Relationship Id="rId122" Type="http://schemas.openxmlformats.org/officeDocument/2006/relationships/tags" Target="../tags/tag315.xml"/><Relationship Id="rId143" Type="http://schemas.openxmlformats.org/officeDocument/2006/relationships/tags" Target="../tags/tag336.xml"/><Relationship Id="rId164" Type="http://schemas.openxmlformats.org/officeDocument/2006/relationships/tags" Target="../tags/tag357.xml"/><Relationship Id="rId185" Type="http://schemas.openxmlformats.org/officeDocument/2006/relationships/tags" Target="../tags/tag378.xml"/><Relationship Id="rId9" Type="http://schemas.openxmlformats.org/officeDocument/2006/relationships/tags" Target="../tags/tag202.xml"/><Relationship Id="rId210" Type="http://schemas.openxmlformats.org/officeDocument/2006/relationships/tags" Target="../tags/tag403.xml"/><Relationship Id="rId26" Type="http://schemas.openxmlformats.org/officeDocument/2006/relationships/tags" Target="../tags/tag219.xml"/><Relationship Id="rId231" Type="http://schemas.openxmlformats.org/officeDocument/2006/relationships/tags" Target="../tags/tag424.xml"/><Relationship Id="rId252" Type="http://schemas.openxmlformats.org/officeDocument/2006/relationships/tags" Target="../tags/tag445.xml"/><Relationship Id="rId273" Type="http://schemas.openxmlformats.org/officeDocument/2006/relationships/tags" Target="../tags/tag466.xml"/><Relationship Id="rId294" Type="http://schemas.openxmlformats.org/officeDocument/2006/relationships/tags" Target="../tags/tag487.xml"/><Relationship Id="rId308" Type="http://schemas.openxmlformats.org/officeDocument/2006/relationships/tags" Target="../tags/tag501.xml"/><Relationship Id="rId47" Type="http://schemas.openxmlformats.org/officeDocument/2006/relationships/tags" Target="../tags/tag240.xml"/><Relationship Id="rId68" Type="http://schemas.openxmlformats.org/officeDocument/2006/relationships/tags" Target="../tags/tag261.xml"/><Relationship Id="rId89" Type="http://schemas.openxmlformats.org/officeDocument/2006/relationships/tags" Target="../tags/tag282.xml"/><Relationship Id="rId112" Type="http://schemas.openxmlformats.org/officeDocument/2006/relationships/tags" Target="../tags/tag305.xml"/><Relationship Id="rId133" Type="http://schemas.openxmlformats.org/officeDocument/2006/relationships/tags" Target="../tags/tag326.xml"/><Relationship Id="rId154" Type="http://schemas.openxmlformats.org/officeDocument/2006/relationships/tags" Target="../tags/tag347.xml"/><Relationship Id="rId175" Type="http://schemas.openxmlformats.org/officeDocument/2006/relationships/tags" Target="../tags/tag368.xml"/><Relationship Id="rId196" Type="http://schemas.openxmlformats.org/officeDocument/2006/relationships/tags" Target="../tags/tag389.xml"/><Relationship Id="rId200" Type="http://schemas.openxmlformats.org/officeDocument/2006/relationships/tags" Target="../tags/tag393.xml"/><Relationship Id="rId16" Type="http://schemas.openxmlformats.org/officeDocument/2006/relationships/tags" Target="../tags/tag209.xml"/><Relationship Id="rId221" Type="http://schemas.openxmlformats.org/officeDocument/2006/relationships/tags" Target="../tags/tag414.xml"/><Relationship Id="rId242" Type="http://schemas.openxmlformats.org/officeDocument/2006/relationships/tags" Target="../tags/tag435.xml"/><Relationship Id="rId263" Type="http://schemas.openxmlformats.org/officeDocument/2006/relationships/tags" Target="../tags/tag456.xml"/><Relationship Id="rId284" Type="http://schemas.openxmlformats.org/officeDocument/2006/relationships/tags" Target="../tags/tag477.xml"/><Relationship Id="rId319" Type="http://schemas.openxmlformats.org/officeDocument/2006/relationships/tags" Target="../tags/tag512.xml"/><Relationship Id="rId37" Type="http://schemas.openxmlformats.org/officeDocument/2006/relationships/tags" Target="../tags/tag230.xml"/><Relationship Id="rId58" Type="http://schemas.openxmlformats.org/officeDocument/2006/relationships/tags" Target="../tags/tag251.xml"/><Relationship Id="rId79" Type="http://schemas.openxmlformats.org/officeDocument/2006/relationships/tags" Target="../tags/tag272.xml"/><Relationship Id="rId102" Type="http://schemas.openxmlformats.org/officeDocument/2006/relationships/tags" Target="../tags/tag295.xml"/><Relationship Id="rId123" Type="http://schemas.openxmlformats.org/officeDocument/2006/relationships/tags" Target="../tags/tag316.xml"/><Relationship Id="rId144" Type="http://schemas.openxmlformats.org/officeDocument/2006/relationships/tags" Target="../tags/tag337.xml"/><Relationship Id="rId90" Type="http://schemas.openxmlformats.org/officeDocument/2006/relationships/tags" Target="../tags/tag283.xml"/><Relationship Id="rId165" Type="http://schemas.openxmlformats.org/officeDocument/2006/relationships/tags" Target="../tags/tag358.xml"/><Relationship Id="rId186" Type="http://schemas.openxmlformats.org/officeDocument/2006/relationships/tags" Target="../tags/tag379.xml"/><Relationship Id="rId211" Type="http://schemas.openxmlformats.org/officeDocument/2006/relationships/tags" Target="../tags/tag404.xml"/><Relationship Id="rId232" Type="http://schemas.openxmlformats.org/officeDocument/2006/relationships/tags" Target="../tags/tag425.xml"/><Relationship Id="rId253" Type="http://schemas.openxmlformats.org/officeDocument/2006/relationships/tags" Target="../tags/tag446.xml"/><Relationship Id="rId274" Type="http://schemas.openxmlformats.org/officeDocument/2006/relationships/tags" Target="../tags/tag467.xml"/><Relationship Id="rId295" Type="http://schemas.openxmlformats.org/officeDocument/2006/relationships/tags" Target="../tags/tag488.xml"/><Relationship Id="rId309" Type="http://schemas.openxmlformats.org/officeDocument/2006/relationships/tags" Target="../tags/tag502.xml"/><Relationship Id="rId27" Type="http://schemas.openxmlformats.org/officeDocument/2006/relationships/tags" Target="../tags/tag220.xml"/><Relationship Id="rId48" Type="http://schemas.openxmlformats.org/officeDocument/2006/relationships/tags" Target="../tags/tag241.xml"/><Relationship Id="rId69" Type="http://schemas.openxmlformats.org/officeDocument/2006/relationships/tags" Target="../tags/tag262.xml"/><Relationship Id="rId113" Type="http://schemas.openxmlformats.org/officeDocument/2006/relationships/tags" Target="../tags/tag306.xml"/><Relationship Id="rId134" Type="http://schemas.openxmlformats.org/officeDocument/2006/relationships/tags" Target="../tags/tag327.xml"/><Relationship Id="rId320" Type="http://schemas.openxmlformats.org/officeDocument/2006/relationships/tags" Target="../tags/tag513.xml"/><Relationship Id="rId80" Type="http://schemas.openxmlformats.org/officeDocument/2006/relationships/tags" Target="../tags/tag273.xml"/><Relationship Id="rId155" Type="http://schemas.openxmlformats.org/officeDocument/2006/relationships/tags" Target="../tags/tag348.xml"/><Relationship Id="rId176" Type="http://schemas.openxmlformats.org/officeDocument/2006/relationships/tags" Target="../tags/tag369.xml"/><Relationship Id="rId197" Type="http://schemas.openxmlformats.org/officeDocument/2006/relationships/tags" Target="../tags/tag390.xml"/><Relationship Id="rId201" Type="http://schemas.openxmlformats.org/officeDocument/2006/relationships/tags" Target="../tags/tag394.xml"/><Relationship Id="rId222" Type="http://schemas.openxmlformats.org/officeDocument/2006/relationships/tags" Target="../tags/tag415.xml"/><Relationship Id="rId243" Type="http://schemas.openxmlformats.org/officeDocument/2006/relationships/tags" Target="../tags/tag436.xml"/><Relationship Id="rId264" Type="http://schemas.openxmlformats.org/officeDocument/2006/relationships/tags" Target="../tags/tag457.xml"/><Relationship Id="rId285" Type="http://schemas.openxmlformats.org/officeDocument/2006/relationships/tags" Target="../tags/tag478.xml"/><Relationship Id="rId17" Type="http://schemas.openxmlformats.org/officeDocument/2006/relationships/tags" Target="../tags/tag210.xml"/><Relationship Id="rId38" Type="http://schemas.openxmlformats.org/officeDocument/2006/relationships/tags" Target="../tags/tag231.xml"/><Relationship Id="rId59" Type="http://schemas.openxmlformats.org/officeDocument/2006/relationships/tags" Target="../tags/tag252.xml"/><Relationship Id="rId103" Type="http://schemas.openxmlformats.org/officeDocument/2006/relationships/tags" Target="../tags/tag296.xml"/><Relationship Id="rId124" Type="http://schemas.openxmlformats.org/officeDocument/2006/relationships/tags" Target="../tags/tag317.xml"/><Relationship Id="rId310" Type="http://schemas.openxmlformats.org/officeDocument/2006/relationships/tags" Target="../tags/tag503.xml"/><Relationship Id="rId70" Type="http://schemas.openxmlformats.org/officeDocument/2006/relationships/tags" Target="../tags/tag263.xml"/><Relationship Id="rId91" Type="http://schemas.openxmlformats.org/officeDocument/2006/relationships/tags" Target="../tags/tag284.xml"/><Relationship Id="rId145" Type="http://schemas.openxmlformats.org/officeDocument/2006/relationships/tags" Target="../tags/tag338.xml"/><Relationship Id="rId166" Type="http://schemas.openxmlformats.org/officeDocument/2006/relationships/tags" Target="../tags/tag359.xml"/><Relationship Id="rId187" Type="http://schemas.openxmlformats.org/officeDocument/2006/relationships/tags" Target="../tags/tag380.xml"/><Relationship Id="rId1" Type="http://schemas.openxmlformats.org/officeDocument/2006/relationships/tags" Target="../tags/tag194.xml"/><Relationship Id="rId212" Type="http://schemas.openxmlformats.org/officeDocument/2006/relationships/tags" Target="../tags/tag405.xml"/><Relationship Id="rId233" Type="http://schemas.openxmlformats.org/officeDocument/2006/relationships/tags" Target="../tags/tag426.xml"/><Relationship Id="rId254" Type="http://schemas.openxmlformats.org/officeDocument/2006/relationships/tags" Target="../tags/tag447.xml"/><Relationship Id="rId28" Type="http://schemas.openxmlformats.org/officeDocument/2006/relationships/tags" Target="../tags/tag221.xml"/><Relationship Id="rId49" Type="http://schemas.openxmlformats.org/officeDocument/2006/relationships/tags" Target="../tags/tag242.xml"/><Relationship Id="rId114" Type="http://schemas.openxmlformats.org/officeDocument/2006/relationships/tags" Target="../tags/tag307.xml"/><Relationship Id="rId275" Type="http://schemas.openxmlformats.org/officeDocument/2006/relationships/tags" Target="../tags/tag468.xml"/><Relationship Id="rId296" Type="http://schemas.openxmlformats.org/officeDocument/2006/relationships/tags" Target="../tags/tag489.xml"/><Relationship Id="rId300" Type="http://schemas.openxmlformats.org/officeDocument/2006/relationships/tags" Target="../tags/tag493.xml"/><Relationship Id="rId60" Type="http://schemas.openxmlformats.org/officeDocument/2006/relationships/tags" Target="../tags/tag253.xml"/><Relationship Id="rId81" Type="http://schemas.openxmlformats.org/officeDocument/2006/relationships/tags" Target="../tags/tag274.xml"/><Relationship Id="rId135" Type="http://schemas.openxmlformats.org/officeDocument/2006/relationships/tags" Target="../tags/tag328.xml"/><Relationship Id="rId156" Type="http://schemas.openxmlformats.org/officeDocument/2006/relationships/tags" Target="../tags/tag349.xml"/><Relationship Id="rId177" Type="http://schemas.openxmlformats.org/officeDocument/2006/relationships/tags" Target="../tags/tag370.xml"/><Relationship Id="rId198" Type="http://schemas.openxmlformats.org/officeDocument/2006/relationships/tags" Target="../tags/tag391.xml"/><Relationship Id="rId321" Type="http://schemas.openxmlformats.org/officeDocument/2006/relationships/tags" Target="../tags/tag514.xml"/><Relationship Id="rId202" Type="http://schemas.openxmlformats.org/officeDocument/2006/relationships/tags" Target="../tags/tag395.xml"/><Relationship Id="rId223" Type="http://schemas.openxmlformats.org/officeDocument/2006/relationships/tags" Target="../tags/tag416.xml"/><Relationship Id="rId244" Type="http://schemas.openxmlformats.org/officeDocument/2006/relationships/tags" Target="../tags/tag437.xml"/><Relationship Id="rId18" Type="http://schemas.openxmlformats.org/officeDocument/2006/relationships/tags" Target="../tags/tag211.xml"/><Relationship Id="rId39" Type="http://schemas.openxmlformats.org/officeDocument/2006/relationships/tags" Target="../tags/tag232.xml"/><Relationship Id="rId265" Type="http://schemas.openxmlformats.org/officeDocument/2006/relationships/tags" Target="../tags/tag458.xml"/><Relationship Id="rId286" Type="http://schemas.openxmlformats.org/officeDocument/2006/relationships/tags" Target="../tags/tag479.xml"/><Relationship Id="rId50" Type="http://schemas.openxmlformats.org/officeDocument/2006/relationships/tags" Target="../tags/tag243.xml"/><Relationship Id="rId104" Type="http://schemas.openxmlformats.org/officeDocument/2006/relationships/tags" Target="../tags/tag297.xml"/><Relationship Id="rId125" Type="http://schemas.openxmlformats.org/officeDocument/2006/relationships/tags" Target="../tags/tag318.xml"/><Relationship Id="rId146" Type="http://schemas.openxmlformats.org/officeDocument/2006/relationships/tags" Target="../tags/tag339.xml"/><Relationship Id="rId167" Type="http://schemas.openxmlformats.org/officeDocument/2006/relationships/tags" Target="../tags/tag360.xml"/><Relationship Id="rId188" Type="http://schemas.openxmlformats.org/officeDocument/2006/relationships/tags" Target="../tags/tag381.xml"/><Relationship Id="rId311" Type="http://schemas.openxmlformats.org/officeDocument/2006/relationships/tags" Target="../tags/tag504.xml"/><Relationship Id="rId71" Type="http://schemas.openxmlformats.org/officeDocument/2006/relationships/tags" Target="../tags/tag264.xml"/><Relationship Id="rId92" Type="http://schemas.openxmlformats.org/officeDocument/2006/relationships/tags" Target="../tags/tag285.xml"/><Relationship Id="rId213" Type="http://schemas.openxmlformats.org/officeDocument/2006/relationships/tags" Target="../tags/tag406.xml"/><Relationship Id="rId234" Type="http://schemas.openxmlformats.org/officeDocument/2006/relationships/tags" Target="../tags/tag427.xml"/><Relationship Id="rId2" Type="http://schemas.openxmlformats.org/officeDocument/2006/relationships/tags" Target="../tags/tag195.xml"/><Relationship Id="rId29" Type="http://schemas.openxmlformats.org/officeDocument/2006/relationships/tags" Target="../tags/tag222.xml"/><Relationship Id="rId255" Type="http://schemas.openxmlformats.org/officeDocument/2006/relationships/tags" Target="../tags/tag448.xml"/><Relationship Id="rId276" Type="http://schemas.openxmlformats.org/officeDocument/2006/relationships/tags" Target="../tags/tag469.xml"/><Relationship Id="rId297" Type="http://schemas.openxmlformats.org/officeDocument/2006/relationships/tags" Target="../tags/tag490.xml"/><Relationship Id="rId40" Type="http://schemas.openxmlformats.org/officeDocument/2006/relationships/tags" Target="../tags/tag233.xml"/><Relationship Id="rId115" Type="http://schemas.openxmlformats.org/officeDocument/2006/relationships/tags" Target="../tags/tag308.xml"/><Relationship Id="rId136" Type="http://schemas.openxmlformats.org/officeDocument/2006/relationships/tags" Target="../tags/tag329.xml"/><Relationship Id="rId157" Type="http://schemas.openxmlformats.org/officeDocument/2006/relationships/tags" Target="../tags/tag350.xml"/><Relationship Id="rId178" Type="http://schemas.openxmlformats.org/officeDocument/2006/relationships/tags" Target="../tags/tag371.xml"/><Relationship Id="rId301" Type="http://schemas.openxmlformats.org/officeDocument/2006/relationships/tags" Target="../tags/tag494.xml"/><Relationship Id="rId322" Type="http://schemas.openxmlformats.org/officeDocument/2006/relationships/tags" Target="../tags/tag515.xml"/><Relationship Id="rId61" Type="http://schemas.openxmlformats.org/officeDocument/2006/relationships/tags" Target="../tags/tag254.xml"/><Relationship Id="rId82" Type="http://schemas.openxmlformats.org/officeDocument/2006/relationships/tags" Target="../tags/tag275.xml"/><Relationship Id="rId199" Type="http://schemas.openxmlformats.org/officeDocument/2006/relationships/tags" Target="../tags/tag392.xml"/><Relationship Id="rId203" Type="http://schemas.openxmlformats.org/officeDocument/2006/relationships/tags" Target="../tags/tag396.xml"/><Relationship Id="rId19" Type="http://schemas.openxmlformats.org/officeDocument/2006/relationships/tags" Target="../tags/tag212.xml"/><Relationship Id="rId224" Type="http://schemas.openxmlformats.org/officeDocument/2006/relationships/tags" Target="../tags/tag417.xml"/><Relationship Id="rId245" Type="http://schemas.openxmlformats.org/officeDocument/2006/relationships/tags" Target="../tags/tag438.xml"/><Relationship Id="rId266" Type="http://schemas.openxmlformats.org/officeDocument/2006/relationships/tags" Target="../tags/tag459.xml"/><Relationship Id="rId287" Type="http://schemas.openxmlformats.org/officeDocument/2006/relationships/tags" Target="../tags/tag480.xml"/><Relationship Id="rId30" Type="http://schemas.openxmlformats.org/officeDocument/2006/relationships/tags" Target="../tags/tag223.xml"/><Relationship Id="rId105" Type="http://schemas.openxmlformats.org/officeDocument/2006/relationships/tags" Target="../tags/tag298.xml"/><Relationship Id="rId126" Type="http://schemas.openxmlformats.org/officeDocument/2006/relationships/tags" Target="../tags/tag319.xml"/><Relationship Id="rId147" Type="http://schemas.openxmlformats.org/officeDocument/2006/relationships/tags" Target="../tags/tag340.xml"/><Relationship Id="rId168" Type="http://schemas.openxmlformats.org/officeDocument/2006/relationships/tags" Target="../tags/tag361.xml"/><Relationship Id="rId312" Type="http://schemas.openxmlformats.org/officeDocument/2006/relationships/tags" Target="../tags/tag505.xml"/><Relationship Id="rId51" Type="http://schemas.openxmlformats.org/officeDocument/2006/relationships/tags" Target="../tags/tag244.xml"/><Relationship Id="rId72" Type="http://schemas.openxmlformats.org/officeDocument/2006/relationships/tags" Target="../tags/tag265.xml"/><Relationship Id="rId93" Type="http://schemas.openxmlformats.org/officeDocument/2006/relationships/tags" Target="../tags/tag286.xml"/><Relationship Id="rId189" Type="http://schemas.openxmlformats.org/officeDocument/2006/relationships/tags" Target="../tags/tag382.xml"/><Relationship Id="rId3" Type="http://schemas.openxmlformats.org/officeDocument/2006/relationships/tags" Target="../tags/tag196.xml"/><Relationship Id="rId214" Type="http://schemas.openxmlformats.org/officeDocument/2006/relationships/tags" Target="../tags/tag407.xml"/><Relationship Id="rId235" Type="http://schemas.openxmlformats.org/officeDocument/2006/relationships/tags" Target="../tags/tag428.xml"/><Relationship Id="rId256" Type="http://schemas.openxmlformats.org/officeDocument/2006/relationships/tags" Target="../tags/tag449.xml"/><Relationship Id="rId277" Type="http://schemas.openxmlformats.org/officeDocument/2006/relationships/tags" Target="../tags/tag470.xml"/><Relationship Id="rId298" Type="http://schemas.openxmlformats.org/officeDocument/2006/relationships/tags" Target="../tags/tag491.xml"/><Relationship Id="rId116" Type="http://schemas.openxmlformats.org/officeDocument/2006/relationships/tags" Target="../tags/tag309.xml"/><Relationship Id="rId137" Type="http://schemas.openxmlformats.org/officeDocument/2006/relationships/tags" Target="../tags/tag330.xml"/><Relationship Id="rId158" Type="http://schemas.openxmlformats.org/officeDocument/2006/relationships/tags" Target="../tags/tag351.xml"/><Relationship Id="rId302" Type="http://schemas.openxmlformats.org/officeDocument/2006/relationships/tags" Target="../tags/tag495.xml"/><Relationship Id="rId323" Type="http://schemas.openxmlformats.org/officeDocument/2006/relationships/tags" Target="../tags/tag516.xml"/><Relationship Id="rId20" Type="http://schemas.openxmlformats.org/officeDocument/2006/relationships/tags" Target="../tags/tag213.xml"/><Relationship Id="rId41" Type="http://schemas.openxmlformats.org/officeDocument/2006/relationships/tags" Target="../tags/tag234.xml"/><Relationship Id="rId62" Type="http://schemas.openxmlformats.org/officeDocument/2006/relationships/tags" Target="../tags/tag255.xml"/><Relationship Id="rId83" Type="http://schemas.openxmlformats.org/officeDocument/2006/relationships/tags" Target="../tags/tag276.xml"/><Relationship Id="rId179" Type="http://schemas.openxmlformats.org/officeDocument/2006/relationships/tags" Target="../tags/tag372.xml"/><Relationship Id="rId190" Type="http://schemas.openxmlformats.org/officeDocument/2006/relationships/tags" Target="../tags/tag383.xml"/><Relationship Id="rId204" Type="http://schemas.openxmlformats.org/officeDocument/2006/relationships/tags" Target="../tags/tag397.xml"/><Relationship Id="rId225" Type="http://schemas.openxmlformats.org/officeDocument/2006/relationships/tags" Target="../tags/tag418.xml"/><Relationship Id="rId246" Type="http://schemas.openxmlformats.org/officeDocument/2006/relationships/tags" Target="../tags/tag439.xml"/><Relationship Id="rId267" Type="http://schemas.openxmlformats.org/officeDocument/2006/relationships/tags" Target="../tags/tag460.xml"/><Relationship Id="rId288" Type="http://schemas.openxmlformats.org/officeDocument/2006/relationships/tags" Target="../tags/tag481.xml"/><Relationship Id="rId106" Type="http://schemas.openxmlformats.org/officeDocument/2006/relationships/tags" Target="../tags/tag299.xml"/><Relationship Id="rId127" Type="http://schemas.openxmlformats.org/officeDocument/2006/relationships/tags" Target="../tags/tag320.xml"/><Relationship Id="rId313" Type="http://schemas.openxmlformats.org/officeDocument/2006/relationships/tags" Target="../tags/tag506.xml"/><Relationship Id="rId10" Type="http://schemas.openxmlformats.org/officeDocument/2006/relationships/tags" Target="../tags/tag203.xml"/><Relationship Id="rId31" Type="http://schemas.openxmlformats.org/officeDocument/2006/relationships/tags" Target="../tags/tag224.xml"/><Relationship Id="rId52" Type="http://schemas.openxmlformats.org/officeDocument/2006/relationships/tags" Target="../tags/tag245.xml"/><Relationship Id="rId73" Type="http://schemas.openxmlformats.org/officeDocument/2006/relationships/tags" Target="../tags/tag266.xml"/><Relationship Id="rId94" Type="http://schemas.openxmlformats.org/officeDocument/2006/relationships/tags" Target="../tags/tag287.xml"/><Relationship Id="rId148" Type="http://schemas.openxmlformats.org/officeDocument/2006/relationships/tags" Target="../tags/tag341.xml"/><Relationship Id="rId169" Type="http://schemas.openxmlformats.org/officeDocument/2006/relationships/tags" Target="../tags/tag362.xml"/><Relationship Id="rId4" Type="http://schemas.openxmlformats.org/officeDocument/2006/relationships/tags" Target="../tags/tag197.xml"/><Relationship Id="rId180" Type="http://schemas.openxmlformats.org/officeDocument/2006/relationships/tags" Target="../tags/tag373.xml"/><Relationship Id="rId215" Type="http://schemas.openxmlformats.org/officeDocument/2006/relationships/tags" Target="../tags/tag408.xml"/><Relationship Id="rId236" Type="http://schemas.openxmlformats.org/officeDocument/2006/relationships/tags" Target="../tags/tag429.xml"/><Relationship Id="rId257" Type="http://schemas.openxmlformats.org/officeDocument/2006/relationships/tags" Target="../tags/tag450.xml"/><Relationship Id="rId278" Type="http://schemas.openxmlformats.org/officeDocument/2006/relationships/tags" Target="../tags/tag471.xml"/><Relationship Id="rId303" Type="http://schemas.openxmlformats.org/officeDocument/2006/relationships/tags" Target="../tags/tag496.xml"/><Relationship Id="rId42" Type="http://schemas.openxmlformats.org/officeDocument/2006/relationships/tags" Target="../tags/tag235.xml"/><Relationship Id="rId84" Type="http://schemas.openxmlformats.org/officeDocument/2006/relationships/tags" Target="../tags/tag277.xml"/><Relationship Id="rId138" Type="http://schemas.openxmlformats.org/officeDocument/2006/relationships/tags" Target="../tags/tag331.xml"/><Relationship Id="rId191" Type="http://schemas.openxmlformats.org/officeDocument/2006/relationships/tags" Target="../tags/tag384.xml"/><Relationship Id="rId205" Type="http://schemas.openxmlformats.org/officeDocument/2006/relationships/tags" Target="../tags/tag398.xml"/><Relationship Id="rId247" Type="http://schemas.openxmlformats.org/officeDocument/2006/relationships/tags" Target="../tags/tag440.xml"/><Relationship Id="rId107" Type="http://schemas.openxmlformats.org/officeDocument/2006/relationships/tags" Target="../tags/tag300.xml"/><Relationship Id="rId289" Type="http://schemas.openxmlformats.org/officeDocument/2006/relationships/tags" Target="../tags/tag482.xml"/><Relationship Id="rId11" Type="http://schemas.openxmlformats.org/officeDocument/2006/relationships/tags" Target="../tags/tag204.xml"/><Relationship Id="rId53" Type="http://schemas.openxmlformats.org/officeDocument/2006/relationships/tags" Target="../tags/tag246.xml"/><Relationship Id="rId149" Type="http://schemas.openxmlformats.org/officeDocument/2006/relationships/tags" Target="../tags/tag342.xml"/><Relationship Id="rId314" Type="http://schemas.openxmlformats.org/officeDocument/2006/relationships/tags" Target="../tags/tag507.xml"/><Relationship Id="rId95" Type="http://schemas.openxmlformats.org/officeDocument/2006/relationships/tags" Target="../tags/tag288.xml"/><Relationship Id="rId160" Type="http://schemas.openxmlformats.org/officeDocument/2006/relationships/tags" Target="../tags/tag353.xml"/><Relationship Id="rId216" Type="http://schemas.openxmlformats.org/officeDocument/2006/relationships/tags" Target="../tags/tag409.xml"/><Relationship Id="rId258" Type="http://schemas.openxmlformats.org/officeDocument/2006/relationships/tags" Target="../tags/tag451.xml"/><Relationship Id="rId22" Type="http://schemas.openxmlformats.org/officeDocument/2006/relationships/tags" Target="../tags/tag215.xml"/><Relationship Id="rId64" Type="http://schemas.openxmlformats.org/officeDocument/2006/relationships/tags" Target="../tags/tag257.xml"/><Relationship Id="rId118" Type="http://schemas.openxmlformats.org/officeDocument/2006/relationships/tags" Target="../tags/tag311.xml"/><Relationship Id="rId325" Type="http://schemas.openxmlformats.org/officeDocument/2006/relationships/tags" Target="../tags/tag518.xml"/><Relationship Id="rId171" Type="http://schemas.openxmlformats.org/officeDocument/2006/relationships/tags" Target="../tags/tag364.xml"/><Relationship Id="rId227" Type="http://schemas.openxmlformats.org/officeDocument/2006/relationships/tags" Target="../tags/tag420.xml"/><Relationship Id="rId269" Type="http://schemas.openxmlformats.org/officeDocument/2006/relationships/tags" Target="../tags/tag462.xml"/><Relationship Id="rId33" Type="http://schemas.openxmlformats.org/officeDocument/2006/relationships/tags" Target="../tags/tag226.xml"/><Relationship Id="rId129" Type="http://schemas.openxmlformats.org/officeDocument/2006/relationships/tags" Target="../tags/tag322.xml"/><Relationship Id="rId280" Type="http://schemas.openxmlformats.org/officeDocument/2006/relationships/tags" Target="../tags/tag473.xml"/><Relationship Id="rId75" Type="http://schemas.openxmlformats.org/officeDocument/2006/relationships/tags" Target="../tags/tag268.xml"/><Relationship Id="rId140" Type="http://schemas.openxmlformats.org/officeDocument/2006/relationships/tags" Target="../tags/tag333.xml"/><Relationship Id="rId182" Type="http://schemas.openxmlformats.org/officeDocument/2006/relationships/tags" Target="../tags/tag375.xml"/><Relationship Id="rId6" Type="http://schemas.openxmlformats.org/officeDocument/2006/relationships/tags" Target="../tags/tag199.xml"/><Relationship Id="rId238" Type="http://schemas.openxmlformats.org/officeDocument/2006/relationships/tags" Target="../tags/tag431.xml"/><Relationship Id="rId291" Type="http://schemas.openxmlformats.org/officeDocument/2006/relationships/tags" Target="../tags/tag484.xml"/><Relationship Id="rId305" Type="http://schemas.openxmlformats.org/officeDocument/2006/relationships/tags" Target="../tags/tag498.xml"/><Relationship Id="rId44" Type="http://schemas.openxmlformats.org/officeDocument/2006/relationships/tags" Target="../tags/tag237.xml"/><Relationship Id="rId86" Type="http://schemas.openxmlformats.org/officeDocument/2006/relationships/tags" Target="../tags/tag279.xml"/><Relationship Id="rId151" Type="http://schemas.openxmlformats.org/officeDocument/2006/relationships/tags" Target="../tags/tag344.xml"/><Relationship Id="rId193" Type="http://schemas.openxmlformats.org/officeDocument/2006/relationships/tags" Target="../tags/tag386.xml"/><Relationship Id="rId207" Type="http://schemas.openxmlformats.org/officeDocument/2006/relationships/tags" Target="../tags/tag400.xml"/><Relationship Id="rId249" Type="http://schemas.openxmlformats.org/officeDocument/2006/relationships/tags" Target="../tags/tag442.xml"/><Relationship Id="rId13" Type="http://schemas.openxmlformats.org/officeDocument/2006/relationships/tags" Target="../tags/tag206.xml"/><Relationship Id="rId109" Type="http://schemas.openxmlformats.org/officeDocument/2006/relationships/tags" Target="../tags/tag302.xml"/><Relationship Id="rId260" Type="http://schemas.openxmlformats.org/officeDocument/2006/relationships/tags" Target="../tags/tag453.xml"/><Relationship Id="rId316" Type="http://schemas.openxmlformats.org/officeDocument/2006/relationships/tags" Target="../tags/tag509.xml"/><Relationship Id="rId55" Type="http://schemas.openxmlformats.org/officeDocument/2006/relationships/tags" Target="../tags/tag248.xml"/><Relationship Id="rId97" Type="http://schemas.openxmlformats.org/officeDocument/2006/relationships/tags" Target="../tags/tag290.xml"/><Relationship Id="rId120" Type="http://schemas.openxmlformats.org/officeDocument/2006/relationships/tags" Target="../tags/tag313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tags" Target="../tags/tag636.xml"/><Relationship Id="rId21" Type="http://schemas.openxmlformats.org/officeDocument/2006/relationships/tags" Target="../tags/tag540.xml"/><Relationship Id="rId42" Type="http://schemas.openxmlformats.org/officeDocument/2006/relationships/tags" Target="../tags/tag561.xml"/><Relationship Id="rId63" Type="http://schemas.openxmlformats.org/officeDocument/2006/relationships/tags" Target="../tags/tag582.xml"/><Relationship Id="rId84" Type="http://schemas.openxmlformats.org/officeDocument/2006/relationships/tags" Target="../tags/tag603.xml"/><Relationship Id="rId138" Type="http://schemas.openxmlformats.org/officeDocument/2006/relationships/tags" Target="../tags/tag657.xml"/><Relationship Id="rId159" Type="http://schemas.openxmlformats.org/officeDocument/2006/relationships/tags" Target="../tags/tag678.xml"/><Relationship Id="rId170" Type="http://schemas.openxmlformats.org/officeDocument/2006/relationships/tags" Target="../tags/tag689.xml"/><Relationship Id="rId191" Type="http://schemas.openxmlformats.org/officeDocument/2006/relationships/tags" Target="../tags/tag710.xml"/><Relationship Id="rId205" Type="http://schemas.openxmlformats.org/officeDocument/2006/relationships/tags" Target="../tags/tag724.xml"/><Relationship Id="rId226" Type="http://schemas.openxmlformats.org/officeDocument/2006/relationships/tags" Target="../tags/tag745.xml"/><Relationship Id="rId247" Type="http://schemas.openxmlformats.org/officeDocument/2006/relationships/tags" Target="../tags/tag766.xml"/><Relationship Id="rId107" Type="http://schemas.openxmlformats.org/officeDocument/2006/relationships/tags" Target="../tags/tag626.xml"/><Relationship Id="rId11" Type="http://schemas.openxmlformats.org/officeDocument/2006/relationships/tags" Target="../tags/tag530.xml"/><Relationship Id="rId32" Type="http://schemas.openxmlformats.org/officeDocument/2006/relationships/tags" Target="../tags/tag551.xml"/><Relationship Id="rId53" Type="http://schemas.openxmlformats.org/officeDocument/2006/relationships/tags" Target="../tags/tag572.xml"/><Relationship Id="rId74" Type="http://schemas.openxmlformats.org/officeDocument/2006/relationships/tags" Target="../tags/tag593.xml"/><Relationship Id="rId128" Type="http://schemas.openxmlformats.org/officeDocument/2006/relationships/tags" Target="../tags/tag647.xml"/><Relationship Id="rId149" Type="http://schemas.openxmlformats.org/officeDocument/2006/relationships/tags" Target="../tags/tag668.xml"/><Relationship Id="rId5" Type="http://schemas.openxmlformats.org/officeDocument/2006/relationships/tags" Target="../tags/tag524.xml"/><Relationship Id="rId95" Type="http://schemas.openxmlformats.org/officeDocument/2006/relationships/tags" Target="../tags/tag614.xml"/><Relationship Id="rId160" Type="http://schemas.openxmlformats.org/officeDocument/2006/relationships/tags" Target="../tags/tag679.xml"/><Relationship Id="rId181" Type="http://schemas.openxmlformats.org/officeDocument/2006/relationships/tags" Target="../tags/tag700.xml"/><Relationship Id="rId216" Type="http://schemas.openxmlformats.org/officeDocument/2006/relationships/tags" Target="../tags/tag735.xml"/><Relationship Id="rId237" Type="http://schemas.openxmlformats.org/officeDocument/2006/relationships/tags" Target="../tags/tag756.xml"/><Relationship Id="rId22" Type="http://schemas.openxmlformats.org/officeDocument/2006/relationships/tags" Target="../tags/tag541.xml"/><Relationship Id="rId43" Type="http://schemas.openxmlformats.org/officeDocument/2006/relationships/tags" Target="../tags/tag562.xml"/><Relationship Id="rId64" Type="http://schemas.openxmlformats.org/officeDocument/2006/relationships/tags" Target="../tags/tag583.xml"/><Relationship Id="rId118" Type="http://schemas.openxmlformats.org/officeDocument/2006/relationships/tags" Target="../tags/tag637.xml"/><Relationship Id="rId139" Type="http://schemas.openxmlformats.org/officeDocument/2006/relationships/tags" Target="../tags/tag658.xml"/><Relationship Id="rId85" Type="http://schemas.openxmlformats.org/officeDocument/2006/relationships/tags" Target="../tags/tag604.xml"/><Relationship Id="rId150" Type="http://schemas.openxmlformats.org/officeDocument/2006/relationships/tags" Target="../tags/tag669.xml"/><Relationship Id="rId171" Type="http://schemas.openxmlformats.org/officeDocument/2006/relationships/tags" Target="../tags/tag690.xml"/><Relationship Id="rId192" Type="http://schemas.openxmlformats.org/officeDocument/2006/relationships/tags" Target="../tags/tag711.xml"/><Relationship Id="rId206" Type="http://schemas.openxmlformats.org/officeDocument/2006/relationships/tags" Target="../tags/tag725.xml"/><Relationship Id="rId227" Type="http://schemas.openxmlformats.org/officeDocument/2006/relationships/tags" Target="../tags/tag746.xml"/><Relationship Id="rId248" Type="http://schemas.openxmlformats.org/officeDocument/2006/relationships/tags" Target="../tags/tag767.xml"/><Relationship Id="rId12" Type="http://schemas.openxmlformats.org/officeDocument/2006/relationships/tags" Target="../tags/tag531.xml"/><Relationship Id="rId33" Type="http://schemas.openxmlformats.org/officeDocument/2006/relationships/tags" Target="../tags/tag552.xml"/><Relationship Id="rId108" Type="http://schemas.openxmlformats.org/officeDocument/2006/relationships/tags" Target="../tags/tag627.xml"/><Relationship Id="rId129" Type="http://schemas.openxmlformats.org/officeDocument/2006/relationships/tags" Target="../tags/tag648.xml"/><Relationship Id="rId54" Type="http://schemas.openxmlformats.org/officeDocument/2006/relationships/tags" Target="../tags/tag573.xml"/><Relationship Id="rId75" Type="http://schemas.openxmlformats.org/officeDocument/2006/relationships/tags" Target="../tags/tag594.xml"/><Relationship Id="rId96" Type="http://schemas.openxmlformats.org/officeDocument/2006/relationships/tags" Target="../tags/tag615.xml"/><Relationship Id="rId140" Type="http://schemas.openxmlformats.org/officeDocument/2006/relationships/tags" Target="../tags/tag659.xml"/><Relationship Id="rId161" Type="http://schemas.openxmlformats.org/officeDocument/2006/relationships/tags" Target="../tags/tag680.xml"/><Relationship Id="rId182" Type="http://schemas.openxmlformats.org/officeDocument/2006/relationships/tags" Target="../tags/tag701.xml"/><Relationship Id="rId217" Type="http://schemas.openxmlformats.org/officeDocument/2006/relationships/tags" Target="../tags/tag736.xml"/><Relationship Id="rId6" Type="http://schemas.openxmlformats.org/officeDocument/2006/relationships/tags" Target="../tags/tag525.xml"/><Relationship Id="rId238" Type="http://schemas.openxmlformats.org/officeDocument/2006/relationships/tags" Target="../tags/tag757.xml"/><Relationship Id="rId23" Type="http://schemas.openxmlformats.org/officeDocument/2006/relationships/tags" Target="../tags/tag542.xml"/><Relationship Id="rId119" Type="http://schemas.openxmlformats.org/officeDocument/2006/relationships/tags" Target="../tags/tag638.xml"/><Relationship Id="rId44" Type="http://schemas.openxmlformats.org/officeDocument/2006/relationships/tags" Target="../tags/tag563.xml"/><Relationship Id="rId65" Type="http://schemas.openxmlformats.org/officeDocument/2006/relationships/tags" Target="../tags/tag584.xml"/><Relationship Id="rId86" Type="http://schemas.openxmlformats.org/officeDocument/2006/relationships/tags" Target="../tags/tag605.xml"/><Relationship Id="rId130" Type="http://schemas.openxmlformats.org/officeDocument/2006/relationships/tags" Target="../tags/tag649.xml"/><Relationship Id="rId151" Type="http://schemas.openxmlformats.org/officeDocument/2006/relationships/tags" Target="../tags/tag670.xml"/><Relationship Id="rId172" Type="http://schemas.openxmlformats.org/officeDocument/2006/relationships/tags" Target="../tags/tag691.xml"/><Relationship Id="rId193" Type="http://schemas.openxmlformats.org/officeDocument/2006/relationships/tags" Target="../tags/tag712.xml"/><Relationship Id="rId207" Type="http://schemas.openxmlformats.org/officeDocument/2006/relationships/tags" Target="../tags/tag726.xml"/><Relationship Id="rId228" Type="http://schemas.openxmlformats.org/officeDocument/2006/relationships/tags" Target="../tags/tag747.xml"/><Relationship Id="rId249" Type="http://schemas.openxmlformats.org/officeDocument/2006/relationships/tags" Target="../tags/tag768.xml"/><Relationship Id="rId13" Type="http://schemas.openxmlformats.org/officeDocument/2006/relationships/tags" Target="../tags/tag532.xml"/><Relationship Id="rId109" Type="http://schemas.openxmlformats.org/officeDocument/2006/relationships/tags" Target="../tags/tag628.xml"/><Relationship Id="rId34" Type="http://schemas.openxmlformats.org/officeDocument/2006/relationships/tags" Target="../tags/tag553.xml"/><Relationship Id="rId55" Type="http://schemas.openxmlformats.org/officeDocument/2006/relationships/tags" Target="../tags/tag574.xml"/><Relationship Id="rId76" Type="http://schemas.openxmlformats.org/officeDocument/2006/relationships/tags" Target="../tags/tag595.xml"/><Relationship Id="rId97" Type="http://schemas.openxmlformats.org/officeDocument/2006/relationships/tags" Target="../tags/tag616.xml"/><Relationship Id="rId120" Type="http://schemas.openxmlformats.org/officeDocument/2006/relationships/tags" Target="../tags/tag639.xml"/><Relationship Id="rId141" Type="http://schemas.openxmlformats.org/officeDocument/2006/relationships/tags" Target="../tags/tag660.xml"/><Relationship Id="rId7" Type="http://schemas.openxmlformats.org/officeDocument/2006/relationships/tags" Target="../tags/tag526.xml"/><Relationship Id="rId162" Type="http://schemas.openxmlformats.org/officeDocument/2006/relationships/tags" Target="../tags/tag681.xml"/><Relationship Id="rId183" Type="http://schemas.openxmlformats.org/officeDocument/2006/relationships/tags" Target="../tags/tag702.xml"/><Relationship Id="rId218" Type="http://schemas.openxmlformats.org/officeDocument/2006/relationships/tags" Target="../tags/tag737.xml"/><Relationship Id="rId239" Type="http://schemas.openxmlformats.org/officeDocument/2006/relationships/tags" Target="../tags/tag758.xml"/><Relationship Id="rId250" Type="http://schemas.openxmlformats.org/officeDocument/2006/relationships/tags" Target="../tags/tag769.xml"/><Relationship Id="rId24" Type="http://schemas.openxmlformats.org/officeDocument/2006/relationships/tags" Target="../tags/tag543.xml"/><Relationship Id="rId45" Type="http://schemas.openxmlformats.org/officeDocument/2006/relationships/tags" Target="../tags/tag564.xml"/><Relationship Id="rId66" Type="http://schemas.openxmlformats.org/officeDocument/2006/relationships/tags" Target="../tags/tag585.xml"/><Relationship Id="rId87" Type="http://schemas.openxmlformats.org/officeDocument/2006/relationships/tags" Target="../tags/tag606.xml"/><Relationship Id="rId110" Type="http://schemas.openxmlformats.org/officeDocument/2006/relationships/tags" Target="../tags/tag629.xml"/><Relationship Id="rId131" Type="http://schemas.openxmlformats.org/officeDocument/2006/relationships/tags" Target="../tags/tag650.xml"/><Relationship Id="rId152" Type="http://schemas.openxmlformats.org/officeDocument/2006/relationships/tags" Target="../tags/tag671.xml"/><Relationship Id="rId173" Type="http://schemas.openxmlformats.org/officeDocument/2006/relationships/tags" Target="../tags/tag692.xml"/><Relationship Id="rId194" Type="http://schemas.openxmlformats.org/officeDocument/2006/relationships/tags" Target="../tags/tag713.xml"/><Relationship Id="rId208" Type="http://schemas.openxmlformats.org/officeDocument/2006/relationships/tags" Target="../tags/tag727.xml"/><Relationship Id="rId229" Type="http://schemas.openxmlformats.org/officeDocument/2006/relationships/tags" Target="../tags/tag748.xml"/><Relationship Id="rId240" Type="http://schemas.openxmlformats.org/officeDocument/2006/relationships/tags" Target="../tags/tag759.xml"/><Relationship Id="rId14" Type="http://schemas.openxmlformats.org/officeDocument/2006/relationships/tags" Target="../tags/tag533.xml"/><Relationship Id="rId35" Type="http://schemas.openxmlformats.org/officeDocument/2006/relationships/tags" Target="../tags/tag554.xml"/><Relationship Id="rId56" Type="http://schemas.openxmlformats.org/officeDocument/2006/relationships/tags" Target="../tags/tag575.xml"/><Relationship Id="rId77" Type="http://schemas.openxmlformats.org/officeDocument/2006/relationships/tags" Target="../tags/tag596.xml"/><Relationship Id="rId100" Type="http://schemas.openxmlformats.org/officeDocument/2006/relationships/tags" Target="../tags/tag619.xml"/><Relationship Id="rId8" Type="http://schemas.openxmlformats.org/officeDocument/2006/relationships/tags" Target="../tags/tag527.xml"/><Relationship Id="rId98" Type="http://schemas.openxmlformats.org/officeDocument/2006/relationships/tags" Target="../tags/tag617.xml"/><Relationship Id="rId121" Type="http://schemas.openxmlformats.org/officeDocument/2006/relationships/tags" Target="../tags/tag640.xml"/><Relationship Id="rId142" Type="http://schemas.openxmlformats.org/officeDocument/2006/relationships/tags" Target="../tags/tag661.xml"/><Relationship Id="rId163" Type="http://schemas.openxmlformats.org/officeDocument/2006/relationships/tags" Target="../tags/tag682.xml"/><Relationship Id="rId184" Type="http://schemas.openxmlformats.org/officeDocument/2006/relationships/tags" Target="../tags/tag703.xml"/><Relationship Id="rId219" Type="http://schemas.openxmlformats.org/officeDocument/2006/relationships/tags" Target="../tags/tag738.xml"/><Relationship Id="rId230" Type="http://schemas.openxmlformats.org/officeDocument/2006/relationships/tags" Target="../tags/tag749.xml"/><Relationship Id="rId251" Type="http://schemas.openxmlformats.org/officeDocument/2006/relationships/tags" Target="../tags/tag770.xml"/><Relationship Id="rId25" Type="http://schemas.openxmlformats.org/officeDocument/2006/relationships/tags" Target="../tags/tag544.xml"/><Relationship Id="rId46" Type="http://schemas.openxmlformats.org/officeDocument/2006/relationships/tags" Target="../tags/tag565.xml"/><Relationship Id="rId67" Type="http://schemas.openxmlformats.org/officeDocument/2006/relationships/tags" Target="../tags/tag586.xml"/><Relationship Id="rId88" Type="http://schemas.openxmlformats.org/officeDocument/2006/relationships/tags" Target="../tags/tag607.xml"/><Relationship Id="rId111" Type="http://schemas.openxmlformats.org/officeDocument/2006/relationships/tags" Target="../tags/tag630.xml"/><Relationship Id="rId132" Type="http://schemas.openxmlformats.org/officeDocument/2006/relationships/tags" Target="../tags/tag651.xml"/><Relationship Id="rId153" Type="http://schemas.openxmlformats.org/officeDocument/2006/relationships/tags" Target="../tags/tag672.xml"/><Relationship Id="rId174" Type="http://schemas.openxmlformats.org/officeDocument/2006/relationships/tags" Target="../tags/tag693.xml"/><Relationship Id="rId195" Type="http://schemas.openxmlformats.org/officeDocument/2006/relationships/tags" Target="../tags/tag714.xml"/><Relationship Id="rId209" Type="http://schemas.openxmlformats.org/officeDocument/2006/relationships/tags" Target="../tags/tag728.xml"/><Relationship Id="rId220" Type="http://schemas.openxmlformats.org/officeDocument/2006/relationships/tags" Target="../tags/tag739.xml"/><Relationship Id="rId241" Type="http://schemas.openxmlformats.org/officeDocument/2006/relationships/tags" Target="../tags/tag760.xml"/><Relationship Id="rId15" Type="http://schemas.openxmlformats.org/officeDocument/2006/relationships/tags" Target="../tags/tag534.xml"/><Relationship Id="rId36" Type="http://schemas.openxmlformats.org/officeDocument/2006/relationships/tags" Target="../tags/tag555.xml"/><Relationship Id="rId57" Type="http://schemas.openxmlformats.org/officeDocument/2006/relationships/tags" Target="../tags/tag576.xml"/><Relationship Id="rId78" Type="http://schemas.openxmlformats.org/officeDocument/2006/relationships/tags" Target="../tags/tag597.xml"/><Relationship Id="rId99" Type="http://schemas.openxmlformats.org/officeDocument/2006/relationships/tags" Target="../tags/tag618.xml"/><Relationship Id="rId101" Type="http://schemas.openxmlformats.org/officeDocument/2006/relationships/tags" Target="../tags/tag620.xml"/><Relationship Id="rId122" Type="http://schemas.openxmlformats.org/officeDocument/2006/relationships/tags" Target="../tags/tag641.xml"/><Relationship Id="rId143" Type="http://schemas.openxmlformats.org/officeDocument/2006/relationships/tags" Target="../tags/tag662.xml"/><Relationship Id="rId164" Type="http://schemas.openxmlformats.org/officeDocument/2006/relationships/tags" Target="../tags/tag683.xml"/><Relationship Id="rId185" Type="http://schemas.openxmlformats.org/officeDocument/2006/relationships/tags" Target="../tags/tag704.xml"/><Relationship Id="rId4" Type="http://schemas.openxmlformats.org/officeDocument/2006/relationships/tags" Target="../tags/tag523.xml"/><Relationship Id="rId9" Type="http://schemas.openxmlformats.org/officeDocument/2006/relationships/tags" Target="../tags/tag528.xml"/><Relationship Id="rId180" Type="http://schemas.openxmlformats.org/officeDocument/2006/relationships/tags" Target="../tags/tag699.xml"/><Relationship Id="rId210" Type="http://schemas.openxmlformats.org/officeDocument/2006/relationships/tags" Target="../tags/tag729.xml"/><Relationship Id="rId215" Type="http://schemas.openxmlformats.org/officeDocument/2006/relationships/tags" Target="../tags/tag734.xml"/><Relationship Id="rId236" Type="http://schemas.openxmlformats.org/officeDocument/2006/relationships/tags" Target="../tags/tag755.xml"/><Relationship Id="rId26" Type="http://schemas.openxmlformats.org/officeDocument/2006/relationships/tags" Target="../tags/tag545.xml"/><Relationship Id="rId231" Type="http://schemas.openxmlformats.org/officeDocument/2006/relationships/tags" Target="../tags/tag750.xml"/><Relationship Id="rId252" Type="http://schemas.openxmlformats.org/officeDocument/2006/relationships/slideLayout" Target="../slideLayouts/slideLayout2.xml"/><Relationship Id="rId47" Type="http://schemas.openxmlformats.org/officeDocument/2006/relationships/tags" Target="../tags/tag566.xml"/><Relationship Id="rId68" Type="http://schemas.openxmlformats.org/officeDocument/2006/relationships/tags" Target="../tags/tag587.xml"/><Relationship Id="rId89" Type="http://schemas.openxmlformats.org/officeDocument/2006/relationships/tags" Target="../tags/tag608.xml"/><Relationship Id="rId112" Type="http://schemas.openxmlformats.org/officeDocument/2006/relationships/tags" Target="../tags/tag631.xml"/><Relationship Id="rId133" Type="http://schemas.openxmlformats.org/officeDocument/2006/relationships/tags" Target="../tags/tag652.xml"/><Relationship Id="rId154" Type="http://schemas.openxmlformats.org/officeDocument/2006/relationships/tags" Target="../tags/tag673.xml"/><Relationship Id="rId175" Type="http://schemas.openxmlformats.org/officeDocument/2006/relationships/tags" Target="../tags/tag694.xml"/><Relationship Id="rId196" Type="http://schemas.openxmlformats.org/officeDocument/2006/relationships/tags" Target="../tags/tag715.xml"/><Relationship Id="rId200" Type="http://schemas.openxmlformats.org/officeDocument/2006/relationships/tags" Target="../tags/tag719.xml"/><Relationship Id="rId16" Type="http://schemas.openxmlformats.org/officeDocument/2006/relationships/tags" Target="../tags/tag535.xml"/><Relationship Id="rId221" Type="http://schemas.openxmlformats.org/officeDocument/2006/relationships/tags" Target="../tags/tag740.xml"/><Relationship Id="rId242" Type="http://schemas.openxmlformats.org/officeDocument/2006/relationships/tags" Target="../tags/tag761.xml"/><Relationship Id="rId37" Type="http://schemas.openxmlformats.org/officeDocument/2006/relationships/tags" Target="../tags/tag556.xml"/><Relationship Id="rId58" Type="http://schemas.openxmlformats.org/officeDocument/2006/relationships/tags" Target="../tags/tag577.xml"/><Relationship Id="rId79" Type="http://schemas.openxmlformats.org/officeDocument/2006/relationships/tags" Target="../tags/tag598.xml"/><Relationship Id="rId102" Type="http://schemas.openxmlformats.org/officeDocument/2006/relationships/tags" Target="../tags/tag621.xml"/><Relationship Id="rId123" Type="http://schemas.openxmlformats.org/officeDocument/2006/relationships/tags" Target="../tags/tag642.xml"/><Relationship Id="rId144" Type="http://schemas.openxmlformats.org/officeDocument/2006/relationships/tags" Target="../tags/tag663.xml"/><Relationship Id="rId90" Type="http://schemas.openxmlformats.org/officeDocument/2006/relationships/tags" Target="../tags/tag609.xml"/><Relationship Id="rId165" Type="http://schemas.openxmlformats.org/officeDocument/2006/relationships/tags" Target="../tags/tag684.xml"/><Relationship Id="rId186" Type="http://schemas.openxmlformats.org/officeDocument/2006/relationships/tags" Target="../tags/tag705.xml"/><Relationship Id="rId211" Type="http://schemas.openxmlformats.org/officeDocument/2006/relationships/tags" Target="../tags/tag730.xml"/><Relationship Id="rId232" Type="http://schemas.openxmlformats.org/officeDocument/2006/relationships/tags" Target="../tags/tag751.xml"/><Relationship Id="rId27" Type="http://schemas.openxmlformats.org/officeDocument/2006/relationships/tags" Target="../tags/tag546.xml"/><Relationship Id="rId48" Type="http://schemas.openxmlformats.org/officeDocument/2006/relationships/tags" Target="../tags/tag567.xml"/><Relationship Id="rId69" Type="http://schemas.openxmlformats.org/officeDocument/2006/relationships/tags" Target="../tags/tag588.xml"/><Relationship Id="rId113" Type="http://schemas.openxmlformats.org/officeDocument/2006/relationships/tags" Target="../tags/tag632.xml"/><Relationship Id="rId134" Type="http://schemas.openxmlformats.org/officeDocument/2006/relationships/tags" Target="../tags/tag653.xml"/><Relationship Id="rId80" Type="http://schemas.openxmlformats.org/officeDocument/2006/relationships/tags" Target="../tags/tag599.xml"/><Relationship Id="rId155" Type="http://schemas.openxmlformats.org/officeDocument/2006/relationships/tags" Target="../tags/tag674.xml"/><Relationship Id="rId176" Type="http://schemas.openxmlformats.org/officeDocument/2006/relationships/tags" Target="../tags/tag695.xml"/><Relationship Id="rId197" Type="http://schemas.openxmlformats.org/officeDocument/2006/relationships/tags" Target="../tags/tag716.xml"/><Relationship Id="rId201" Type="http://schemas.openxmlformats.org/officeDocument/2006/relationships/tags" Target="../tags/tag720.xml"/><Relationship Id="rId222" Type="http://schemas.openxmlformats.org/officeDocument/2006/relationships/tags" Target="../tags/tag741.xml"/><Relationship Id="rId243" Type="http://schemas.openxmlformats.org/officeDocument/2006/relationships/tags" Target="../tags/tag762.xml"/><Relationship Id="rId17" Type="http://schemas.openxmlformats.org/officeDocument/2006/relationships/tags" Target="../tags/tag536.xml"/><Relationship Id="rId38" Type="http://schemas.openxmlformats.org/officeDocument/2006/relationships/tags" Target="../tags/tag557.xml"/><Relationship Id="rId59" Type="http://schemas.openxmlformats.org/officeDocument/2006/relationships/tags" Target="../tags/tag578.xml"/><Relationship Id="rId103" Type="http://schemas.openxmlformats.org/officeDocument/2006/relationships/tags" Target="../tags/tag622.xml"/><Relationship Id="rId124" Type="http://schemas.openxmlformats.org/officeDocument/2006/relationships/tags" Target="../tags/tag643.xml"/><Relationship Id="rId70" Type="http://schemas.openxmlformats.org/officeDocument/2006/relationships/tags" Target="../tags/tag589.xml"/><Relationship Id="rId91" Type="http://schemas.openxmlformats.org/officeDocument/2006/relationships/tags" Target="../tags/tag610.xml"/><Relationship Id="rId145" Type="http://schemas.openxmlformats.org/officeDocument/2006/relationships/tags" Target="../tags/tag664.xml"/><Relationship Id="rId166" Type="http://schemas.openxmlformats.org/officeDocument/2006/relationships/tags" Target="../tags/tag685.xml"/><Relationship Id="rId187" Type="http://schemas.openxmlformats.org/officeDocument/2006/relationships/tags" Target="../tags/tag706.xml"/><Relationship Id="rId1" Type="http://schemas.openxmlformats.org/officeDocument/2006/relationships/tags" Target="../tags/tag520.xml"/><Relationship Id="rId212" Type="http://schemas.openxmlformats.org/officeDocument/2006/relationships/tags" Target="../tags/tag731.xml"/><Relationship Id="rId233" Type="http://schemas.openxmlformats.org/officeDocument/2006/relationships/tags" Target="../tags/tag752.xml"/><Relationship Id="rId28" Type="http://schemas.openxmlformats.org/officeDocument/2006/relationships/tags" Target="../tags/tag547.xml"/><Relationship Id="rId49" Type="http://schemas.openxmlformats.org/officeDocument/2006/relationships/tags" Target="../tags/tag568.xml"/><Relationship Id="rId114" Type="http://schemas.openxmlformats.org/officeDocument/2006/relationships/tags" Target="../tags/tag633.xml"/><Relationship Id="rId60" Type="http://schemas.openxmlformats.org/officeDocument/2006/relationships/tags" Target="../tags/tag579.xml"/><Relationship Id="rId81" Type="http://schemas.openxmlformats.org/officeDocument/2006/relationships/tags" Target="../tags/tag600.xml"/><Relationship Id="rId135" Type="http://schemas.openxmlformats.org/officeDocument/2006/relationships/tags" Target="../tags/tag654.xml"/><Relationship Id="rId156" Type="http://schemas.openxmlformats.org/officeDocument/2006/relationships/tags" Target="../tags/tag675.xml"/><Relationship Id="rId177" Type="http://schemas.openxmlformats.org/officeDocument/2006/relationships/tags" Target="../tags/tag696.xml"/><Relationship Id="rId198" Type="http://schemas.openxmlformats.org/officeDocument/2006/relationships/tags" Target="../tags/tag717.xml"/><Relationship Id="rId202" Type="http://schemas.openxmlformats.org/officeDocument/2006/relationships/tags" Target="../tags/tag721.xml"/><Relationship Id="rId223" Type="http://schemas.openxmlformats.org/officeDocument/2006/relationships/tags" Target="../tags/tag742.xml"/><Relationship Id="rId244" Type="http://schemas.openxmlformats.org/officeDocument/2006/relationships/tags" Target="../tags/tag763.xml"/><Relationship Id="rId18" Type="http://schemas.openxmlformats.org/officeDocument/2006/relationships/tags" Target="../tags/tag537.xml"/><Relationship Id="rId39" Type="http://schemas.openxmlformats.org/officeDocument/2006/relationships/tags" Target="../tags/tag558.xml"/><Relationship Id="rId50" Type="http://schemas.openxmlformats.org/officeDocument/2006/relationships/tags" Target="../tags/tag569.xml"/><Relationship Id="rId104" Type="http://schemas.openxmlformats.org/officeDocument/2006/relationships/tags" Target="../tags/tag623.xml"/><Relationship Id="rId125" Type="http://schemas.openxmlformats.org/officeDocument/2006/relationships/tags" Target="../tags/tag644.xml"/><Relationship Id="rId146" Type="http://schemas.openxmlformats.org/officeDocument/2006/relationships/tags" Target="../tags/tag665.xml"/><Relationship Id="rId167" Type="http://schemas.openxmlformats.org/officeDocument/2006/relationships/tags" Target="../tags/tag686.xml"/><Relationship Id="rId188" Type="http://schemas.openxmlformats.org/officeDocument/2006/relationships/tags" Target="../tags/tag707.xml"/><Relationship Id="rId71" Type="http://schemas.openxmlformats.org/officeDocument/2006/relationships/tags" Target="../tags/tag590.xml"/><Relationship Id="rId92" Type="http://schemas.openxmlformats.org/officeDocument/2006/relationships/tags" Target="../tags/tag611.xml"/><Relationship Id="rId213" Type="http://schemas.openxmlformats.org/officeDocument/2006/relationships/tags" Target="../tags/tag732.xml"/><Relationship Id="rId234" Type="http://schemas.openxmlformats.org/officeDocument/2006/relationships/tags" Target="../tags/tag753.xml"/><Relationship Id="rId2" Type="http://schemas.openxmlformats.org/officeDocument/2006/relationships/tags" Target="../tags/tag521.xml"/><Relationship Id="rId29" Type="http://schemas.openxmlformats.org/officeDocument/2006/relationships/tags" Target="../tags/tag548.xml"/><Relationship Id="rId40" Type="http://schemas.openxmlformats.org/officeDocument/2006/relationships/tags" Target="../tags/tag559.xml"/><Relationship Id="rId115" Type="http://schemas.openxmlformats.org/officeDocument/2006/relationships/tags" Target="../tags/tag634.xml"/><Relationship Id="rId136" Type="http://schemas.openxmlformats.org/officeDocument/2006/relationships/tags" Target="../tags/tag655.xml"/><Relationship Id="rId157" Type="http://schemas.openxmlformats.org/officeDocument/2006/relationships/tags" Target="../tags/tag676.xml"/><Relationship Id="rId178" Type="http://schemas.openxmlformats.org/officeDocument/2006/relationships/tags" Target="../tags/tag697.xml"/><Relationship Id="rId61" Type="http://schemas.openxmlformats.org/officeDocument/2006/relationships/tags" Target="../tags/tag580.xml"/><Relationship Id="rId82" Type="http://schemas.openxmlformats.org/officeDocument/2006/relationships/tags" Target="../tags/tag601.xml"/><Relationship Id="rId199" Type="http://schemas.openxmlformats.org/officeDocument/2006/relationships/tags" Target="../tags/tag718.xml"/><Relationship Id="rId203" Type="http://schemas.openxmlformats.org/officeDocument/2006/relationships/tags" Target="../tags/tag722.xml"/><Relationship Id="rId19" Type="http://schemas.openxmlformats.org/officeDocument/2006/relationships/tags" Target="../tags/tag538.xml"/><Relationship Id="rId224" Type="http://schemas.openxmlformats.org/officeDocument/2006/relationships/tags" Target="../tags/tag743.xml"/><Relationship Id="rId245" Type="http://schemas.openxmlformats.org/officeDocument/2006/relationships/tags" Target="../tags/tag764.xml"/><Relationship Id="rId30" Type="http://schemas.openxmlformats.org/officeDocument/2006/relationships/tags" Target="../tags/tag549.xml"/><Relationship Id="rId105" Type="http://schemas.openxmlformats.org/officeDocument/2006/relationships/tags" Target="../tags/tag624.xml"/><Relationship Id="rId126" Type="http://schemas.openxmlformats.org/officeDocument/2006/relationships/tags" Target="../tags/tag645.xml"/><Relationship Id="rId147" Type="http://schemas.openxmlformats.org/officeDocument/2006/relationships/tags" Target="../tags/tag666.xml"/><Relationship Id="rId168" Type="http://schemas.openxmlformats.org/officeDocument/2006/relationships/tags" Target="../tags/tag687.xml"/><Relationship Id="rId51" Type="http://schemas.openxmlformats.org/officeDocument/2006/relationships/tags" Target="../tags/tag570.xml"/><Relationship Id="rId72" Type="http://schemas.openxmlformats.org/officeDocument/2006/relationships/tags" Target="../tags/tag591.xml"/><Relationship Id="rId93" Type="http://schemas.openxmlformats.org/officeDocument/2006/relationships/tags" Target="../tags/tag612.xml"/><Relationship Id="rId189" Type="http://schemas.openxmlformats.org/officeDocument/2006/relationships/tags" Target="../tags/tag708.xml"/><Relationship Id="rId3" Type="http://schemas.openxmlformats.org/officeDocument/2006/relationships/tags" Target="../tags/tag522.xml"/><Relationship Id="rId214" Type="http://schemas.openxmlformats.org/officeDocument/2006/relationships/tags" Target="../tags/tag733.xml"/><Relationship Id="rId235" Type="http://schemas.openxmlformats.org/officeDocument/2006/relationships/tags" Target="../tags/tag754.xml"/><Relationship Id="rId116" Type="http://schemas.openxmlformats.org/officeDocument/2006/relationships/tags" Target="../tags/tag635.xml"/><Relationship Id="rId137" Type="http://schemas.openxmlformats.org/officeDocument/2006/relationships/tags" Target="../tags/tag656.xml"/><Relationship Id="rId158" Type="http://schemas.openxmlformats.org/officeDocument/2006/relationships/tags" Target="../tags/tag677.xml"/><Relationship Id="rId20" Type="http://schemas.openxmlformats.org/officeDocument/2006/relationships/tags" Target="../tags/tag539.xml"/><Relationship Id="rId41" Type="http://schemas.openxmlformats.org/officeDocument/2006/relationships/tags" Target="../tags/tag560.xml"/><Relationship Id="rId62" Type="http://schemas.openxmlformats.org/officeDocument/2006/relationships/tags" Target="../tags/tag581.xml"/><Relationship Id="rId83" Type="http://schemas.openxmlformats.org/officeDocument/2006/relationships/tags" Target="../tags/tag602.xml"/><Relationship Id="rId179" Type="http://schemas.openxmlformats.org/officeDocument/2006/relationships/tags" Target="../tags/tag698.xml"/><Relationship Id="rId190" Type="http://schemas.openxmlformats.org/officeDocument/2006/relationships/tags" Target="../tags/tag709.xml"/><Relationship Id="rId204" Type="http://schemas.openxmlformats.org/officeDocument/2006/relationships/tags" Target="../tags/tag723.xml"/><Relationship Id="rId225" Type="http://schemas.openxmlformats.org/officeDocument/2006/relationships/tags" Target="../tags/tag744.xml"/><Relationship Id="rId246" Type="http://schemas.openxmlformats.org/officeDocument/2006/relationships/tags" Target="../tags/tag765.xml"/><Relationship Id="rId106" Type="http://schemas.openxmlformats.org/officeDocument/2006/relationships/tags" Target="../tags/tag625.xml"/><Relationship Id="rId127" Type="http://schemas.openxmlformats.org/officeDocument/2006/relationships/tags" Target="../tags/tag646.xml"/><Relationship Id="rId10" Type="http://schemas.openxmlformats.org/officeDocument/2006/relationships/tags" Target="../tags/tag529.xml"/><Relationship Id="rId31" Type="http://schemas.openxmlformats.org/officeDocument/2006/relationships/tags" Target="../tags/tag550.xml"/><Relationship Id="rId52" Type="http://schemas.openxmlformats.org/officeDocument/2006/relationships/tags" Target="../tags/tag571.xml"/><Relationship Id="rId73" Type="http://schemas.openxmlformats.org/officeDocument/2006/relationships/tags" Target="../tags/tag592.xml"/><Relationship Id="rId94" Type="http://schemas.openxmlformats.org/officeDocument/2006/relationships/tags" Target="../tags/tag613.xml"/><Relationship Id="rId148" Type="http://schemas.openxmlformats.org/officeDocument/2006/relationships/tags" Target="../tags/tag667.xml"/><Relationship Id="rId169" Type="http://schemas.openxmlformats.org/officeDocument/2006/relationships/tags" Target="../tags/tag688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796.xml"/><Relationship Id="rId117" Type="http://schemas.openxmlformats.org/officeDocument/2006/relationships/tags" Target="../tags/tag887.xml"/><Relationship Id="rId21" Type="http://schemas.openxmlformats.org/officeDocument/2006/relationships/tags" Target="../tags/tag791.xml"/><Relationship Id="rId42" Type="http://schemas.openxmlformats.org/officeDocument/2006/relationships/tags" Target="../tags/tag812.xml"/><Relationship Id="rId47" Type="http://schemas.openxmlformats.org/officeDocument/2006/relationships/tags" Target="../tags/tag817.xml"/><Relationship Id="rId63" Type="http://schemas.openxmlformats.org/officeDocument/2006/relationships/tags" Target="../tags/tag833.xml"/><Relationship Id="rId68" Type="http://schemas.openxmlformats.org/officeDocument/2006/relationships/tags" Target="../tags/tag838.xml"/><Relationship Id="rId84" Type="http://schemas.openxmlformats.org/officeDocument/2006/relationships/tags" Target="../tags/tag854.xml"/><Relationship Id="rId89" Type="http://schemas.openxmlformats.org/officeDocument/2006/relationships/tags" Target="../tags/tag859.xml"/><Relationship Id="rId112" Type="http://schemas.openxmlformats.org/officeDocument/2006/relationships/tags" Target="../tags/tag882.xml"/><Relationship Id="rId16" Type="http://schemas.openxmlformats.org/officeDocument/2006/relationships/tags" Target="../tags/tag786.xml"/><Relationship Id="rId107" Type="http://schemas.openxmlformats.org/officeDocument/2006/relationships/tags" Target="../tags/tag877.xml"/><Relationship Id="rId11" Type="http://schemas.openxmlformats.org/officeDocument/2006/relationships/tags" Target="../tags/tag781.xml"/><Relationship Id="rId32" Type="http://schemas.openxmlformats.org/officeDocument/2006/relationships/tags" Target="../tags/tag802.xml"/><Relationship Id="rId37" Type="http://schemas.openxmlformats.org/officeDocument/2006/relationships/tags" Target="../tags/tag807.xml"/><Relationship Id="rId53" Type="http://schemas.openxmlformats.org/officeDocument/2006/relationships/tags" Target="../tags/tag823.xml"/><Relationship Id="rId58" Type="http://schemas.openxmlformats.org/officeDocument/2006/relationships/tags" Target="../tags/tag828.xml"/><Relationship Id="rId74" Type="http://schemas.openxmlformats.org/officeDocument/2006/relationships/tags" Target="../tags/tag844.xml"/><Relationship Id="rId79" Type="http://schemas.openxmlformats.org/officeDocument/2006/relationships/tags" Target="../tags/tag849.xml"/><Relationship Id="rId102" Type="http://schemas.openxmlformats.org/officeDocument/2006/relationships/tags" Target="../tags/tag872.xml"/><Relationship Id="rId5" Type="http://schemas.openxmlformats.org/officeDocument/2006/relationships/tags" Target="../tags/tag775.xml"/><Relationship Id="rId90" Type="http://schemas.openxmlformats.org/officeDocument/2006/relationships/tags" Target="../tags/tag860.xml"/><Relationship Id="rId95" Type="http://schemas.openxmlformats.org/officeDocument/2006/relationships/tags" Target="../tags/tag865.xml"/><Relationship Id="rId22" Type="http://schemas.openxmlformats.org/officeDocument/2006/relationships/tags" Target="../tags/tag792.xml"/><Relationship Id="rId27" Type="http://schemas.openxmlformats.org/officeDocument/2006/relationships/tags" Target="../tags/tag797.xml"/><Relationship Id="rId43" Type="http://schemas.openxmlformats.org/officeDocument/2006/relationships/tags" Target="../tags/tag813.xml"/><Relationship Id="rId48" Type="http://schemas.openxmlformats.org/officeDocument/2006/relationships/tags" Target="../tags/tag818.xml"/><Relationship Id="rId64" Type="http://schemas.openxmlformats.org/officeDocument/2006/relationships/tags" Target="../tags/tag834.xml"/><Relationship Id="rId69" Type="http://schemas.openxmlformats.org/officeDocument/2006/relationships/tags" Target="../tags/tag839.xml"/><Relationship Id="rId113" Type="http://schemas.openxmlformats.org/officeDocument/2006/relationships/tags" Target="../tags/tag883.xml"/><Relationship Id="rId118" Type="http://schemas.openxmlformats.org/officeDocument/2006/relationships/tags" Target="../tags/tag888.xml"/><Relationship Id="rId80" Type="http://schemas.openxmlformats.org/officeDocument/2006/relationships/tags" Target="../tags/tag850.xml"/><Relationship Id="rId85" Type="http://schemas.openxmlformats.org/officeDocument/2006/relationships/tags" Target="../tags/tag855.xml"/><Relationship Id="rId12" Type="http://schemas.openxmlformats.org/officeDocument/2006/relationships/tags" Target="../tags/tag782.xml"/><Relationship Id="rId17" Type="http://schemas.openxmlformats.org/officeDocument/2006/relationships/tags" Target="../tags/tag787.xml"/><Relationship Id="rId33" Type="http://schemas.openxmlformats.org/officeDocument/2006/relationships/tags" Target="../tags/tag803.xml"/><Relationship Id="rId38" Type="http://schemas.openxmlformats.org/officeDocument/2006/relationships/tags" Target="../tags/tag808.xml"/><Relationship Id="rId59" Type="http://schemas.openxmlformats.org/officeDocument/2006/relationships/tags" Target="../tags/tag829.xml"/><Relationship Id="rId103" Type="http://schemas.openxmlformats.org/officeDocument/2006/relationships/tags" Target="../tags/tag873.xml"/><Relationship Id="rId108" Type="http://schemas.openxmlformats.org/officeDocument/2006/relationships/tags" Target="../tags/tag878.xml"/><Relationship Id="rId54" Type="http://schemas.openxmlformats.org/officeDocument/2006/relationships/tags" Target="../tags/tag824.xml"/><Relationship Id="rId70" Type="http://schemas.openxmlformats.org/officeDocument/2006/relationships/tags" Target="../tags/tag840.xml"/><Relationship Id="rId75" Type="http://schemas.openxmlformats.org/officeDocument/2006/relationships/tags" Target="../tags/tag845.xml"/><Relationship Id="rId91" Type="http://schemas.openxmlformats.org/officeDocument/2006/relationships/tags" Target="../tags/tag861.xml"/><Relationship Id="rId96" Type="http://schemas.openxmlformats.org/officeDocument/2006/relationships/tags" Target="../tags/tag866.xml"/><Relationship Id="rId1" Type="http://schemas.openxmlformats.org/officeDocument/2006/relationships/tags" Target="../tags/tag771.xml"/><Relationship Id="rId6" Type="http://schemas.openxmlformats.org/officeDocument/2006/relationships/tags" Target="../tags/tag776.xml"/><Relationship Id="rId23" Type="http://schemas.openxmlformats.org/officeDocument/2006/relationships/tags" Target="../tags/tag793.xml"/><Relationship Id="rId28" Type="http://schemas.openxmlformats.org/officeDocument/2006/relationships/tags" Target="../tags/tag798.xml"/><Relationship Id="rId49" Type="http://schemas.openxmlformats.org/officeDocument/2006/relationships/tags" Target="../tags/tag819.xml"/><Relationship Id="rId114" Type="http://schemas.openxmlformats.org/officeDocument/2006/relationships/tags" Target="../tags/tag884.xml"/><Relationship Id="rId119" Type="http://schemas.openxmlformats.org/officeDocument/2006/relationships/tags" Target="../tags/tag889.xml"/><Relationship Id="rId44" Type="http://schemas.openxmlformats.org/officeDocument/2006/relationships/tags" Target="../tags/tag814.xml"/><Relationship Id="rId60" Type="http://schemas.openxmlformats.org/officeDocument/2006/relationships/tags" Target="../tags/tag830.xml"/><Relationship Id="rId65" Type="http://schemas.openxmlformats.org/officeDocument/2006/relationships/tags" Target="../tags/tag835.xml"/><Relationship Id="rId81" Type="http://schemas.openxmlformats.org/officeDocument/2006/relationships/tags" Target="../tags/tag851.xml"/><Relationship Id="rId86" Type="http://schemas.openxmlformats.org/officeDocument/2006/relationships/tags" Target="../tags/tag856.xml"/><Relationship Id="rId4" Type="http://schemas.openxmlformats.org/officeDocument/2006/relationships/tags" Target="../tags/tag774.xml"/><Relationship Id="rId9" Type="http://schemas.openxmlformats.org/officeDocument/2006/relationships/tags" Target="../tags/tag779.xml"/><Relationship Id="rId13" Type="http://schemas.openxmlformats.org/officeDocument/2006/relationships/tags" Target="../tags/tag783.xml"/><Relationship Id="rId18" Type="http://schemas.openxmlformats.org/officeDocument/2006/relationships/tags" Target="../tags/tag788.xml"/><Relationship Id="rId39" Type="http://schemas.openxmlformats.org/officeDocument/2006/relationships/tags" Target="../tags/tag809.xml"/><Relationship Id="rId109" Type="http://schemas.openxmlformats.org/officeDocument/2006/relationships/tags" Target="../tags/tag879.xml"/><Relationship Id="rId34" Type="http://schemas.openxmlformats.org/officeDocument/2006/relationships/tags" Target="../tags/tag804.xml"/><Relationship Id="rId50" Type="http://schemas.openxmlformats.org/officeDocument/2006/relationships/tags" Target="../tags/tag820.xml"/><Relationship Id="rId55" Type="http://schemas.openxmlformats.org/officeDocument/2006/relationships/tags" Target="../tags/tag825.xml"/><Relationship Id="rId76" Type="http://schemas.openxmlformats.org/officeDocument/2006/relationships/tags" Target="../tags/tag846.xml"/><Relationship Id="rId97" Type="http://schemas.openxmlformats.org/officeDocument/2006/relationships/tags" Target="../tags/tag867.xml"/><Relationship Id="rId104" Type="http://schemas.openxmlformats.org/officeDocument/2006/relationships/tags" Target="../tags/tag874.xml"/><Relationship Id="rId120" Type="http://schemas.openxmlformats.org/officeDocument/2006/relationships/tags" Target="../tags/tag890.xml"/><Relationship Id="rId7" Type="http://schemas.openxmlformats.org/officeDocument/2006/relationships/tags" Target="../tags/tag777.xml"/><Relationship Id="rId71" Type="http://schemas.openxmlformats.org/officeDocument/2006/relationships/tags" Target="../tags/tag841.xml"/><Relationship Id="rId92" Type="http://schemas.openxmlformats.org/officeDocument/2006/relationships/tags" Target="../tags/tag862.xml"/><Relationship Id="rId2" Type="http://schemas.openxmlformats.org/officeDocument/2006/relationships/tags" Target="../tags/tag772.xml"/><Relationship Id="rId29" Type="http://schemas.openxmlformats.org/officeDocument/2006/relationships/tags" Target="../tags/tag799.xml"/><Relationship Id="rId24" Type="http://schemas.openxmlformats.org/officeDocument/2006/relationships/tags" Target="../tags/tag794.xml"/><Relationship Id="rId40" Type="http://schemas.openxmlformats.org/officeDocument/2006/relationships/tags" Target="../tags/tag810.xml"/><Relationship Id="rId45" Type="http://schemas.openxmlformats.org/officeDocument/2006/relationships/tags" Target="../tags/tag815.xml"/><Relationship Id="rId66" Type="http://schemas.openxmlformats.org/officeDocument/2006/relationships/tags" Target="../tags/tag836.xml"/><Relationship Id="rId87" Type="http://schemas.openxmlformats.org/officeDocument/2006/relationships/tags" Target="../tags/tag857.xml"/><Relationship Id="rId110" Type="http://schemas.openxmlformats.org/officeDocument/2006/relationships/tags" Target="../tags/tag880.xml"/><Relationship Id="rId115" Type="http://schemas.openxmlformats.org/officeDocument/2006/relationships/tags" Target="../tags/tag885.xml"/><Relationship Id="rId61" Type="http://schemas.openxmlformats.org/officeDocument/2006/relationships/tags" Target="../tags/tag831.xml"/><Relationship Id="rId82" Type="http://schemas.openxmlformats.org/officeDocument/2006/relationships/tags" Target="../tags/tag852.xml"/><Relationship Id="rId19" Type="http://schemas.openxmlformats.org/officeDocument/2006/relationships/tags" Target="../tags/tag789.xml"/><Relationship Id="rId14" Type="http://schemas.openxmlformats.org/officeDocument/2006/relationships/tags" Target="../tags/tag784.xml"/><Relationship Id="rId30" Type="http://schemas.openxmlformats.org/officeDocument/2006/relationships/tags" Target="../tags/tag800.xml"/><Relationship Id="rId35" Type="http://schemas.openxmlformats.org/officeDocument/2006/relationships/tags" Target="../tags/tag805.xml"/><Relationship Id="rId56" Type="http://schemas.openxmlformats.org/officeDocument/2006/relationships/tags" Target="../tags/tag826.xml"/><Relationship Id="rId77" Type="http://schemas.openxmlformats.org/officeDocument/2006/relationships/tags" Target="../tags/tag847.xml"/><Relationship Id="rId100" Type="http://schemas.openxmlformats.org/officeDocument/2006/relationships/tags" Target="../tags/tag870.xml"/><Relationship Id="rId105" Type="http://schemas.openxmlformats.org/officeDocument/2006/relationships/tags" Target="../tags/tag875.xml"/><Relationship Id="rId8" Type="http://schemas.openxmlformats.org/officeDocument/2006/relationships/tags" Target="../tags/tag778.xml"/><Relationship Id="rId51" Type="http://schemas.openxmlformats.org/officeDocument/2006/relationships/tags" Target="../tags/tag821.xml"/><Relationship Id="rId72" Type="http://schemas.openxmlformats.org/officeDocument/2006/relationships/tags" Target="../tags/tag842.xml"/><Relationship Id="rId93" Type="http://schemas.openxmlformats.org/officeDocument/2006/relationships/tags" Target="../tags/tag863.xml"/><Relationship Id="rId98" Type="http://schemas.openxmlformats.org/officeDocument/2006/relationships/tags" Target="../tags/tag868.xml"/><Relationship Id="rId121" Type="http://schemas.openxmlformats.org/officeDocument/2006/relationships/tags" Target="../tags/tag891.xml"/><Relationship Id="rId3" Type="http://schemas.openxmlformats.org/officeDocument/2006/relationships/tags" Target="../tags/tag773.xml"/><Relationship Id="rId25" Type="http://schemas.openxmlformats.org/officeDocument/2006/relationships/tags" Target="../tags/tag795.xml"/><Relationship Id="rId46" Type="http://schemas.openxmlformats.org/officeDocument/2006/relationships/tags" Target="../tags/tag816.xml"/><Relationship Id="rId67" Type="http://schemas.openxmlformats.org/officeDocument/2006/relationships/tags" Target="../tags/tag837.xml"/><Relationship Id="rId116" Type="http://schemas.openxmlformats.org/officeDocument/2006/relationships/tags" Target="../tags/tag886.xml"/><Relationship Id="rId20" Type="http://schemas.openxmlformats.org/officeDocument/2006/relationships/tags" Target="../tags/tag790.xml"/><Relationship Id="rId41" Type="http://schemas.openxmlformats.org/officeDocument/2006/relationships/tags" Target="../tags/tag811.xml"/><Relationship Id="rId62" Type="http://schemas.openxmlformats.org/officeDocument/2006/relationships/tags" Target="../tags/tag832.xml"/><Relationship Id="rId83" Type="http://schemas.openxmlformats.org/officeDocument/2006/relationships/tags" Target="../tags/tag853.xml"/><Relationship Id="rId88" Type="http://schemas.openxmlformats.org/officeDocument/2006/relationships/tags" Target="../tags/tag858.xml"/><Relationship Id="rId111" Type="http://schemas.openxmlformats.org/officeDocument/2006/relationships/tags" Target="../tags/tag881.xml"/><Relationship Id="rId15" Type="http://schemas.openxmlformats.org/officeDocument/2006/relationships/tags" Target="../tags/tag785.xml"/><Relationship Id="rId36" Type="http://schemas.openxmlformats.org/officeDocument/2006/relationships/tags" Target="../tags/tag806.xml"/><Relationship Id="rId57" Type="http://schemas.openxmlformats.org/officeDocument/2006/relationships/tags" Target="../tags/tag827.xml"/><Relationship Id="rId106" Type="http://schemas.openxmlformats.org/officeDocument/2006/relationships/tags" Target="../tags/tag876.xml"/><Relationship Id="rId10" Type="http://schemas.openxmlformats.org/officeDocument/2006/relationships/tags" Target="../tags/tag780.xml"/><Relationship Id="rId31" Type="http://schemas.openxmlformats.org/officeDocument/2006/relationships/tags" Target="../tags/tag801.xml"/><Relationship Id="rId52" Type="http://schemas.openxmlformats.org/officeDocument/2006/relationships/tags" Target="../tags/tag822.xml"/><Relationship Id="rId73" Type="http://schemas.openxmlformats.org/officeDocument/2006/relationships/tags" Target="../tags/tag843.xml"/><Relationship Id="rId78" Type="http://schemas.openxmlformats.org/officeDocument/2006/relationships/tags" Target="../tags/tag848.xml"/><Relationship Id="rId94" Type="http://schemas.openxmlformats.org/officeDocument/2006/relationships/tags" Target="../tags/tag864.xml"/><Relationship Id="rId99" Type="http://schemas.openxmlformats.org/officeDocument/2006/relationships/tags" Target="../tags/tag869.xml"/><Relationship Id="rId101" Type="http://schemas.openxmlformats.org/officeDocument/2006/relationships/tags" Target="../tags/tag871.xml"/><Relationship Id="rId12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8.4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Applications of the Normal Distribution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Standardizing a Normal Random Variable </a:t>
            </a:r>
          </a:p>
        </p:txBody>
      </p:sp>
      <p:grpSp>
        <p:nvGrpSpPr>
          <p:cNvPr id="5" name="SMARTInkShape-Group1">
            <a:extLst>
              <a:ext uri="{FF2B5EF4-FFF2-40B4-BE49-F238E27FC236}">
                <a16:creationId xmlns:a16="http://schemas.microsoft.com/office/drawing/2014/main" id="{B1B09AF9-311D-A557-6ACF-F8B846F5F1AC}"/>
              </a:ext>
            </a:extLst>
          </p:cNvPr>
          <p:cNvGrpSpPr/>
          <p:nvPr/>
        </p:nvGrpSpPr>
        <p:grpSpPr>
          <a:xfrm>
            <a:off x="219075" y="1323975"/>
            <a:ext cx="152401" cy="173108"/>
            <a:chOff x="219075" y="1323975"/>
            <a:chExt cx="152401" cy="173108"/>
          </a:xfrm>
        </p:grpSpPr>
        <p:sp>
          <p:nvSpPr>
            <p:cNvPr id="3" name="SMARTInkShape-1">
              <a:extLst>
                <a:ext uri="{FF2B5EF4-FFF2-40B4-BE49-F238E27FC236}">
                  <a16:creationId xmlns:a16="http://schemas.microsoft.com/office/drawing/2014/main" id="{DC89B866-2A5E-7951-0159-6602EC6FAFB1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219075" y="1323975"/>
              <a:ext cx="152401" cy="160387"/>
            </a:xfrm>
            <a:custGeom>
              <a:avLst/>
              <a:gdLst/>
              <a:ahLst/>
              <a:cxnLst/>
              <a:rect l="0" t="0" r="0" b="0"/>
              <a:pathLst>
                <a:path w="152401" h="160387">
                  <a:moveTo>
                    <a:pt x="0" y="0"/>
                  </a:moveTo>
                  <a:lnTo>
                    <a:pt x="0" y="0"/>
                  </a:lnTo>
                  <a:lnTo>
                    <a:pt x="18934" y="0"/>
                  </a:lnTo>
                  <a:lnTo>
                    <a:pt x="19050" y="15006"/>
                  </a:lnTo>
                  <a:lnTo>
                    <a:pt x="19050" y="12667"/>
                  </a:lnTo>
                  <a:lnTo>
                    <a:pt x="19050" y="18739"/>
                  </a:lnTo>
                  <a:lnTo>
                    <a:pt x="58060" y="60878"/>
                  </a:lnTo>
                  <a:lnTo>
                    <a:pt x="95330" y="104266"/>
                  </a:lnTo>
                  <a:lnTo>
                    <a:pt x="129806" y="146892"/>
                  </a:lnTo>
                  <a:lnTo>
                    <a:pt x="138532" y="151826"/>
                  </a:lnTo>
                  <a:lnTo>
                    <a:pt x="142303" y="160386"/>
                  </a:lnTo>
                  <a:lnTo>
                    <a:pt x="143552" y="159841"/>
                  </a:lnTo>
                  <a:lnTo>
                    <a:pt x="15240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">
              <a:extLst>
                <a:ext uri="{FF2B5EF4-FFF2-40B4-BE49-F238E27FC236}">
                  <a16:creationId xmlns:a16="http://schemas.microsoft.com/office/drawing/2014/main" id="{0E22BECC-BC24-568A-E7CC-5A46870863CF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228779" y="1334858"/>
              <a:ext cx="142687" cy="162225"/>
            </a:xfrm>
            <a:custGeom>
              <a:avLst/>
              <a:gdLst/>
              <a:ahLst/>
              <a:cxnLst/>
              <a:rect l="0" t="0" r="0" b="0"/>
              <a:pathLst>
                <a:path w="142687" h="162225">
                  <a:moveTo>
                    <a:pt x="133171" y="17692"/>
                  </a:moveTo>
                  <a:lnTo>
                    <a:pt x="133171" y="17692"/>
                  </a:lnTo>
                  <a:lnTo>
                    <a:pt x="138227" y="17692"/>
                  </a:lnTo>
                  <a:lnTo>
                    <a:pt x="139717" y="16634"/>
                  </a:lnTo>
                  <a:lnTo>
                    <a:pt x="140710" y="14870"/>
                  </a:lnTo>
                  <a:lnTo>
                    <a:pt x="142580" y="8559"/>
                  </a:lnTo>
                  <a:lnTo>
                    <a:pt x="142686" y="0"/>
                  </a:lnTo>
                  <a:lnTo>
                    <a:pt x="127485" y="15177"/>
                  </a:lnTo>
                  <a:lnTo>
                    <a:pt x="91676" y="59386"/>
                  </a:lnTo>
                  <a:lnTo>
                    <a:pt x="54972" y="104777"/>
                  </a:lnTo>
                  <a:lnTo>
                    <a:pt x="13697" y="147724"/>
                  </a:lnTo>
                  <a:lnTo>
                    <a:pt x="4403" y="161465"/>
                  </a:lnTo>
                  <a:lnTo>
                    <a:pt x="2876" y="162224"/>
                  </a:lnTo>
                  <a:lnTo>
                    <a:pt x="0" y="160664"/>
                  </a:lnTo>
                  <a:lnTo>
                    <a:pt x="9346" y="1510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SMARTInkShape-Group2">
            <a:extLst>
              <a:ext uri="{FF2B5EF4-FFF2-40B4-BE49-F238E27FC236}">
                <a16:creationId xmlns:a16="http://schemas.microsoft.com/office/drawing/2014/main" id="{1788893F-CC46-860C-BE36-A45CB39CBAB7}"/>
              </a:ext>
            </a:extLst>
          </p:cNvPr>
          <p:cNvGrpSpPr/>
          <p:nvPr/>
        </p:nvGrpSpPr>
        <p:grpSpPr>
          <a:xfrm>
            <a:off x="600467" y="1230049"/>
            <a:ext cx="1635987" cy="360627"/>
            <a:chOff x="600467" y="1230049"/>
            <a:chExt cx="1635987" cy="360627"/>
          </a:xfrm>
        </p:grpSpPr>
        <p:sp>
          <p:nvSpPr>
            <p:cNvPr id="6" name="SMARTInkShape-3">
              <a:extLst>
                <a:ext uri="{FF2B5EF4-FFF2-40B4-BE49-F238E27FC236}">
                  <a16:creationId xmlns:a16="http://schemas.microsoft.com/office/drawing/2014/main" id="{88279510-43AF-67CD-5203-3C3918380213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600467" y="1381125"/>
              <a:ext cx="152009" cy="66676"/>
            </a:xfrm>
            <a:custGeom>
              <a:avLst/>
              <a:gdLst/>
              <a:ahLst/>
              <a:cxnLst/>
              <a:rect l="0" t="0" r="0" b="0"/>
              <a:pathLst>
                <a:path w="152009" h="66676">
                  <a:moveTo>
                    <a:pt x="9133" y="66675"/>
                  </a:moveTo>
                  <a:lnTo>
                    <a:pt x="9133" y="66675"/>
                  </a:lnTo>
                  <a:lnTo>
                    <a:pt x="932" y="66675"/>
                  </a:lnTo>
                  <a:lnTo>
                    <a:pt x="491" y="65617"/>
                  </a:lnTo>
                  <a:lnTo>
                    <a:pt x="0" y="61618"/>
                  </a:lnTo>
                  <a:lnTo>
                    <a:pt x="928" y="60129"/>
                  </a:lnTo>
                  <a:lnTo>
                    <a:pt x="2605" y="59136"/>
                  </a:lnTo>
                  <a:lnTo>
                    <a:pt x="7844" y="57542"/>
                  </a:lnTo>
                  <a:lnTo>
                    <a:pt x="8560" y="54502"/>
                  </a:lnTo>
                  <a:lnTo>
                    <a:pt x="9100" y="48027"/>
                  </a:lnTo>
                  <a:lnTo>
                    <a:pt x="14179" y="47744"/>
                  </a:lnTo>
                  <a:lnTo>
                    <a:pt x="15672" y="46646"/>
                  </a:lnTo>
                  <a:lnTo>
                    <a:pt x="19454" y="37931"/>
                  </a:lnTo>
                  <a:lnTo>
                    <a:pt x="26824" y="30016"/>
                  </a:lnTo>
                  <a:lnTo>
                    <a:pt x="36265" y="28702"/>
                  </a:lnTo>
                  <a:lnTo>
                    <a:pt x="45782" y="28586"/>
                  </a:lnTo>
                  <a:lnTo>
                    <a:pt x="46266" y="27524"/>
                  </a:lnTo>
                  <a:lnTo>
                    <a:pt x="46803" y="23522"/>
                  </a:lnTo>
                  <a:lnTo>
                    <a:pt x="48005" y="22031"/>
                  </a:lnTo>
                  <a:lnTo>
                    <a:pt x="52162" y="20375"/>
                  </a:lnTo>
                  <a:lnTo>
                    <a:pt x="65771" y="19085"/>
                  </a:lnTo>
                  <a:lnTo>
                    <a:pt x="74439" y="27254"/>
                  </a:lnTo>
                  <a:lnTo>
                    <a:pt x="80459" y="28184"/>
                  </a:lnTo>
                  <a:lnTo>
                    <a:pt x="82084" y="29373"/>
                  </a:lnTo>
                  <a:lnTo>
                    <a:pt x="83167" y="31223"/>
                  </a:lnTo>
                  <a:lnTo>
                    <a:pt x="84691" y="38885"/>
                  </a:lnTo>
                  <a:lnTo>
                    <a:pt x="84905" y="41798"/>
                  </a:lnTo>
                  <a:lnTo>
                    <a:pt x="87965" y="47857"/>
                  </a:lnTo>
                  <a:lnTo>
                    <a:pt x="103955" y="66235"/>
                  </a:lnTo>
                  <a:lnTo>
                    <a:pt x="128062" y="66674"/>
                  </a:lnTo>
                  <a:lnTo>
                    <a:pt x="129694" y="65616"/>
                  </a:lnTo>
                  <a:lnTo>
                    <a:pt x="130782" y="63852"/>
                  </a:lnTo>
                  <a:lnTo>
                    <a:pt x="132528" y="58474"/>
                  </a:lnTo>
                  <a:lnTo>
                    <a:pt x="141121" y="49065"/>
                  </a:lnTo>
                  <a:lnTo>
                    <a:pt x="142363" y="39550"/>
                  </a:lnTo>
                  <a:lnTo>
                    <a:pt x="142482" y="14513"/>
                  </a:lnTo>
                  <a:lnTo>
                    <a:pt x="143541" y="12850"/>
                  </a:lnTo>
                  <a:lnTo>
                    <a:pt x="145305" y="11742"/>
                  </a:lnTo>
                  <a:lnTo>
                    <a:pt x="147539" y="11003"/>
                  </a:lnTo>
                  <a:lnTo>
                    <a:pt x="149029" y="9452"/>
                  </a:lnTo>
                  <a:lnTo>
                    <a:pt x="1520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4">
              <a:extLst>
                <a:ext uri="{FF2B5EF4-FFF2-40B4-BE49-F238E27FC236}">
                  <a16:creationId xmlns:a16="http://schemas.microsoft.com/office/drawing/2014/main" id="{665ECE8F-6F5F-AFD7-B5AE-26EE049FA344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934893" y="1323975"/>
              <a:ext cx="27133" cy="165212"/>
            </a:xfrm>
            <a:custGeom>
              <a:avLst/>
              <a:gdLst/>
              <a:ahLst/>
              <a:cxnLst/>
              <a:rect l="0" t="0" r="0" b="0"/>
              <a:pathLst>
                <a:path w="27133" h="165212">
                  <a:moveTo>
                    <a:pt x="27132" y="0"/>
                  </a:moveTo>
                  <a:lnTo>
                    <a:pt x="27132" y="0"/>
                  </a:lnTo>
                  <a:lnTo>
                    <a:pt x="22075" y="5057"/>
                  </a:lnTo>
                  <a:lnTo>
                    <a:pt x="18931" y="23370"/>
                  </a:lnTo>
                  <a:lnTo>
                    <a:pt x="14959" y="67244"/>
                  </a:lnTo>
                  <a:lnTo>
                    <a:pt x="7929" y="112258"/>
                  </a:lnTo>
                  <a:lnTo>
                    <a:pt x="0" y="135420"/>
                  </a:lnTo>
                  <a:lnTo>
                    <a:pt x="7284" y="165211"/>
                  </a:lnTo>
                  <a:lnTo>
                    <a:pt x="8082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5">
              <a:extLst>
                <a:ext uri="{FF2B5EF4-FFF2-40B4-BE49-F238E27FC236}">
                  <a16:creationId xmlns:a16="http://schemas.microsoft.com/office/drawing/2014/main" id="{87EDBF3A-B6A1-8FA4-0C0E-E7324E9EAE74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952500" y="1343025"/>
              <a:ext cx="142424" cy="157678"/>
            </a:xfrm>
            <a:custGeom>
              <a:avLst/>
              <a:gdLst/>
              <a:ahLst/>
              <a:cxnLst/>
              <a:rect l="0" t="0" r="0" b="0"/>
              <a:pathLst>
                <a:path w="142424" h="157678">
                  <a:moveTo>
                    <a:pt x="0" y="9525"/>
                  </a:moveTo>
                  <a:lnTo>
                    <a:pt x="0" y="9525"/>
                  </a:lnTo>
                  <a:lnTo>
                    <a:pt x="0" y="3"/>
                  </a:lnTo>
                  <a:lnTo>
                    <a:pt x="8201" y="0"/>
                  </a:lnTo>
                  <a:lnTo>
                    <a:pt x="8642" y="1058"/>
                  </a:lnTo>
                  <a:lnTo>
                    <a:pt x="9133" y="5057"/>
                  </a:lnTo>
                  <a:lnTo>
                    <a:pt x="14995" y="10361"/>
                  </a:lnTo>
                  <a:lnTo>
                    <a:pt x="23598" y="17305"/>
                  </a:lnTo>
                  <a:lnTo>
                    <a:pt x="30949" y="27447"/>
                  </a:lnTo>
                  <a:lnTo>
                    <a:pt x="34922" y="39010"/>
                  </a:lnTo>
                  <a:lnTo>
                    <a:pt x="37746" y="50146"/>
                  </a:lnTo>
                  <a:lnTo>
                    <a:pt x="48182" y="65919"/>
                  </a:lnTo>
                  <a:lnTo>
                    <a:pt x="62515" y="82450"/>
                  </a:lnTo>
                  <a:lnTo>
                    <a:pt x="64826" y="88856"/>
                  </a:lnTo>
                  <a:lnTo>
                    <a:pt x="71498" y="95230"/>
                  </a:lnTo>
                  <a:lnTo>
                    <a:pt x="87971" y="107946"/>
                  </a:lnTo>
                  <a:lnTo>
                    <a:pt x="117616" y="144305"/>
                  </a:lnTo>
                  <a:lnTo>
                    <a:pt x="137731" y="157141"/>
                  </a:lnTo>
                  <a:lnTo>
                    <a:pt x="139445" y="157677"/>
                  </a:lnTo>
                  <a:lnTo>
                    <a:pt x="140589" y="156976"/>
                  </a:lnTo>
                  <a:lnTo>
                    <a:pt x="141351" y="155451"/>
                  </a:lnTo>
                  <a:lnTo>
                    <a:pt x="142423" y="143191"/>
                  </a:lnTo>
                  <a:lnTo>
                    <a:pt x="135277" y="100740"/>
                  </a:lnTo>
                  <a:lnTo>
                    <a:pt x="132545" y="62498"/>
                  </a:lnTo>
                  <a:lnTo>
                    <a:pt x="124428" y="29352"/>
                  </a:lnTo>
                  <a:lnTo>
                    <a:pt x="123835" y="11028"/>
                  </a:lnTo>
                  <a:lnTo>
                    <a:pt x="1333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6">
              <a:extLst>
                <a:ext uri="{FF2B5EF4-FFF2-40B4-BE49-F238E27FC236}">
                  <a16:creationId xmlns:a16="http://schemas.microsoft.com/office/drawing/2014/main" id="{26CFB616-800F-26AD-64FB-C689D375BE57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1251604" y="1276350"/>
              <a:ext cx="91305" cy="285751"/>
            </a:xfrm>
            <a:custGeom>
              <a:avLst/>
              <a:gdLst/>
              <a:ahLst/>
              <a:cxnLst/>
              <a:rect l="0" t="0" r="0" b="0"/>
              <a:pathLst>
                <a:path w="91305" h="285751">
                  <a:moveTo>
                    <a:pt x="81896" y="0"/>
                  </a:moveTo>
                  <a:lnTo>
                    <a:pt x="81896" y="0"/>
                  </a:lnTo>
                  <a:lnTo>
                    <a:pt x="91304" y="0"/>
                  </a:lnTo>
                  <a:lnTo>
                    <a:pt x="83210" y="0"/>
                  </a:lnTo>
                  <a:lnTo>
                    <a:pt x="72172" y="5057"/>
                  </a:lnTo>
                  <a:lnTo>
                    <a:pt x="64169" y="13183"/>
                  </a:lnTo>
                  <a:lnTo>
                    <a:pt x="36373" y="55485"/>
                  </a:lnTo>
                  <a:lnTo>
                    <a:pt x="12127" y="102831"/>
                  </a:lnTo>
                  <a:lnTo>
                    <a:pt x="2427" y="131716"/>
                  </a:lnTo>
                  <a:lnTo>
                    <a:pt x="0" y="177755"/>
                  </a:lnTo>
                  <a:lnTo>
                    <a:pt x="695" y="192949"/>
                  </a:lnTo>
                  <a:lnTo>
                    <a:pt x="13700" y="229119"/>
                  </a:lnTo>
                  <a:lnTo>
                    <a:pt x="36201" y="258119"/>
                  </a:lnTo>
                  <a:lnTo>
                    <a:pt x="56715" y="269214"/>
                  </a:lnTo>
                  <a:lnTo>
                    <a:pt x="75824" y="275898"/>
                  </a:lnTo>
                  <a:lnTo>
                    <a:pt x="77848" y="278124"/>
                  </a:lnTo>
                  <a:lnTo>
                    <a:pt x="81896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7">
              <a:extLst>
                <a:ext uri="{FF2B5EF4-FFF2-40B4-BE49-F238E27FC236}">
                  <a16:creationId xmlns:a16="http://schemas.microsoft.com/office/drawing/2014/main" id="{30F046F7-4862-8813-86A6-00B6816351D3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1447800" y="1333944"/>
              <a:ext cx="304801" cy="171007"/>
            </a:xfrm>
            <a:custGeom>
              <a:avLst/>
              <a:gdLst/>
              <a:ahLst/>
              <a:cxnLst/>
              <a:rect l="0" t="0" r="0" b="0"/>
              <a:pathLst>
                <a:path w="304801" h="171007">
                  <a:moveTo>
                    <a:pt x="0" y="171006"/>
                  </a:moveTo>
                  <a:lnTo>
                    <a:pt x="0" y="171006"/>
                  </a:lnTo>
                  <a:lnTo>
                    <a:pt x="0" y="162805"/>
                  </a:lnTo>
                  <a:lnTo>
                    <a:pt x="1058" y="162364"/>
                  </a:lnTo>
                  <a:lnTo>
                    <a:pt x="5057" y="161874"/>
                  </a:lnTo>
                  <a:lnTo>
                    <a:pt x="6546" y="159626"/>
                  </a:lnTo>
                  <a:lnTo>
                    <a:pt x="17926" y="122465"/>
                  </a:lnTo>
                  <a:lnTo>
                    <a:pt x="57456" y="75888"/>
                  </a:lnTo>
                  <a:lnTo>
                    <a:pt x="77554" y="50382"/>
                  </a:lnTo>
                  <a:lnTo>
                    <a:pt x="103489" y="9649"/>
                  </a:lnTo>
                  <a:lnTo>
                    <a:pt x="104203" y="4747"/>
                  </a:lnTo>
                  <a:lnTo>
                    <a:pt x="105452" y="3017"/>
                  </a:lnTo>
                  <a:lnTo>
                    <a:pt x="107343" y="1863"/>
                  </a:lnTo>
                  <a:lnTo>
                    <a:pt x="112926" y="12"/>
                  </a:lnTo>
                  <a:lnTo>
                    <a:pt x="107483" y="7250"/>
                  </a:lnTo>
                  <a:lnTo>
                    <a:pt x="105978" y="12853"/>
                  </a:lnTo>
                  <a:lnTo>
                    <a:pt x="99824" y="57873"/>
                  </a:lnTo>
                  <a:lnTo>
                    <a:pt x="95852" y="101663"/>
                  </a:lnTo>
                  <a:lnTo>
                    <a:pt x="96576" y="114787"/>
                  </a:lnTo>
                  <a:lnTo>
                    <a:pt x="100426" y="124147"/>
                  </a:lnTo>
                  <a:lnTo>
                    <a:pt x="112594" y="140338"/>
                  </a:lnTo>
                  <a:lnTo>
                    <a:pt x="116364" y="141501"/>
                  </a:lnTo>
                  <a:lnTo>
                    <a:pt x="136646" y="142376"/>
                  </a:lnTo>
                  <a:lnTo>
                    <a:pt x="142929" y="139585"/>
                  </a:lnTo>
                  <a:lnTo>
                    <a:pt x="170160" y="114983"/>
                  </a:lnTo>
                  <a:lnTo>
                    <a:pt x="176168" y="106243"/>
                  </a:lnTo>
                  <a:lnTo>
                    <a:pt x="198453" y="64726"/>
                  </a:lnTo>
                  <a:lnTo>
                    <a:pt x="216800" y="19062"/>
                  </a:lnTo>
                  <a:lnTo>
                    <a:pt x="219063" y="0"/>
                  </a:lnTo>
                  <a:lnTo>
                    <a:pt x="214015" y="4744"/>
                  </a:lnTo>
                  <a:lnTo>
                    <a:pt x="203886" y="22374"/>
                  </a:lnTo>
                  <a:lnTo>
                    <a:pt x="191975" y="66657"/>
                  </a:lnTo>
                  <a:lnTo>
                    <a:pt x="190630" y="101472"/>
                  </a:lnTo>
                  <a:lnTo>
                    <a:pt x="193380" y="111174"/>
                  </a:lnTo>
                  <a:lnTo>
                    <a:pt x="207837" y="139069"/>
                  </a:lnTo>
                  <a:lnTo>
                    <a:pt x="209466" y="140189"/>
                  </a:lnTo>
                  <a:lnTo>
                    <a:pt x="217600" y="142136"/>
                  </a:lnTo>
                  <a:lnTo>
                    <a:pt x="261376" y="142430"/>
                  </a:lnTo>
                  <a:lnTo>
                    <a:pt x="268920" y="142430"/>
                  </a:lnTo>
                  <a:lnTo>
                    <a:pt x="275801" y="139608"/>
                  </a:lnTo>
                  <a:lnTo>
                    <a:pt x="282386" y="135885"/>
                  </a:lnTo>
                  <a:lnTo>
                    <a:pt x="295062" y="133168"/>
                  </a:lnTo>
                  <a:lnTo>
                    <a:pt x="304800" y="132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8">
              <a:extLst>
                <a:ext uri="{FF2B5EF4-FFF2-40B4-BE49-F238E27FC236}">
                  <a16:creationId xmlns:a16="http://schemas.microsoft.com/office/drawing/2014/main" id="{430C8EB5-6317-BE4B-4E79-7463858A8FF0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1819275" y="1476801"/>
              <a:ext cx="56598" cy="113875"/>
            </a:xfrm>
            <a:custGeom>
              <a:avLst/>
              <a:gdLst/>
              <a:ahLst/>
              <a:cxnLst/>
              <a:rect l="0" t="0" r="0" b="0"/>
              <a:pathLst>
                <a:path w="56598" h="113875">
                  <a:moveTo>
                    <a:pt x="9525" y="9099"/>
                  </a:moveTo>
                  <a:lnTo>
                    <a:pt x="9525" y="9099"/>
                  </a:lnTo>
                  <a:lnTo>
                    <a:pt x="28067" y="9099"/>
                  </a:lnTo>
                  <a:lnTo>
                    <a:pt x="28424" y="14155"/>
                  </a:lnTo>
                  <a:lnTo>
                    <a:pt x="25686" y="19460"/>
                  </a:lnTo>
                  <a:lnTo>
                    <a:pt x="19438" y="27641"/>
                  </a:lnTo>
                  <a:lnTo>
                    <a:pt x="10883" y="19903"/>
                  </a:lnTo>
                  <a:lnTo>
                    <a:pt x="9644" y="10535"/>
                  </a:lnTo>
                  <a:lnTo>
                    <a:pt x="14617" y="4468"/>
                  </a:lnTo>
                  <a:lnTo>
                    <a:pt x="19902" y="1749"/>
                  </a:lnTo>
                  <a:lnTo>
                    <a:pt x="31918" y="4"/>
                  </a:lnTo>
                  <a:lnTo>
                    <a:pt x="33979" y="919"/>
                  </a:lnTo>
                  <a:lnTo>
                    <a:pt x="35352" y="2587"/>
                  </a:lnTo>
                  <a:lnTo>
                    <a:pt x="36269" y="4758"/>
                  </a:lnTo>
                  <a:lnTo>
                    <a:pt x="35821" y="6205"/>
                  </a:lnTo>
                  <a:lnTo>
                    <a:pt x="34464" y="7169"/>
                  </a:lnTo>
                  <a:lnTo>
                    <a:pt x="32501" y="7813"/>
                  </a:lnTo>
                  <a:lnTo>
                    <a:pt x="31192" y="9300"/>
                  </a:lnTo>
                  <a:lnTo>
                    <a:pt x="29738" y="13774"/>
                  </a:lnTo>
                  <a:lnTo>
                    <a:pt x="28292" y="15391"/>
                  </a:lnTo>
                  <a:lnTo>
                    <a:pt x="20476" y="18198"/>
                  </a:lnTo>
                  <a:lnTo>
                    <a:pt x="20001" y="17282"/>
                  </a:lnTo>
                  <a:lnTo>
                    <a:pt x="19061" y="1011"/>
                  </a:lnTo>
                  <a:lnTo>
                    <a:pt x="20116" y="532"/>
                  </a:lnTo>
                  <a:lnTo>
                    <a:pt x="24110" y="0"/>
                  </a:lnTo>
                  <a:lnTo>
                    <a:pt x="29413" y="2585"/>
                  </a:lnTo>
                  <a:lnTo>
                    <a:pt x="41440" y="12869"/>
                  </a:lnTo>
                  <a:lnTo>
                    <a:pt x="50849" y="27032"/>
                  </a:lnTo>
                  <a:lnTo>
                    <a:pt x="55283" y="44634"/>
                  </a:lnTo>
                  <a:lnTo>
                    <a:pt x="56597" y="58198"/>
                  </a:lnTo>
                  <a:lnTo>
                    <a:pt x="54082" y="65493"/>
                  </a:lnTo>
                  <a:lnTo>
                    <a:pt x="34745" y="96631"/>
                  </a:lnTo>
                  <a:lnTo>
                    <a:pt x="28495" y="100919"/>
                  </a:lnTo>
                  <a:lnTo>
                    <a:pt x="22190" y="103883"/>
                  </a:lnTo>
                  <a:lnTo>
                    <a:pt x="12689" y="110443"/>
                  </a:lnTo>
                  <a:lnTo>
                    <a:pt x="0" y="1138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9">
              <a:extLst>
                <a:ext uri="{FF2B5EF4-FFF2-40B4-BE49-F238E27FC236}">
                  <a16:creationId xmlns:a16="http://schemas.microsoft.com/office/drawing/2014/main" id="{A6C54C8C-EB23-AF68-B3C3-60C61D958F2F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1971675" y="1333500"/>
              <a:ext cx="161926" cy="133147"/>
            </a:xfrm>
            <a:custGeom>
              <a:avLst/>
              <a:gdLst/>
              <a:ahLst/>
              <a:cxnLst/>
              <a:rect l="0" t="0" r="0" b="0"/>
              <a:pathLst>
                <a:path w="161926" h="133147">
                  <a:moveTo>
                    <a:pt x="0" y="47625"/>
                  </a:moveTo>
                  <a:lnTo>
                    <a:pt x="0" y="47625"/>
                  </a:lnTo>
                  <a:lnTo>
                    <a:pt x="9490" y="38135"/>
                  </a:lnTo>
                  <a:lnTo>
                    <a:pt x="14571" y="38110"/>
                  </a:lnTo>
                  <a:lnTo>
                    <a:pt x="16064" y="37049"/>
                  </a:lnTo>
                  <a:lnTo>
                    <a:pt x="17059" y="35282"/>
                  </a:lnTo>
                  <a:lnTo>
                    <a:pt x="17723" y="33047"/>
                  </a:lnTo>
                  <a:lnTo>
                    <a:pt x="19223" y="31556"/>
                  </a:lnTo>
                  <a:lnTo>
                    <a:pt x="27134" y="28968"/>
                  </a:lnTo>
                  <a:lnTo>
                    <a:pt x="33205" y="28691"/>
                  </a:lnTo>
                  <a:lnTo>
                    <a:pt x="38746" y="25805"/>
                  </a:lnTo>
                  <a:lnTo>
                    <a:pt x="41706" y="23553"/>
                  </a:lnTo>
                  <a:lnTo>
                    <a:pt x="50639" y="21051"/>
                  </a:lnTo>
                  <a:lnTo>
                    <a:pt x="55984" y="20384"/>
                  </a:lnTo>
                  <a:lnTo>
                    <a:pt x="59548" y="20998"/>
                  </a:lnTo>
                  <a:lnTo>
                    <a:pt x="61924" y="22465"/>
                  </a:lnTo>
                  <a:lnTo>
                    <a:pt x="63508" y="24502"/>
                  </a:lnTo>
                  <a:lnTo>
                    <a:pt x="68089" y="26765"/>
                  </a:lnTo>
                  <a:lnTo>
                    <a:pt x="70793" y="27368"/>
                  </a:lnTo>
                  <a:lnTo>
                    <a:pt x="72595" y="29887"/>
                  </a:lnTo>
                  <a:lnTo>
                    <a:pt x="75488" y="46316"/>
                  </a:lnTo>
                  <a:lnTo>
                    <a:pt x="76942" y="54452"/>
                  </a:lnTo>
                  <a:lnTo>
                    <a:pt x="81116" y="65123"/>
                  </a:lnTo>
                  <a:lnTo>
                    <a:pt x="80854" y="76921"/>
                  </a:lnTo>
                  <a:lnTo>
                    <a:pt x="71416" y="112491"/>
                  </a:lnTo>
                  <a:lnTo>
                    <a:pt x="63023" y="125523"/>
                  </a:lnTo>
                  <a:lnTo>
                    <a:pt x="56938" y="129872"/>
                  </a:lnTo>
                  <a:lnTo>
                    <a:pt x="47562" y="132319"/>
                  </a:lnTo>
                  <a:lnTo>
                    <a:pt x="34913" y="133146"/>
                  </a:lnTo>
                  <a:lnTo>
                    <a:pt x="28569" y="130437"/>
                  </a:lnTo>
                  <a:lnTo>
                    <a:pt x="6350" y="110955"/>
                  </a:lnTo>
                  <a:lnTo>
                    <a:pt x="2822" y="101877"/>
                  </a:lnTo>
                  <a:lnTo>
                    <a:pt x="6" y="57114"/>
                  </a:lnTo>
                  <a:lnTo>
                    <a:pt x="4" y="53951"/>
                  </a:lnTo>
                  <a:lnTo>
                    <a:pt x="2824" y="47614"/>
                  </a:lnTo>
                  <a:lnTo>
                    <a:pt x="13258" y="34923"/>
                  </a:lnTo>
                  <a:lnTo>
                    <a:pt x="19298" y="31396"/>
                  </a:lnTo>
                  <a:lnTo>
                    <a:pt x="25510" y="28771"/>
                  </a:lnTo>
                  <a:lnTo>
                    <a:pt x="53949" y="11290"/>
                  </a:lnTo>
                  <a:lnTo>
                    <a:pt x="64122" y="9874"/>
                  </a:lnTo>
                  <a:lnTo>
                    <a:pt x="70126" y="9680"/>
                  </a:lnTo>
                  <a:lnTo>
                    <a:pt x="76323" y="6772"/>
                  </a:lnTo>
                  <a:lnTo>
                    <a:pt x="79457" y="4514"/>
                  </a:lnTo>
                  <a:lnTo>
                    <a:pt x="93981" y="1338"/>
                  </a:lnTo>
                  <a:lnTo>
                    <a:pt x="139677" y="7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0">
              <a:extLst>
                <a:ext uri="{FF2B5EF4-FFF2-40B4-BE49-F238E27FC236}">
                  <a16:creationId xmlns:a16="http://schemas.microsoft.com/office/drawing/2014/main" id="{0DCD996F-0EB1-E22F-C675-DF601F15E06E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2124715" y="1230049"/>
              <a:ext cx="111739" cy="339879"/>
            </a:xfrm>
            <a:custGeom>
              <a:avLst/>
              <a:gdLst/>
              <a:ahLst/>
              <a:cxnLst/>
              <a:rect l="0" t="0" r="0" b="0"/>
              <a:pathLst>
                <a:path w="111739" h="339879">
                  <a:moveTo>
                    <a:pt x="8885" y="8201"/>
                  </a:moveTo>
                  <a:lnTo>
                    <a:pt x="8885" y="8201"/>
                  </a:lnTo>
                  <a:lnTo>
                    <a:pt x="17086" y="0"/>
                  </a:lnTo>
                  <a:lnTo>
                    <a:pt x="18586" y="617"/>
                  </a:lnTo>
                  <a:lnTo>
                    <a:pt x="47671" y="22604"/>
                  </a:lnTo>
                  <a:lnTo>
                    <a:pt x="73521" y="57932"/>
                  </a:lnTo>
                  <a:lnTo>
                    <a:pt x="90405" y="99830"/>
                  </a:lnTo>
                  <a:lnTo>
                    <a:pt x="103931" y="136328"/>
                  </a:lnTo>
                  <a:lnTo>
                    <a:pt x="111738" y="183676"/>
                  </a:lnTo>
                  <a:lnTo>
                    <a:pt x="102978" y="221178"/>
                  </a:lnTo>
                  <a:lnTo>
                    <a:pt x="77031" y="267489"/>
                  </a:lnTo>
                  <a:lnTo>
                    <a:pt x="51940" y="302835"/>
                  </a:lnTo>
                  <a:lnTo>
                    <a:pt x="28698" y="322454"/>
                  </a:lnTo>
                  <a:lnTo>
                    <a:pt x="1519" y="339878"/>
                  </a:lnTo>
                  <a:lnTo>
                    <a:pt x="799" y="339385"/>
                  </a:lnTo>
                  <a:lnTo>
                    <a:pt x="0" y="336016"/>
                  </a:lnTo>
                  <a:lnTo>
                    <a:pt x="2467" y="330991"/>
                  </a:lnTo>
                  <a:lnTo>
                    <a:pt x="8885" y="3225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SMARTInkShape-Group3">
            <a:extLst>
              <a:ext uri="{FF2B5EF4-FFF2-40B4-BE49-F238E27FC236}">
                <a16:creationId xmlns:a16="http://schemas.microsoft.com/office/drawing/2014/main" id="{1DD07BD0-0BEE-5CC7-4C0C-F1FDE774D585}"/>
              </a:ext>
            </a:extLst>
          </p:cNvPr>
          <p:cNvGrpSpPr/>
          <p:nvPr/>
        </p:nvGrpSpPr>
        <p:grpSpPr>
          <a:xfrm>
            <a:off x="104775" y="1857767"/>
            <a:ext cx="219076" cy="141751"/>
            <a:chOff x="104775" y="1857767"/>
            <a:chExt cx="219076" cy="141751"/>
          </a:xfrm>
        </p:grpSpPr>
        <p:sp>
          <p:nvSpPr>
            <p:cNvPr id="15" name="SMARTInkShape-11">
              <a:extLst>
                <a:ext uri="{FF2B5EF4-FFF2-40B4-BE49-F238E27FC236}">
                  <a16:creationId xmlns:a16="http://schemas.microsoft.com/office/drawing/2014/main" id="{0E895BA9-F651-3040-1C50-672BC6CF84CC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104775" y="1857767"/>
              <a:ext cx="133351" cy="132959"/>
            </a:xfrm>
            <a:custGeom>
              <a:avLst/>
              <a:gdLst/>
              <a:ahLst/>
              <a:cxnLst/>
              <a:rect l="0" t="0" r="0" b="0"/>
              <a:pathLst>
                <a:path w="133351" h="132959">
                  <a:moveTo>
                    <a:pt x="0" y="9133"/>
                  </a:moveTo>
                  <a:lnTo>
                    <a:pt x="0" y="9133"/>
                  </a:lnTo>
                  <a:lnTo>
                    <a:pt x="0" y="0"/>
                  </a:lnTo>
                  <a:lnTo>
                    <a:pt x="0" y="5173"/>
                  </a:lnTo>
                  <a:lnTo>
                    <a:pt x="0" y="550"/>
                  </a:lnTo>
                  <a:lnTo>
                    <a:pt x="0" y="4944"/>
                  </a:lnTo>
                  <a:lnTo>
                    <a:pt x="5644" y="10093"/>
                  </a:lnTo>
                  <a:lnTo>
                    <a:pt x="14150" y="16968"/>
                  </a:lnTo>
                  <a:lnTo>
                    <a:pt x="48360" y="59853"/>
                  </a:lnTo>
                  <a:lnTo>
                    <a:pt x="79472" y="96128"/>
                  </a:lnTo>
                  <a:lnTo>
                    <a:pt x="121008" y="127852"/>
                  </a:lnTo>
                  <a:lnTo>
                    <a:pt x="133350" y="132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2">
              <a:extLst>
                <a:ext uri="{FF2B5EF4-FFF2-40B4-BE49-F238E27FC236}">
                  <a16:creationId xmlns:a16="http://schemas.microsoft.com/office/drawing/2014/main" id="{7680CBD8-EFFC-8DDB-00AB-A5F47FDB1E27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114300" y="1866900"/>
              <a:ext cx="104776" cy="132618"/>
            </a:xfrm>
            <a:custGeom>
              <a:avLst/>
              <a:gdLst/>
              <a:ahLst/>
              <a:cxnLst/>
              <a:rect l="0" t="0" r="0" b="0"/>
              <a:pathLst>
                <a:path w="104776" h="132618">
                  <a:moveTo>
                    <a:pt x="104775" y="0"/>
                  </a:moveTo>
                  <a:lnTo>
                    <a:pt x="104775" y="0"/>
                  </a:lnTo>
                  <a:lnTo>
                    <a:pt x="68851" y="44125"/>
                  </a:lnTo>
                  <a:lnTo>
                    <a:pt x="36719" y="90723"/>
                  </a:lnTo>
                  <a:lnTo>
                    <a:pt x="688" y="132617"/>
                  </a:lnTo>
                  <a:lnTo>
                    <a:pt x="306" y="130202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3">
              <a:extLst>
                <a:ext uri="{FF2B5EF4-FFF2-40B4-BE49-F238E27FC236}">
                  <a16:creationId xmlns:a16="http://schemas.microsoft.com/office/drawing/2014/main" id="{95F03A35-60EF-63DA-EEEB-E2B805ACAF2E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314325" y="18764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4037" y="0"/>
                  </a:lnTo>
                  <a:lnTo>
                    <a:pt x="8593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4">
              <a:extLst>
                <a:ext uri="{FF2B5EF4-FFF2-40B4-BE49-F238E27FC236}">
                  <a16:creationId xmlns:a16="http://schemas.microsoft.com/office/drawing/2014/main" id="{F021292E-59B2-010E-2509-0284A6711458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314325" y="196215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5488"/>
                  </a:lnTo>
                  <a:lnTo>
                    <a:pt x="0" y="3145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SMARTInkShape-Group4">
            <a:extLst>
              <a:ext uri="{FF2B5EF4-FFF2-40B4-BE49-F238E27FC236}">
                <a16:creationId xmlns:a16="http://schemas.microsoft.com/office/drawing/2014/main" id="{77C1C459-404B-04C8-B20E-1C53D234A0AA}"/>
              </a:ext>
            </a:extLst>
          </p:cNvPr>
          <p:cNvGrpSpPr/>
          <p:nvPr/>
        </p:nvGrpSpPr>
        <p:grpSpPr>
          <a:xfrm>
            <a:off x="581025" y="1771650"/>
            <a:ext cx="885826" cy="222949"/>
            <a:chOff x="581025" y="1771650"/>
            <a:chExt cx="885826" cy="222949"/>
          </a:xfrm>
        </p:grpSpPr>
        <p:sp>
          <p:nvSpPr>
            <p:cNvPr id="20" name="SMARTInkShape-15">
              <a:extLst>
                <a:ext uri="{FF2B5EF4-FFF2-40B4-BE49-F238E27FC236}">
                  <a16:creationId xmlns:a16="http://schemas.microsoft.com/office/drawing/2014/main" id="{D45768AB-748E-F5B8-2101-DD01F02EAB26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581025" y="1888108"/>
              <a:ext cx="152401" cy="106491"/>
            </a:xfrm>
            <a:custGeom>
              <a:avLst/>
              <a:gdLst/>
              <a:ahLst/>
              <a:cxnLst/>
              <a:rect l="0" t="0" r="0" b="0"/>
              <a:pathLst>
                <a:path w="152401" h="106491">
                  <a:moveTo>
                    <a:pt x="0" y="45467"/>
                  </a:moveTo>
                  <a:lnTo>
                    <a:pt x="0" y="45467"/>
                  </a:lnTo>
                  <a:lnTo>
                    <a:pt x="5056" y="40411"/>
                  </a:lnTo>
                  <a:lnTo>
                    <a:pt x="10361" y="37928"/>
                  </a:lnTo>
                  <a:lnTo>
                    <a:pt x="13257" y="37266"/>
                  </a:lnTo>
                  <a:lnTo>
                    <a:pt x="22390" y="31278"/>
                  </a:lnTo>
                  <a:lnTo>
                    <a:pt x="31799" y="22801"/>
                  </a:lnTo>
                  <a:lnTo>
                    <a:pt x="33899" y="21890"/>
                  </a:lnTo>
                  <a:lnTo>
                    <a:pt x="35300" y="22340"/>
                  </a:lnTo>
                  <a:lnTo>
                    <a:pt x="36233" y="23699"/>
                  </a:lnTo>
                  <a:lnTo>
                    <a:pt x="37547" y="30668"/>
                  </a:lnTo>
                  <a:lnTo>
                    <a:pt x="38078" y="74332"/>
                  </a:lnTo>
                  <a:lnTo>
                    <a:pt x="38099" y="106490"/>
                  </a:lnTo>
                  <a:lnTo>
                    <a:pt x="38100" y="98280"/>
                  </a:lnTo>
                  <a:lnTo>
                    <a:pt x="40922" y="92575"/>
                  </a:lnTo>
                  <a:lnTo>
                    <a:pt x="72273" y="50367"/>
                  </a:lnTo>
                  <a:lnTo>
                    <a:pt x="115777" y="8769"/>
                  </a:lnTo>
                  <a:lnTo>
                    <a:pt x="130966" y="1080"/>
                  </a:lnTo>
                  <a:lnTo>
                    <a:pt x="134935" y="0"/>
                  </a:lnTo>
                  <a:lnTo>
                    <a:pt x="137582" y="339"/>
                  </a:lnTo>
                  <a:lnTo>
                    <a:pt x="139346" y="1624"/>
                  </a:lnTo>
                  <a:lnTo>
                    <a:pt x="140523" y="3538"/>
                  </a:lnTo>
                  <a:lnTo>
                    <a:pt x="142668" y="43659"/>
                  </a:lnTo>
                  <a:lnTo>
                    <a:pt x="142857" y="89201"/>
                  </a:lnTo>
                  <a:lnTo>
                    <a:pt x="142870" y="103699"/>
                  </a:lnTo>
                  <a:lnTo>
                    <a:pt x="143930" y="105455"/>
                  </a:lnTo>
                  <a:lnTo>
                    <a:pt x="145695" y="105567"/>
                  </a:lnTo>
                  <a:lnTo>
                    <a:pt x="152400" y="102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6">
              <a:extLst>
                <a:ext uri="{FF2B5EF4-FFF2-40B4-BE49-F238E27FC236}">
                  <a16:creationId xmlns:a16="http://schemas.microsoft.com/office/drawing/2014/main" id="{4E08D51C-9B5D-26BA-DEBF-D5404D401652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791742" y="1887782"/>
              <a:ext cx="43895" cy="100013"/>
            </a:xfrm>
            <a:custGeom>
              <a:avLst/>
              <a:gdLst/>
              <a:ahLst/>
              <a:cxnLst/>
              <a:rect l="0" t="0" r="0" b="0"/>
              <a:pathLst>
                <a:path w="43895" h="100013">
                  <a:moveTo>
                    <a:pt x="27408" y="26743"/>
                  </a:moveTo>
                  <a:lnTo>
                    <a:pt x="27408" y="26743"/>
                  </a:lnTo>
                  <a:lnTo>
                    <a:pt x="27408" y="4353"/>
                  </a:lnTo>
                  <a:lnTo>
                    <a:pt x="26350" y="2291"/>
                  </a:lnTo>
                  <a:lnTo>
                    <a:pt x="24586" y="917"/>
                  </a:lnTo>
                  <a:lnTo>
                    <a:pt x="22351" y="0"/>
                  </a:lnTo>
                  <a:lnTo>
                    <a:pt x="20862" y="448"/>
                  </a:lnTo>
                  <a:lnTo>
                    <a:pt x="19869" y="1805"/>
                  </a:lnTo>
                  <a:lnTo>
                    <a:pt x="19207" y="3767"/>
                  </a:lnTo>
                  <a:lnTo>
                    <a:pt x="4742" y="25662"/>
                  </a:lnTo>
                  <a:lnTo>
                    <a:pt x="0" y="56986"/>
                  </a:lnTo>
                  <a:lnTo>
                    <a:pt x="237" y="82271"/>
                  </a:lnTo>
                  <a:lnTo>
                    <a:pt x="4043" y="93050"/>
                  </a:lnTo>
                  <a:lnTo>
                    <a:pt x="6540" y="96347"/>
                  </a:lnTo>
                  <a:lnTo>
                    <a:pt x="12136" y="100012"/>
                  </a:lnTo>
                  <a:lnTo>
                    <a:pt x="20973" y="98818"/>
                  </a:lnTo>
                  <a:lnTo>
                    <a:pt x="30898" y="94760"/>
                  </a:lnTo>
                  <a:lnTo>
                    <a:pt x="38837" y="89428"/>
                  </a:lnTo>
                  <a:lnTo>
                    <a:pt x="43071" y="75064"/>
                  </a:lnTo>
                  <a:lnTo>
                    <a:pt x="43894" y="56686"/>
                  </a:lnTo>
                  <a:lnTo>
                    <a:pt x="38407" y="35497"/>
                  </a:lnTo>
                  <a:lnTo>
                    <a:pt x="27408" y="76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7">
              <a:extLst>
                <a:ext uri="{FF2B5EF4-FFF2-40B4-BE49-F238E27FC236}">
                  <a16:creationId xmlns:a16="http://schemas.microsoft.com/office/drawing/2014/main" id="{C69E68E7-9B9F-AC90-A368-89271DA747E2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885825" y="1885950"/>
              <a:ext cx="152401" cy="95188"/>
            </a:xfrm>
            <a:custGeom>
              <a:avLst/>
              <a:gdLst/>
              <a:ahLst/>
              <a:cxnLst/>
              <a:rect l="0" t="0" r="0" b="0"/>
              <a:pathLst>
                <a:path w="152401" h="95188">
                  <a:moveTo>
                    <a:pt x="0" y="38100"/>
                  </a:moveTo>
                  <a:lnTo>
                    <a:pt x="0" y="38100"/>
                  </a:lnTo>
                  <a:lnTo>
                    <a:pt x="0" y="28967"/>
                  </a:lnTo>
                  <a:lnTo>
                    <a:pt x="5057" y="23635"/>
                  </a:lnTo>
                  <a:lnTo>
                    <a:pt x="10361" y="21088"/>
                  </a:lnTo>
                  <a:lnTo>
                    <a:pt x="13258" y="20408"/>
                  </a:lnTo>
                  <a:lnTo>
                    <a:pt x="15188" y="18897"/>
                  </a:lnTo>
                  <a:lnTo>
                    <a:pt x="17334" y="14396"/>
                  </a:lnTo>
                  <a:lnTo>
                    <a:pt x="18964" y="12772"/>
                  </a:lnTo>
                  <a:lnTo>
                    <a:pt x="23598" y="10968"/>
                  </a:lnTo>
                  <a:lnTo>
                    <a:pt x="32157" y="9953"/>
                  </a:lnTo>
                  <a:lnTo>
                    <a:pt x="34138" y="10868"/>
                  </a:lnTo>
                  <a:lnTo>
                    <a:pt x="35459" y="12537"/>
                  </a:lnTo>
                  <a:lnTo>
                    <a:pt x="37984" y="17214"/>
                  </a:lnTo>
                  <a:lnTo>
                    <a:pt x="60444" y="54585"/>
                  </a:lnTo>
                  <a:lnTo>
                    <a:pt x="65444" y="78437"/>
                  </a:lnTo>
                  <a:lnTo>
                    <a:pt x="66128" y="87072"/>
                  </a:lnTo>
                  <a:lnTo>
                    <a:pt x="65252" y="89798"/>
                  </a:lnTo>
                  <a:lnTo>
                    <a:pt x="63609" y="91615"/>
                  </a:lnTo>
                  <a:lnTo>
                    <a:pt x="58426" y="94532"/>
                  </a:lnTo>
                  <a:lnTo>
                    <a:pt x="49061" y="95187"/>
                  </a:lnTo>
                  <a:lnTo>
                    <a:pt x="42994" y="90175"/>
                  </a:lnTo>
                  <a:lnTo>
                    <a:pt x="40275" y="84880"/>
                  </a:lnTo>
                  <a:lnTo>
                    <a:pt x="38530" y="67802"/>
                  </a:lnTo>
                  <a:lnTo>
                    <a:pt x="43284" y="50193"/>
                  </a:lnTo>
                  <a:lnTo>
                    <a:pt x="56452" y="31570"/>
                  </a:lnTo>
                  <a:lnTo>
                    <a:pt x="79864" y="13919"/>
                  </a:lnTo>
                  <a:lnTo>
                    <a:pt x="98570" y="4594"/>
                  </a:lnTo>
                  <a:lnTo>
                    <a:pt x="133844" y="12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8">
              <a:extLst>
                <a:ext uri="{FF2B5EF4-FFF2-40B4-BE49-F238E27FC236}">
                  <a16:creationId xmlns:a16="http://schemas.microsoft.com/office/drawing/2014/main" id="{F7A7E33E-5574-4663-32ED-F5D177EBE0BA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1047750" y="1895867"/>
              <a:ext cx="200026" cy="84773"/>
            </a:xfrm>
            <a:custGeom>
              <a:avLst/>
              <a:gdLst/>
              <a:ahLst/>
              <a:cxnLst/>
              <a:rect l="0" t="0" r="0" b="0"/>
              <a:pathLst>
                <a:path w="200026" h="84773">
                  <a:moveTo>
                    <a:pt x="0" y="9133"/>
                  </a:moveTo>
                  <a:lnTo>
                    <a:pt x="0" y="9133"/>
                  </a:lnTo>
                  <a:lnTo>
                    <a:pt x="5057" y="9133"/>
                  </a:lnTo>
                  <a:lnTo>
                    <a:pt x="10361" y="6311"/>
                  </a:lnTo>
                  <a:lnTo>
                    <a:pt x="16247" y="2587"/>
                  </a:lnTo>
                  <a:lnTo>
                    <a:pt x="26743" y="0"/>
                  </a:lnTo>
                  <a:lnTo>
                    <a:pt x="33088" y="4781"/>
                  </a:lnTo>
                  <a:lnTo>
                    <a:pt x="41672" y="12900"/>
                  </a:lnTo>
                  <a:lnTo>
                    <a:pt x="44979" y="21743"/>
                  </a:lnTo>
                  <a:lnTo>
                    <a:pt x="49663" y="38622"/>
                  </a:lnTo>
                  <a:lnTo>
                    <a:pt x="52159" y="44667"/>
                  </a:lnTo>
                  <a:lnTo>
                    <a:pt x="52764" y="49756"/>
                  </a:lnTo>
                  <a:lnTo>
                    <a:pt x="47703" y="75206"/>
                  </a:lnTo>
                  <a:lnTo>
                    <a:pt x="47648" y="70573"/>
                  </a:lnTo>
                  <a:lnTo>
                    <a:pt x="50458" y="65368"/>
                  </a:lnTo>
                  <a:lnTo>
                    <a:pt x="52688" y="62498"/>
                  </a:lnTo>
                  <a:lnTo>
                    <a:pt x="55167" y="53665"/>
                  </a:lnTo>
                  <a:lnTo>
                    <a:pt x="55828" y="48346"/>
                  </a:lnTo>
                  <a:lnTo>
                    <a:pt x="62207" y="36791"/>
                  </a:lnTo>
                  <a:lnTo>
                    <a:pt x="71039" y="26717"/>
                  </a:lnTo>
                  <a:lnTo>
                    <a:pt x="94670" y="9618"/>
                  </a:lnTo>
                  <a:lnTo>
                    <a:pt x="100135" y="14333"/>
                  </a:lnTo>
                  <a:lnTo>
                    <a:pt x="102713" y="19558"/>
                  </a:lnTo>
                  <a:lnTo>
                    <a:pt x="104694" y="52736"/>
                  </a:lnTo>
                  <a:lnTo>
                    <a:pt x="104775" y="84772"/>
                  </a:lnTo>
                  <a:lnTo>
                    <a:pt x="109832" y="80110"/>
                  </a:lnTo>
                  <a:lnTo>
                    <a:pt x="143785" y="37380"/>
                  </a:lnTo>
                  <a:lnTo>
                    <a:pt x="188077" y="1649"/>
                  </a:lnTo>
                  <a:lnTo>
                    <a:pt x="189943" y="2027"/>
                  </a:lnTo>
                  <a:lnTo>
                    <a:pt x="198488" y="7988"/>
                  </a:lnTo>
                  <a:lnTo>
                    <a:pt x="199985" y="53884"/>
                  </a:lnTo>
                  <a:lnTo>
                    <a:pt x="200025" y="75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9">
              <a:extLst>
                <a:ext uri="{FF2B5EF4-FFF2-40B4-BE49-F238E27FC236}">
                  <a16:creationId xmlns:a16="http://schemas.microsoft.com/office/drawing/2014/main" id="{A3B1D6EC-C805-3710-EF91-3FE0E991C83E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1290491" y="1880731"/>
              <a:ext cx="157310" cy="103524"/>
            </a:xfrm>
            <a:custGeom>
              <a:avLst/>
              <a:gdLst/>
              <a:ahLst/>
              <a:cxnLst/>
              <a:rect l="0" t="0" r="0" b="0"/>
              <a:pathLst>
                <a:path w="157310" h="103524">
                  <a:moveTo>
                    <a:pt x="43009" y="43319"/>
                  </a:moveTo>
                  <a:lnTo>
                    <a:pt x="43009" y="43319"/>
                  </a:lnTo>
                  <a:lnTo>
                    <a:pt x="59256" y="28131"/>
                  </a:lnTo>
                  <a:lnTo>
                    <a:pt x="69752" y="24777"/>
                  </a:lnTo>
                  <a:lnTo>
                    <a:pt x="70362" y="23550"/>
                  </a:lnTo>
                  <a:lnTo>
                    <a:pt x="71580" y="6579"/>
                  </a:lnTo>
                  <a:lnTo>
                    <a:pt x="66526" y="565"/>
                  </a:lnTo>
                  <a:lnTo>
                    <a:pt x="63979" y="0"/>
                  </a:lnTo>
                  <a:lnTo>
                    <a:pt x="61222" y="681"/>
                  </a:lnTo>
                  <a:lnTo>
                    <a:pt x="55337" y="3202"/>
                  </a:lnTo>
                  <a:lnTo>
                    <a:pt x="49194" y="4323"/>
                  </a:lnTo>
                  <a:lnTo>
                    <a:pt x="27150" y="21542"/>
                  </a:lnTo>
                  <a:lnTo>
                    <a:pt x="14792" y="33574"/>
                  </a:lnTo>
                  <a:lnTo>
                    <a:pt x="9301" y="44632"/>
                  </a:lnTo>
                  <a:lnTo>
                    <a:pt x="0" y="75242"/>
                  </a:lnTo>
                  <a:lnTo>
                    <a:pt x="4054" y="101785"/>
                  </a:lnTo>
                  <a:lnTo>
                    <a:pt x="5397" y="103463"/>
                  </a:lnTo>
                  <a:lnTo>
                    <a:pt x="7351" y="103523"/>
                  </a:lnTo>
                  <a:lnTo>
                    <a:pt x="12344" y="100768"/>
                  </a:lnTo>
                  <a:lnTo>
                    <a:pt x="46408" y="67390"/>
                  </a:lnTo>
                  <a:lnTo>
                    <a:pt x="56951" y="50333"/>
                  </a:lnTo>
                  <a:lnTo>
                    <a:pt x="61050" y="34552"/>
                  </a:lnTo>
                  <a:lnTo>
                    <a:pt x="61386" y="31125"/>
                  </a:lnTo>
                  <a:lnTo>
                    <a:pt x="62669" y="28839"/>
                  </a:lnTo>
                  <a:lnTo>
                    <a:pt x="64582" y="27316"/>
                  </a:lnTo>
                  <a:lnTo>
                    <a:pt x="66916" y="26300"/>
                  </a:lnTo>
                  <a:lnTo>
                    <a:pt x="67414" y="25623"/>
                  </a:lnTo>
                  <a:lnTo>
                    <a:pt x="66687" y="25172"/>
                  </a:lnTo>
                  <a:lnTo>
                    <a:pt x="62973" y="24447"/>
                  </a:lnTo>
                  <a:lnTo>
                    <a:pt x="62066" y="60421"/>
                  </a:lnTo>
                  <a:lnTo>
                    <a:pt x="70261" y="78600"/>
                  </a:lnTo>
                  <a:lnTo>
                    <a:pt x="76249" y="85640"/>
                  </a:lnTo>
                  <a:lnTo>
                    <a:pt x="81771" y="88587"/>
                  </a:lnTo>
                  <a:lnTo>
                    <a:pt x="96474" y="90245"/>
                  </a:lnTo>
                  <a:lnTo>
                    <a:pt x="110163" y="89575"/>
                  </a:lnTo>
                  <a:lnTo>
                    <a:pt x="157309" y="718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0">
              <a:extLst>
                <a:ext uri="{FF2B5EF4-FFF2-40B4-BE49-F238E27FC236}">
                  <a16:creationId xmlns:a16="http://schemas.microsoft.com/office/drawing/2014/main" id="{88114F1F-A878-0047-440A-2FC13565F314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1438559" y="1771650"/>
              <a:ext cx="28292" cy="219076"/>
            </a:xfrm>
            <a:custGeom>
              <a:avLst/>
              <a:gdLst/>
              <a:ahLst/>
              <a:cxnLst/>
              <a:rect l="0" t="0" r="0" b="0"/>
              <a:pathLst>
                <a:path w="28292" h="219076">
                  <a:moveTo>
                    <a:pt x="18766" y="0"/>
                  </a:moveTo>
                  <a:lnTo>
                    <a:pt x="18766" y="0"/>
                  </a:lnTo>
                  <a:lnTo>
                    <a:pt x="15944" y="31084"/>
                  </a:lnTo>
                  <a:lnTo>
                    <a:pt x="10565" y="72227"/>
                  </a:lnTo>
                  <a:lnTo>
                    <a:pt x="1876" y="115763"/>
                  </a:lnTo>
                  <a:lnTo>
                    <a:pt x="0" y="161059"/>
                  </a:lnTo>
                  <a:lnTo>
                    <a:pt x="859" y="182953"/>
                  </a:lnTo>
                  <a:lnTo>
                    <a:pt x="7928" y="210686"/>
                  </a:lnTo>
                  <a:lnTo>
                    <a:pt x="9424" y="213482"/>
                  </a:lnTo>
                  <a:lnTo>
                    <a:pt x="11480" y="215347"/>
                  </a:lnTo>
                  <a:lnTo>
                    <a:pt x="17327" y="218338"/>
                  </a:lnTo>
                  <a:lnTo>
                    <a:pt x="28291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SMARTInkShape-Group5">
            <a:extLst>
              <a:ext uri="{FF2B5EF4-FFF2-40B4-BE49-F238E27FC236}">
                <a16:creationId xmlns:a16="http://schemas.microsoft.com/office/drawing/2014/main" id="{1DAD2FE7-46DC-CAA4-8891-A271EAB35733}"/>
              </a:ext>
            </a:extLst>
          </p:cNvPr>
          <p:cNvGrpSpPr/>
          <p:nvPr/>
        </p:nvGrpSpPr>
        <p:grpSpPr>
          <a:xfrm>
            <a:off x="1733550" y="1771650"/>
            <a:ext cx="571501" cy="195557"/>
            <a:chOff x="1733550" y="1771650"/>
            <a:chExt cx="571501" cy="195557"/>
          </a:xfrm>
        </p:grpSpPr>
        <p:sp>
          <p:nvSpPr>
            <p:cNvPr id="27" name="SMARTInkShape-21">
              <a:extLst>
                <a:ext uri="{FF2B5EF4-FFF2-40B4-BE49-F238E27FC236}">
                  <a16:creationId xmlns:a16="http://schemas.microsoft.com/office/drawing/2014/main" id="{4C3DE990-3927-DC14-C703-A46FDA49F221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1733550" y="1848393"/>
              <a:ext cx="171451" cy="111581"/>
            </a:xfrm>
            <a:custGeom>
              <a:avLst/>
              <a:gdLst/>
              <a:ahLst/>
              <a:cxnLst/>
              <a:rect l="0" t="0" r="0" b="0"/>
              <a:pathLst>
                <a:path w="171451" h="111581">
                  <a:moveTo>
                    <a:pt x="0" y="28032"/>
                  </a:moveTo>
                  <a:lnTo>
                    <a:pt x="0" y="28032"/>
                  </a:lnTo>
                  <a:lnTo>
                    <a:pt x="15188" y="11785"/>
                  </a:lnTo>
                  <a:lnTo>
                    <a:pt x="18899" y="0"/>
                  </a:lnTo>
                  <a:lnTo>
                    <a:pt x="19048" y="47409"/>
                  </a:lnTo>
                  <a:lnTo>
                    <a:pt x="21872" y="69051"/>
                  </a:lnTo>
                  <a:lnTo>
                    <a:pt x="27251" y="89639"/>
                  </a:lnTo>
                  <a:lnTo>
                    <a:pt x="33239" y="98262"/>
                  </a:lnTo>
                  <a:lnTo>
                    <a:pt x="35918" y="99194"/>
                  </a:lnTo>
                  <a:lnTo>
                    <a:pt x="38762" y="98757"/>
                  </a:lnTo>
                  <a:lnTo>
                    <a:pt x="41716" y="97407"/>
                  </a:lnTo>
                  <a:lnTo>
                    <a:pt x="43686" y="95448"/>
                  </a:lnTo>
                  <a:lnTo>
                    <a:pt x="45874" y="90450"/>
                  </a:lnTo>
                  <a:lnTo>
                    <a:pt x="47516" y="88694"/>
                  </a:lnTo>
                  <a:lnTo>
                    <a:pt x="52163" y="86743"/>
                  </a:lnTo>
                  <a:lnTo>
                    <a:pt x="53825" y="85164"/>
                  </a:lnTo>
                  <a:lnTo>
                    <a:pt x="63404" y="61422"/>
                  </a:lnTo>
                  <a:lnTo>
                    <a:pt x="66764" y="44511"/>
                  </a:lnTo>
                  <a:lnTo>
                    <a:pt x="74748" y="30411"/>
                  </a:lnTo>
                  <a:lnTo>
                    <a:pt x="76290" y="30676"/>
                  </a:lnTo>
                  <a:lnTo>
                    <a:pt x="80826" y="33793"/>
                  </a:lnTo>
                  <a:lnTo>
                    <a:pt x="83547" y="38707"/>
                  </a:lnTo>
                  <a:lnTo>
                    <a:pt x="93042" y="66675"/>
                  </a:lnTo>
                  <a:lnTo>
                    <a:pt x="117879" y="106408"/>
                  </a:lnTo>
                  <a:lnTo>
                    <a:pt x="124005" y="110491"/>
                  </a:lnTo>
                  <a:lnTo>
                    <a:pt x="127120" y="111580"/>
                  </a:lnTo>
                  <a:lnTo>
                    <a:pt x="130255" y="111247"/>
                  </a:lnTo>
                  <a:lnTo>
                    <a:pt x="136560" y="108055"/>
                  </a:lnTo>
                  <a:lnTo>
                    <a:pt x="146061" y="95252"/>
                  </a:lnTo>
                  <a:lnTo>
                    <a:pt x="157694" y="65417"/>
                  </a:lnTo>
                  <a:lnTo>
                    <a:pt x="161730" y="46752"/>
                  </a:lnTo>
                  <a:lnTo>
                    <a:pt x="163912" y="43687"/>
                  </a:lnTo>
                  <a:lnTo>
                    <a:pt x="171450" y="375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2">
              <a:extLst>
                <a:ext uri="{FF2B5EF4-FFF2-40B4-BE49-F238E27FC236}">
                  <a16:creationId xmlns:a16="http://schemas.microsoft.com/office/drawing/2014/main" id="{4AEC235C-393D-22F5-4E4A-B1D365711B4C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1971675" y="1868375"/>
              <a:ext cx="9526" cy="84251"/>
            </a:xfrm>
            <a:custGeom>
              <a:avLst/>
              <a:gdLst/>
              <a:ahLst/>
              <a:cxnLst/>
              <a:rect l="0" t="0" r="0" b="0"/>
              <a:pathLst>
                <a:path w="9526" h="84251">
                  <a:moveTo>
                    <a:pt x="0" y="27100"/>
                  </a:moveTo>
                  <a:lnTo>
                    <a:pt x="0" y="27100"/>
                  </a:lnTo>
                  <a:lnTo>
                    <a:pt x="0" y="13842"/>
                  </a:lnTo>
                  <a:lnTo>
                    <a:pt x="1058" y="11912"/>
                  </a:lnTo>
                  <a:lnTo>
                    <a:pt x="2822" y="10624"/>
                  </a:lnTo>
                  <a:lnTo>
                    <a:pt x="5057" y="9766"/>
                  </a:lnTo>
                  <a:lnTo>
                    <a:pt x="6546" y="8136"/>
                  </a:lnTo>
                  <a:lnTo>
                    <a:pt x="9133" y="0"/>
                  </a:lnTo>
                  <a:lnTo>
                    <a:pt x="9502" y="15916"/>
                  </a:lnTo>
                  <a:lnTo>
                    <a:pt x="8460" y="32723"/>
                  </a:lnTo>
                  <a:lnTo>
                    <a:pt x="4035" y="56283"/>
                  </a:lnTo>
                  <a:lnTo>
                    <a:pt x="9525" y="84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3">
              <a:extLst>
                <a:ext uri="{FF2B5EF4-FFF2-40B4-BE49-F238E27FC236}">
                  <a16:creationId xmlns:a16="http://schemas.microsoft.com/office/drawing/2014/main" id="{5A07D1BF-C75B-4D44-752A-4AA13A565F8B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2000250" y="1819275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28575"/>
                  </a:moveTo>
                  <a:lnTo>
                    <a:pt x="0" y="2857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4">
              <a:extLst>
                <a:ext uri="{FF2B5EF4-FFF2-40B4-BE49-F238E27FC236}">
                  <a16:creationId xmlns:a16="http://schemas.microsoft.com/office/drawing/2014/main" id="{191E1F49-9646-E71C-6C1E-81017C5B392D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2057400" y="1771650"/>
              <a:ext cx="85726" cy="195557"/>
            </a:xfrm>
            <a:custGeom>
              <a:avLst/>
              <a:gdLst/>
              <a:ahLst/>
              <a:cxnLst/>
              <a:rect l="0" t="0" r="0" b="0"/>
              <a:pathLst>
                <a:path w="85726" h="195557">
                  <a:moveTo>
                    <a:pt x="28575" y="0"/>
                  </a:moveTo>
                  <a:lnTo>
                    <a:pt x="28575" y="0"/>
                  </a:lnTo>
                  <a:lnTo>
                    <a:pt x="27517" y="20696"/>
                  </a:lnTo>
                  <a:lnTo>
                    <a:pt x="21036" y="39993"/>
                  </a:lnTo>
                  <a:lnTo>
                    <a:pt x="11707" y="84250"/>
                  </a:lnTo>
                  <a:lnTo>
                    <a:pt x="1167" y="129654"/>
                  </a:lnTo>
                  <a:lnTo>
                    <a:pt x="30" y="176150"/>
                  </a:lnTo>
                  <a:lnTo>
                    <a:pt x="0" y="190052"/>
                  </a:lnTo>
                  <a:lnTo>
                    <a:pt x="40980" y="193322"/>
                  </a:lnTo>
                  <a:lnTo>
                    <a:pt x="46370" y="195556"/>
                  </a:lnTo>
                  <a:lnTo>
                    <a:pt x="58003" y="195217"/>
                  </a:lnTo>
                  <a:lnTo>
                    <a:pt x="85725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5">
              <a:extLst>
                <a:ext uri="{FF2B5EF4-FFF2-40B4-BE49-F238E27FC236}">
                  <a16:creationId xmlns:a16="http://schemas.microsoft.com/office/drawing/2014/main" id="{9188AEDC-374F-623E-8F99-29C65357B989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2047875" y="1866900"/>
              <a:ext cx="95251" cy="28576"/>
            </a:xfrm>
            <a:custGeom>
              <a:avLst/>
              <a:gdLst/>
              <a:ahLst/>
              <a:cxnLst/>
              <a:rect l="0" t="0" r="0" b="0"/>
              <a:pathLst>
                <a:path w="95251" h="28576">
                  <a:moveTo>
                    <a:pt x="0" y="28575"/>
                  </a:moveTo>
                  <a:lnTo>
                    <a:pt x="0" y="28575"/>
                  </a:lnTo>
                  <a:lnTo>
                    <a:pt x="39772" y="7117"/>
                  </a:lnTo>
                  <a:lnTo>
                    <a:pt x="75584" y="937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6">
              <a:extLst>
                <a:ext uri="{FF2B5EF4-FFF2-40B4-BE49-F238E27FC236}">
                  <a16:creationId xmlns:a16="http://schemas.microsoft.com/office/drawing/2014/main" id="{843BAD60-634B-5162-5ED7-A9E5075DD502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2190750" y="1781175"/>
              <a:ext cx="114301" cy="171451"/>
            </a:xfrm>
            <a:custGeom>
              <a:avLst/>
              <a:gdLst/>
              <a:ahLst/>
              <a:cxnLst/>
              <a:rect l="0" t="0" r="0" b="0"/>
              <a:pathLst>
                <a:path w="114301" h="171451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7539" y="13183"/>
                  </a:lnTo>
                  <a:lnTo>
                    <a:pt x="15809" y="50419"/>
                  </a:lnTo>
                  <a:lnTo>
                    <a:pt x="18410" y="93607"/>
                  </a:lnTo>
                  <a:lnTo>
                    <a:pt x="18966" y="140542"/>
                  </a:lnTo>
                  <a:lnTo>
                    <a:pt x="19039" y="158900"/>
                  </a:lnTo>
                  <a:lnTo>
                    <a:pt x="20101" y="158850"/>
                  </a:lnTo>
                  <a:lnTo>
                    <a:pt x="32307" y="148402"/>
                  </a:lnTo>
                  <a:lnTo>
                    <a:pt x="35525" y="142509"/>
                  </a:lnTo>
                  <a:lnTo>
                    <a:pt x="36384" y="139456"/>
                  </a:lnTo>
                  <a:lnTo>
                    <a:pt x="59408" y="107371"/>
                  </a:lnTo>
                  <a:lnTo>
                    <a:pt x="63947" y="103331"/>
                  </a:lnTo>
                  <a:lnTo>
                    <a:pt x="82439" y="96314"/>
                  </a:lnTo>
                  <a:lnTo>
                    <a:pt x="84593" y="98076"/>
                  </a:lnTo>
                  <a:lnTo>
                    <a:pt x="89808" y="105678"/>
                  </a:lnTo>
                  <a:lnTo>
                    <a:pt x="93638" y="121858"/>
                  </a:lnTo>
                  <a:lnTo>
                    <a:pt x="95990" y="145230"/>
                  </a:lnTo>
                  <a:lnTo>
                    <a:pt x="104923" y="166866"/>
                  </a:lnTo>
                  <a:lnTo>
                    <a:pt x="11430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SMARTInkShape-Group6">
            <a:extLst>
              <a:ext uri="{FF2B5EF4-FFF2-40B4-BE49-F238E27FC236}">
                <a16:creationId xmlns:a16="http://schemas.microsoft.com/office/drawing/2014/main" id="{0912333F-1669-115A-3305-E4349579BA83}"/>
              </a:ext>
            </a:extLst>
          </p:cNvPr>
          <p:cNvGrpSpPr/>
          <p:nvPr/>
        </p:nvGrpSpPr>
        <p:grpSpPr>
          <a:xfrm>
            <a:off x="600159" y="2157941"/>
            <a:ext cx="552367" cy="279723"/>
            <a:chOff x="600159" y="2157941"/>
            <a:chExt cx="552367" cy="279723"/>
          </a:xfrm>
        </p:grpSpPr>
        <p:sp>
          <p:nvSpPr>
            <p:cNvPr id="34" name="SMARTInkShape-27">
              <a:extLst>
                <a:ext uri="{FF2B5EF4-FFF2-40B4-BE49-F238E27FC236}">
                  <a16:creationId xmlns:a16="http://schemas.microsoft.com/office/drawing/2014/main" id="{6F48468C-93A0-CE5F-479E-F6C988A4DD74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600159" y="2172102"/>
              <a:ext cx="180892" cy="132933"/>
            </a:xfrm>
            <a:custGeom>
              <a:avLst/>
              <a:gdLst/>
              <a:ahLst/>
              <a:cxnLst/>
              <a:rect l="0" t="0" r="0" b="0"/>
              <a:pathLst>
                <a:path w="180892" h="132933">
                  <a:moveTo>
                    <a:pt x="85641" y="18648"/>
                  </a:moveTo>
                  <a:lnTo>
                    <a:pt x="85641" y="18648"/>
                  </a:lnTo>
                  <a:lnTo>
                    <a:pt x="95050" y="18648"/>
                  </a:lnTo>
                  <a:lnTo>
                    <a:pt x="95132" y="13592"/>
                  </a:lnTo>
                  <a:lnTo>
                    <a:pt x="94085" y="12102"/>
                  </a:lnTo>
                  <a:lnTo>
                    <a:pt x="92328" y="11109"/>
                  </a:lnTo>
                  <a:lnTo>
                    <a:pt x="86962" y="9515"/>
                  </a:lnTo>
                  <a:lnTo>
                    <a:pt x="78297" y="2654"/>
                  </a:lnTo>
                  <a:lnTo>
                    <a:pt x="72499" y="956"/>
                  </a:lnTo>
                  <a:lnTo>
                    <a:pt x="58229" y="0"/>
                  </a:lnTo>
                  <a:lnTo>
                    <a:pt x="35538" y="9830"/>
                  </a:lnTo>
                  <a:lnTo>
                    <a:pt x="23509" y="20373"/>
                  </a:lnTo>
                  <a:lnTo>
                    <a:pt x="4748" y="43021"/>
                  </a:lnTo>
                  <a:lnTo>
                    <a:pt x="2063" y="49942"/>
                  </a:lnTo>
                  <a:lnTo>
                    <a:pt x="0" y="90361"/>
                  </a:lnTo>
                  <a:lnTo>
                    <a:pt x="1012" y="105554"/>
                  </a:lnTo>
                  <a:lnTo>
                    <a:pt x="4989" y="119362"/>
                  </a:lnTo>
                  <a:lnTo>
                    <a:pt x="7531" y="123891"/>
                  </a:lnTo>
                  <a:lnTo>
                    <a:pt x="13178" y="128922"/>
                  </a:lnTo>
                  <a:lnTo>
                    <a:pt x="19216" y="131159"/>
                  </a:lnTo>
                  <a:lnTo>
                    <a:pt x="22308" y="131755"/>
                  </a:lnTo>
                  <a:lnTo>
                    <a:pt x="36772" y="127538"/>
                  </a:lnTo>
                  <a:lnTo>
                    <a:pt x="54797" y="115583"/>
                  </a:lnTo>
                  <a:lnTo>
                    <a:pt x="61450" y="109341"/>
                  </a:lnTo>
                  <a:lnTo>
                    <a:pt x="64306" y="103759"/>
                  </a:lnTo>
                  <a:lnTo>
                    <a:pt x="65068" y="100789"/>
                  </a:lnTo>
                  <a:lnTo>
                    <a:pt x="66634" y="98808"/>
                  </a:lnTo>
                  <a:lnTo>
                    <a:pt x="71196" y="96608"/>
                  </a:lnTo>
                  <a:lnTo>
                    <a:pt x="76752" y="89986"/>
                  </a:lnTo>
                  <a:lnTo>
                    <a:pt x="91016" y="63516"/>
                  </a:lnTo>
                  <a:lnTo>
                    <a:pt x="93322" y="55170"/>
                  </a:lnTo>
                  <a:lnTo>
                    <a:pt x="94995" y="52521"/>
                  </a:lnTo>
                  <a:lnTo>
                    <a:pt x="97168" y="50755"/>
                  </a:lnTo>
                  <a:lnTo>
                    <a:pt x="103205" y="47921"/>
                  </a:lnTo>
                  <a:lnTo>
                    <a:pt x="104251" y="57543"/>
                  </a:lnTo>
                  <a:lnTo>
                    <a:pt x="104652" y="100223"/>
                  </a:lnTo>
                  <a:lnTo>
                    <a:pt x="104690" y="130876"/>
                  </a:lnTo>
                  <a:lnTo>
                    <a:pt x="105749" y="131567"/>
                  </a:lnTo>
                  <a:lnTo>
                    <a:pt x="112892" y="132766"/>
                  </a:lnTo>
                  <a:lnTo>
                    <a:pt x="140615" y="132932"/>
                  </a:lnTo>
                  <a:lnTo>
                    <a:pt x="149938" y="130119"/>
                  </a:lnTo>
                  <a:lnTo>
                    <a:pt x="171157" y="116472"/>
                  </a:lnTo>
                  <a:lnTo>
                    <a:pt x="174402" y="115614"/>
                  </a:lnTo>
                  <a:lnTo>
                    <a:pt x="176565" y="113983"/>
                  </a:lnTo>
                  <a:lnTo>
                    <a:pt x="180891" y="1043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8">
              <a:extLst>
                <a:ext uri="{FF2B5EF4-FFF2-40B4-BE49-F238E27FC236}">
                  <a16:creationId xmlns:a16="http://schemas.microsoft.com/office/drawing/2014/main" id="{5836C00A-BA8A-ECBC-7F6A-8518DFA1CAD0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819150" y="2200275"/>
              <a:ext cx="95251" cy="85392"/>
            </a:xfrm>
            <a:custGeom>
              <a:avLst/>
              <a:gdLst/>
              <a:ahLst/>
              <a:cxnLst/>
              <a:rect l="0" t="0" r="0" b="0"/>
              <a:pathLst>
                <a:path w="95251" h="85392">
                  <a:moveTo>
                    <a:pt x="0" y="9525"/>
                  </a:moveTo>
                  <a:lnTo>
                    <a:pt x="0" y="9525"/>
                  </a:lnTo>
                  <a:lnTo>
                    <a:pt x="0" y="4469"/>
                  </a:lnTo>
                  <a:lnTo>
                    <a:pt x="1058" y="2979"/>
                  </a:lnTo>
                  <a:lnTo>
                    <a:pt x="2822" y="1986"/>
                  </a:lnTo>
                  <a:lnTo>
                    <a:pt x="9133" y="116"/>
                  </a:lnTo>
                  <a:lnTo>
                    <a:pt x="12343" y="46964"/>
                  </a:lnTo>
                  <a:lnTo>
                    <a:pt x="18186" y="60031"/>
                  </a:lnTo>
                  <a:lnTo>
                    <a:pt x="37199" y="84599"/>
                  </a:lnTo>
                  <a:lnTo>
                    <a:pt x="42890" y="85391"/>
                  </a:lnTo>
                  <a:lnTo>
                    <a:pt x="48342" y="82754"/>
                  </a:lnTo>
                  <a:lnTo>
                    <a:pt x="60467" y="72438"/>
                  </a:lnTo>
                  <a:lnTo>
                    <a:pt x="73053" y="51546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9">
              <a:extLst>
                <a:ext uri="{FF2B5EF4-FFF2-40B4-BE49-F238E27FC236}">
                  <a16:creationId xmlns:a16="http://schemas.microsoft.com/office/drawing/2014/main" id="{0C44AFED-2DEB-BC46-29FE-54DFB6D9FD1C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963009" y="2157941"/>
              <a:ext cx="84742" cy="279723"/>
            </a:xfrm>
            <a:custGeom>
              <a:avLst/>
              <a:gdLst/>
              <a:ahLst/>
              <a:cxnLst/>
              <a:rect l="0" t="0" r="0" b="0"/>
              <a:pathLst>
                <a:path w="84742" h="279723">
                  <a:moveTo>
                    <a:pt x="75216" y="70909"/>
                  </a:moveTo>
                  <a:lnTo>
                    <a:pt x="75216" y="70909"/>
                  </a:lnTo>
                  <a:lnTo>
                    <a:pt x="83417" y="62708"/>
                  </a:lnTo>
                  <a:lnTo>
                    <a:pt x="84349" y="56720"/>
                  </a:lnTo>
                  <a:lnTo>
                    <a:pt x="84624" y="48243"/>
                  </a:lnTo>
                  <a:lnTo>
                    <a:pt x="81867" y="42138"/>
                  </a:lnTo>
                  <a:lnTo>
                    <a:pt x="78172" y="35897"/>
                  </a:lnTo>
                  <a:lnTo>
                    <a:pt x="75034" y="26433"/>
                  </a:lnTo>
                  <a:lnTo>
                    <a:pt x="52860" y="1058"/>
                  </a:lnTo>
                  <a:lnTo>
                    <a:pt x="48671" y="0"/>
                  </a:lnTo>
                  <a:lnTo>
                    <a:pt x="38371" y="1647"/>
                  </a:lnTo>
                  <a:lnTo>
                    <a:pt x="29560" y="8728"/>
                  </a:lnTo>
                  <a:lnTo>
                    <a:pt x="6488" y="36576"/>
                  </a:lnTo>
                  <a:lnTo>
                    <a:pt x="1230" y="55209"/>
                  </a:lnTo>
                  <a:lnTo>
                    <a:pt x="0" y="67812"/>
                  </a:lnTo>
                  <a:lnTo>
                    <a:pt x="2275" y="77646"/>
                  </a:lnTo>
                  <a:lnTo>
                    <a:pt x="4364" y="81750"/>
                  </a:lnTo>
                  <a:lnTo>
                    <a:pt x="6815" y="84487"/>
                  </a:lnTo>
                  <a:lnTo>
                    <a:pt x="16375" y="89238"/>
                  </a:lnTo>
                  <a:lnTo>
                    <a:pt x="31175" y="89896"/>
                  </a:lnTo>
                  <a:lnTo>
                    <a:pt x="37298" y="87109"/>
                  </a:lnTo>
                  <a:lnTo>
                    <a:pt x="43547" y="83400"/>
                  </a:lnTo>
                  <a:lnTo>
                    <a:pt x="49852" y="81752"/>
                  </a:lnTo>
                  <a:lnTo>
                    <a:pt x="56182" y="75376"/>
                  </a:lnTo>
                  <a:lnTo>
                    <a:pt x="75051" y="52047"/>
                  </a:lnTo>
                  <a:lnTo>
                    <a:pt x="75206" y="86500"/>
                  </a:lnTo>
                  <a:lnTo>
                    <a:pt x="75213" y="129504"/>
                  </a:lnTo>
                  <a:lnTo>
                    <a:pt x="75215" y="176910"/>
                  </a:lnTo>
                  <a:lnTo>
                    <a:pt x="75216" y="216969"/>
                  </a:lnTo>
                  <a:lnTo>
                    <a:pt x="72394" y="251064"/>
                  </a:lnTo>
                  <a:lnTo>
                    <a:pt x="65515" y="274863"/>
                  </a:lnTo>
                  <a:lnTo>
                    <a:pt x="63457" y="276728"/>
                  </a:lnTo>
                  <a:lnTo>
                    <a:pt x="57606" y="279722"/>
                  </a:lnTo>
                  <a:lnTo>
                    <a:pt x="43035" y="253879"/>
                  </a:lnTo>
                  <a:lnTo>
                    <a:pt x="38870" y="230603"/>
                  </a:lnTo>
                  <a:lnTo>
                    <a:pt x="45471" y="185601"/>
                  </a:lnTo>
                  <a:lnTo>
                    <a:pt x="47978" y="181237"/>
                  </a:lnTo>
                  <a:lnTo>
                    <a:pt x="61619" y="170039"/>
                  </a:lnTo>
                  <a:lnTo>
                    <a:pt x="84741" y="1566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0">
              <a:extLst>
                <a:ext uri="{FF2B5EF4-FFF2-40B4-BE49-F238E27FC236}">
                  <a16:creationId xmlns:a16="http://schemas.microsoft.com/office/drawing/2014/main" id="{728621FD-5036-D4F0-AFC5-0EB8FE68FBCD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1152525" y="23241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SMARTInkShape-Group7">
            <a:extLst>
              <a:ext uri="{FF2B5EF4-FFF2-40B4-BE49-F238E27FC236}">
                <a16:creationId xmlns:a16="http://schemas.microsoft.com/office/drawing/2014/main" id="{2EE4F636-8298-8149-9613-B2AD22CD25F5}"/>
              </a:ext>
            </a:extLst>
          </p:cNvPr>
          <p:cNvGrpSpPr/>
          <p:nvPr/>
        </p:nvGrpSpPr>
        <p:grpSpPr>
          <a:xfrm>
            <a:off x="1419225" y="2133742"/>
            <a:ext cx="485776" cy="209409"/>
            <a:chOff x="1419225" y="2133742"/>
            <a:chExt cx="485776" cy="209409"/>
          </a:xfrm>
        </p:grpSpPr>
        <p:sp>
          <p:nvSpPr>
            <p:cNvPr id="39" name="SMARTInkShape-31">
              <a:extLst>
                <a:ext uri="{FF2B5EF4-FFF2-40B4-BE49-F238E27FC236}">
                  <a16:creationId xmlns:a16="http://schemas.microsoft.com/office/drawing/2014/main" id="{45248980-9B64-337A-7588-A46DB6FCF828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1419225" y="2209800"/>
              <a:ext cx="95251" cy="9526"/>
            </a:xfrm>
            <a:custGeom>
              <a:avLst/>
              <a:gdLst/>
              <a:ahLst/>
              <a:cxnLst/>
              <a:rect l="0" t="0" r="0" b="0"/>
              <a:pathLst>
                <a:path w="95251" h="9526">
                  <a:moveTo>
                    <a:pt x="0" y="0"/>
                  </a:moveTo>
                  <a:lnTo>
                    <a:pt x="0" y="0"/>
                  </a:lnTo>
                  <a:lnTo>
                    <a:pt x="42616" y="0"/>
                  </a:lnTo>
                  <a:lnTo>
                    <a:pt x="82014" y="0"/>
                  </a:lnTo>
                  <a:lnTo>
                    <a:pt x="952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2">
              <a:extLst>
                <a:ext uri="{FF2B5EF4-FFF2-40B4-BE49-F238E27FC236}">
                  <a16:creationId xmlns:a16="http://schemas.microsoft.com/office/drawing/2014/main" id="{D06EAB88-B136-1872-8A54-692293656572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1428750" y="2266950"/>
              <a:ext cx="85726" cy="19051"/>
            </a:xfrm>
            <a:custGeom>
              <a:avLst/>
              <a:gdLst/>
              <a:ahLst/>
              <a:cxnLst/>
              <a:rect l="0" t="0" r="0" b="0"/>
              <a:pathLst>
                <a:path w="85726" h="19051">
                  <a:moveTo>
                    <a:pt x="0" y="19050"/>
                  </a:moveTo>
                  <a:lnTo>
                    <a:pt x="0" y="19050"/>
                  </a:lnTo>
                  <a:lnTo>
                    <a:pt x="5057" y="13994"/>
                  </a:lnTo>
                  <a:lnTo>
                    <a:pt x="10361" y="11511"/>
                  </a:lnTo>
                  <a:lnTo>
                    <a:pt x="51305" y="2038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3">
              <a:extLst>
                <a:ext uri="{FF2B5EF4-FFF2-40B4-BE49-F238E27FC236}">
                  <a16:creationId xmlns:a16="http://schemas.microsoft.com/office/drawing/2014/main" id="{C22DD666-73B7-6A5E-4F4F-2362E6822C43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1571625" y="2133742"/>
              <a:ext cx="333376" cy="209409"/>
            </a:xfrm>
            <a:custGeom>
              <a:avLst/>
              <a:gdLst/>
              <a:ahLst/>
              <a:cxnLst/>
              <a:rect l="0" t="0" r="0" b="0"/>
              <a:pathLst>
                <a:path w="333376" h="209409">
                  <a:moveTo>
                    <a:pt x="0" y="209408"/>
                  </a:moveTo>
                  <a:lnTo>
                    <a:pt x="0" y="209408"/>
                  </a:lnTo>
                  <a:lnTo>
                    <a:pt x="0" y="204352"/>
                  </a:lnTo>
                  <a:lnTo>
                    <a:pt x="8663" y="184499"/>
                  </a:lnTo>
                  <a:lnTo>
                    <a:pt x="23851" y="162164"/>
                  </a:lnTo>
                  <a:lnTo>
                    <a:pt x="67014" y="120707"/>
                  </a:lnTo>
                  <a:lnTo>
                    <a:pt x="97512" y="80487"/>
                  </a:lnTo>
                  <a:lnTo>
                    <a:pt x="133452" y="45950"/>
                  </a:lnTo>
                  <a:lnTo>
                    <a:pt x="149652" y="17018"/>
                  </a:lnTo>
                  <a:lnTo>
                    <a:pt x="157818" y="10587"/>
                  </a:lnTo>
                  <a:lnTo>
                    <a:pt x="160100" y="5332"/>
                  </a:lnTo>
                  <a:lnTo>
                    <a:pt x="161767" y="3507"/>
                  </a:lnTo>
                  <a:lnTo>
                    <a:pt x="167052" y="939"/>
                  </a:lnTo>
                  <a:lnTo>
                    <a:pt x="166401" y="579"/>
                  </a:lnTo>
                  <a:lnTo>
                    <a:pt x="162809" y="0"/>
                  </a:lnTo>
                  <a:lnTo>
                    <a:pt x="157131" y="4957"/>
                  </a:lnTo>
                  <a:lnTo>
                    <a:pt x="154502" y="10238"/>
                  </a:lnTo>
                  <a:lnTo>
                    <a:pt x="142781" y="52121"/>
                  </a:lnTo>
                  <a:lnTo>
                    <a:pt x="133780" y="97349"/>
                  </a:lnTo>
                  <a:lnTo>
                    <a:pt x="136363" y="104218"/>
                  </a:lnTo>
                  <a:lnTo>
                    <a:pt x="139981" y="110798"/>
                  </a:lnTo>
                  <a:lnTo>
                    <a:pt x="142303" y="123647"/>
                  </a:lnTo>
                  <a:lnTo>
                    <a:pt x="142762" y="136376"/>
                  </a:lnTo>
                  <a:lnTo>
                    <a:pt x="145647" y="142730"/>
                  </a:lnTo>
                  <a:lnTo>
                    <a:pt x="147898" y="145906"/>
                  </a:lnTo>
                  <a:lnTo>
                    <a:pt x="153221" y="149435"/>
                  </a:lnTo>
                  <a:lnTo>
                    <a:pt x="161837" y="151887"/>
                  </a:lnTo>
                  <a:lnTo>
                    <a:pt x="175031" y="152209"/>
                  </a:lnTo>
                  <a:lnTo>
                    <a:pt x="189327" y="142131"/>
                  </a:lnTo>
                  <a:lnTo>
                    <a:pt x="219339" y="100477"/>
                  </a:lnTo>
                  <a:lnTo>
                    <a:pt x="239470" y="58069"/>
                  </a:lnTo>
                  <a:lnTo>
                    <a:pt x="254870" y="11906"/>
                  </a:lnTo>
                  <a:lnTo>
                    <a:pt x="255638" y="7890"/>
                  </a:lnTo>
                  <a:lnTo>
                    <a:pt x="255092" y="6271"/>
                  </a:lnTo>
                  <a:lnTo>
                    <a:pt x="253670" y="6250"/>
                  </a:lnTo>
                  <a:lnTo>
                    <a:pt x="246611" y="11277"/>
                  </a:lnTo>
                  <a:lnTo>
                    <a:pt x="243783" y="13821"/>
                  </a:lnTo>
                  <a:lnTo>
                    <a:pt x="234745" y="32570"/>
                  </a:lnTo>
                  <a:lnTo>
                    <a:pt x="229814" y="74955"/>
                  </a:lnTo>
                  <a:lnTo>
                    <a:pt x="231662" y="118448"/>
                  </a:lnTo>
                  <a:lnTo>
                    <a:pt x="236848" y="137936"/>
                  </a:lnTo>
                  <a:lnTo>
                    <a:pt x="242804" y="146368"/>
                  </a:lnTo>
                  <a:lnTo>
                    <a:pt x="248318" y="149640"/>
                  </a:lnTo>
                  <a:lnTo>
                    <a:pt x="260482" y="151741"/>
                  </a:lnTo>
                  <a:lnTo>
                    <a:pt x="306262" y="143112"/>
                  </a:lnTo>
                  <a:lnTo>
                    <a:pt x="333375" y="142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SMARTInkShape-Group8">
            <a:extLst>
              <a:ext uri="{FF2B5EF4-FFF2-40B4-BE49-F238E27FC236}">
                <a16:creationId xmlns:a16="http://schemas.microsoft.com/office/drawing/2014/main" id="{CD2F71C5-3D71-CBCE-D2FC-0D1439C54D15}"/>
              </a:ext>
            </a:extLst>
          </p:cNvPr>
          <p:cNvGrpSpPr/>
          <p:nvPr/>
        </p:nvGrpSpPr>
        <p:grpSpPr>
          <a:xfrm>
            <a:off x="647700" y="2505191"/>
            <a:ext cx="346834" cy="171335"/>
            <a:chOff x="647700" y="2505191"/>
            <a:chExt cx="346834" cy="171335"/>
          </a:xfrm>
        </p:grpSpPr>
        <p:sp>
          <p:nvSpPr>
            <p:cNvPr id="43" name="SMARTInkShape-34">
              <a:extLst>
                <a:ext uri="{FF2B5EF4-FFF2-40B4-BE49-F238E27FC236}">
                  <a16:creationId xmlns:a16="http://schemas.microsoft.com/office/drawing/2014/main" id="{4FC1EF76-F438-B05A-AC98-091FD7BB4819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647700" y="2506399"/>
              <a:ext cx="133351" cy="149752"/>
            </a:xfrm>
            <a:custGeom>
              <a:avLst/>
              <a:gdLst/>
              <a:ahLst/>
              <a:cxnLst/>
              <a:rect l="0" t="0" r="0" b="0"/>
              <a:pathLst>
                <a:path w="133351" h="149752">
                  <a:moveTo>
                    <a:pt x="133350" y="8201"/>
                  </a:moveTo>
                  <a:lnTo>
                    <a:pt x="133350" y="8201"/>
                  </a:lnTo>
                  <a:lnTo>
                    <a:pt x="133350" y="3145"/>
                  </a:lnTo>
                  <a:lnTo>
                    <a:pt x="131233" y="1655"/>
                  </a:lnTo>
                  <a:lnTo>
                    <a:pt x="123237" y="0"/>
                  </a:lnTo>
                  <a:lnTo>
                    <a:pt x="120258" y="617"/>
                  </a:lnTo>
                  <a:lnTo>
                    <a:pt x="118272" y="2087"/>
                  </a:lnTo>
                  <a:lnTo>
                    <a:pt x="116948" y="4125"/>
                  </a:lnTo>
                  <a:lnTo>
                    <a:pt x="109832" y="6389"/>
                  </a:lnTo>
                  <a:lnTo>
                    <a:pt x="89566" y="9021"/>
                  </a:lnTo>
                  <a:lnTo>
                    <a:pt x="76332" y="15693"/>
                  </a:lnTo>
                  <a:lnTo>
                    <a:pt x="60342" y="18517"/>
                  </a:lnTo>
                  <a:lnTo>
                    <a:pt x="44452" y="30948"/>
                  </a:lnTo>
                  <a:lnTo>
                    <a:pt x="32809" y="43229"/>
                  </a:lnTo>
                  <a:lnTo>
                    <a:pt x="30457" y="49522"/>
                  </a:lnTo>
                  <a:lnTo>
                    <a:pt x="30888" y="52681"/>
                  </a:lnTo>
                  <a:lnTo>
                    <a:pt x="34189" y="59014"/>
                  </a:lnTo>
                  <a:lnTo>
                    <a:pt x="36551" y="61127"/>
                  </a:lnTo>
                  <a:lnTo>
                    <a:pt x="60664" y="71526"/>
                  </a:lnTo>
                  <a:lnTo>
                    <a:pt x="72185" y="74942"/>
                  </a:lnTo>
                  <a:lnTo>
                    <a:pt x="83359" y="81128"/>
                  </a:lnTo>
                  <a:lnTo>
                    <a:pt x="99606" y="85548"/>
                  </a:lnTo>
                  <a:lnTo>
                    <a:pt x="125274" y="105732"/>
                  </a:lnTo>
                  <a:lnTo>
                    <a:pt x="126908" y="109205"/>
                  </a:lnTo>
                  <a:lnTo>
                    <a:pt x="126939" y="112579"/>
                  </a:lnTo>
                  <a:lnTo>
                    <a:pt x="124150" y="119149"/>
                  </a:lnTo>
                  <a:lnTo>
                    <a:pt x="119384" y="125598"/>
                  </a:lnTo>
                  <a:lnTo>
                    <a:pt x="113737" y="129169"/>
                  </a:lnTo>
                  <a:lnTo>
                    <a:pt x="67837" y="140888"/>
                  </a:lnTo>
                  <a:lnTo>
                    <a:pt x="25218" y="142602"/>
                  </a:lnTo>
                  <a:lnTo>
                    <a:pt x="6744" y="149751"/>
                  </a:lnTo>
                  <a:lnTo>
                    <a:pt x="4496" y="149134"/>
                  </a:lnTo>
                  <a:lnTo>
                    <a:pt x="0" y="141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5">
              <a:extLst>
                <a:ext uri="{FF2B5EF4-FFF2-40B4-BE49-F238E27FC236}">
                  <a16:creationId xmlns:a16="http://schemas.microsoft.com/office/drawing/2014/main" id="{F00FBDF5-3095-15C2-0F14-0AAD6F0B7824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904875" y="2525600"/>
              <a:ext cx="19051" cy="122351"/>
            </a:xfrm>
            <a:custGeom>
              <a:avLst/>
              <a:gdLst/>
              <a:ahLst/>
              <a:cxnLst/>
              <a:rect l="0" t="0" r="0" b="0"/>
              <a:pathLst>
                <a:path w="19051" h="122351">
                  <a:moveTo>
                    <a:pt x="0" y="27100"/>
                  </a:moveTo>
                  <a:lnTo>
                    <a:pt x="0" y="27100"/>
                  </a:lnTo>
                  <a:lnTo>
                    <a:pt x="5057" y="22044"/>
                  </a:lnTo>
                  <a:lnTo>
                    <a:pt x="7539" y="16739"/>
                  </a:lnTo>
                  <a:lnTo>
                    <a:pt x="9491" y="0"/>
                  </a:lnTo>
                  <a:lnTo>
                    <a:pt x="12332" y="2003"/>
                  </a:lnTo>
                  <a:lnTo>
                    <a:pt x="14571" y="4018"/>
                  </a:lnTo>
                  <a:lnTo>
                    <a:pt x="17059" y="9080"/>
                  </a:lnTo>
                  <a:lnTo>
                    <a:pt x="18933" y="48649"/>
                  </a:lnTo>
                  <a:lnTo>
                    <a:pt x="19040" y="93407"/>
                  </a:lnTo>
                  <a:lnTo>
                    <a:pt x="19050" y="122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6">
              <a:extLst>
                <a:ext uri="{FF2B5EF4-FFF2-40B4-BE49-F238E27FC236}">
                  <a16:creationId xmlns:a16="http://schemas.microsoft.com/office/drawing/2014/main" id="{79D4165F-DC3E-41F5-1698-EA1A7C8F3EC3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828675" y="2505191"/>
              <a:ext cx="165859" cy="171335"/>
            </a:xfrm>
            <a:custGeom>
              <a:avLst/>
              <a:gdLst/>
              <a:ahLst/>
              <a:cxnLst/>
              <a:rect l="0" t="0" r="0" b="0"/>
              <a:pathLst>
                <a:path w="165859" h="171335">
                  <a:moveTo>
                    <a:pt x="0" y="9409"/>
                  </a:moveTo>
                  <a:lnTo>
                    <a:pt x="0" y="9409"/>
                  </a:lnTo>
                  <a:lnTo>
                    <a:pt x="5057" y="9409"/>
                  </a:lnTo>
                  <a:lnTo>
                    <a:pt x="6546" y="8351"/>
                  </a:lnTo>
                  <a:lnTo>
                    <a:pt x="7539" y="6587"/>
                  </a:lnTo>
                  <a:lnTo>
                    <a:pt x="8201" y="4353"/>
                  </a:lnTo>
                  <a:lnTo>
                    <a:pt x="10759" y="2863"/>
                  </a:lnTo>
                  <a:lnTo>
                    <a:pt x="35924" y="276"/>
                  </a:lnTo>
                  <a:lnTo>
                    <a:pt x="49214" y="0"/>
                  </a:lnTo>
                  <a:lnTo>
                    <a:pt x="64912" y="4975"/>
                  </a:lnTo>
                  <a:lnTo>
                    <a:pt x="109925" y="30478"/>
                  </a:lnTo>
                  <a:lnTo>
                    <a:pt x="140918" y="55639"/>
                  </a:lnTo>
                  <a:lnTo>
                    <a:pt x="164649" y="92115"/>
                  </a:lnTo>
                  <a:lnTo>
                    <a:pt x="165858" y="98413"/>
                  </a:lnTo>
                  <a:lnTo>
                    <a:pt x="164379" y="111056"/>
                  </a:lnTo>
                  <a:lnTo>
                    <a:pt x="157596" y="125016"/>
                  </a:lnTo>
                  <a:lnTo>
                    <a:pt x="143826" y="135856"/>
                  </a:lnTo>
                  <a:lnTo>
                    <a:pt x="112606" y="147941"/>
                  </a:lnTo>
                  <a:lnTo>
                    <a:pt x="71508" y="156768"/>
                  </a:lnTo>
                  <a:lnTo>
                    <a:pt x="33602" y="163967"/>
                  </a:lnTo>
                  <a:lnTo>
                    <a:pt x="19050" y="171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SMARTInkShape-Group9">
            <a:extLst>
              <a:ext uri="{FF2B5EF4-FFF2-40B4-BE49-F238E27FC236}">
                <a16:creationId xmlns:a16="http://schemas.microsoft.com/office/drawing/2014/main" id="{73282B6B-A508-C37F-D31F-13D4561C0CFF}"/>
              </a:ext>
            </a:extLst>
          </p:cNvPr>
          <p:cNvGrpSpPr/>
          <p:nvPr/>
        </p:nvGrpSpPr>
        <p:grpSpPr>
          <a:xfrm>
            <a:off x="1362075" y="2467574"/>
            <a:ext cx="581026" cy="198473"/>
            <a:chOff x="1362075" y="2467574"/>
            <a:chExt cx="581026" cy="198473"/>
          </a:xfrm>
        </p:grpSpPr>
        <p:sp>
          <p:nvSpPr>
            <p:cNvPr id="47" name="SMARTInkShape-37">
              <a:extLst>
                <a:ext uri="{FF2B5EF4-FFF2-40B4-BE49-F238E27FC236}">
                  <a16:creationId xmlns:a16="http://schemas.microsoft.com/office/drawing/2014/main" id="{9DDBAE8B-6656-B36A-FA8D-9651BBBB4005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1362075" y="2533650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0"/>
                  </a:moveTo>
                  <a:lnTo>
                    <a:pt x="0" y="0"/>
                  </a:lnTo>
                  <a:lnTo>
                    <a:pt x="41994" y="0"/>
                  </a:lnTo>
                  <a:lnTo>
                    <a:pt x="82210" y="1058"/>
                  </a:lnTo>
                  <a:lnTo>
                    <a:pt x="1047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8">
              <a:extLst>
                <a:ext uri="{FF2B5EF4-FFF2-40B4-BE49-F238E27FC236}">
                  <a16:creationId xmlns:a16="http://schemas.microsoft.com/office/drawing/2014/main" id="{394B0F84-64FC-5ECE-D1ED-AF5E19256A16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1362075" y="2590810"/>
              <a:ext cx="142876" cy="9516"/>
            </a:xfrm>
            <a:custGeom>
              <a:avLst/>
              <a:gdLst/>
              <a:ahLst/>
              <a:cxnLst/>
              <a:rect l="0" t="0" r="0" b="0"/>
              <a:pathLst>
                <a:path w="142876" h="9516">
                  <a:moveTo>
                    <a:pt x="0" y="9515"/>
                  </a:moveTo>
                  <a:lnTo>
                    <a:pt x="0" y="9515"/>
                  </a:lnTo>
                  <a:lnTo>
                    <a:pt x="15208" y="2969"/>
                  </a:lnTo>
                  <a:lnTo>
                    <a:pt x="60453" y="106"/>
                  </a:lnTo>
                  <a:lnTo>
                    <a:pt x="96276" y="0"/>
                  </a:lnTo>
                  <a:lnTo>
                    <a:pt x="103820" y="2817"/>
                  </a:lnTo>
                  <a:lnTo>
                    <a:pt x="107313" y="5050"/>
                  </a:lnTo>
                  <a:lnTo>
                    <a:pt x="142875" y="9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39">
              <a:extLst>
                <a:ext uri="{FF2B5EF4-FFF2-40B4-BE49-F238E27FC236}">
                  <a16:creationId xmlns:a16="http://schemas.microsoft.com/office/drawing/2014/main" id="{19C16CA1-E7DE-6CA7-C3AF-D9ACE5A15BB6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1715499" y="2467574"/>
              <a:ext cx="227602" cy="198473"/>
            </a:xfrm>
            <a:custGeom>
              <a:avLst/>
              <a:gdLst/>
              <a:ahLst/>
              <a:cxnLst/>
              <a:rect l="0" t="0" r="0" b="0"/>
              <a:pathLst>
                <a:path w="227602" h="198473">
                  <a:moveTo>
                    <a:pt x="18051" y="85126"/>
                  </a:moveTo>
                  <a:lnTo>
                    <a:pt x="18051" y="85126"/>
                  </a:lnTo>
                  <a:lnTo>
                    <a:pt x="18051" y="76925"/>
                  </a:lnTo>
                  <a:lnTo>
                    <a:pt x="19109" y="76484"/>
                  </a:lnTo>
                  <a:lnTo>
                    <a:pt x="23108" y="75993"/>
                  </a:lnTo>
                  <a:lnTo>
                    <a:pt x="28412" y="72953"/>
                  </a:lnTo>
                  <a:lnTo>
                    <a:pt x="31308" y="70661"/>
                  </a:lnTo>
                  <a:lnTo>
                    <a:pt x="71352" y="60857"/>
                  </a:lnTo>
                  <a:lnTo>
                    <a:pt x="82662" y="63051"/>
                  </a:lnTo>
                  <a:lnTo>
                    <a:pt x="105987" y="75292"/>
                  </a:lnTo>
                  <a:lnTo>
                    <a:pt x="115342" y="83578"/>
                  </a:lnTo>
                  <a:lnTo>
                    <a:pt x="119500" y="90788"/>
                  </a:lnTo>
                  <a:lnTo>
                    <a:pt x="122899" y="100797"/>
                  </a:lnTo>
                  <a:lnTo>
                    <a:pt x="129080" y="111524"/>
                  </a:lnTo>
                  <a:lnTo>
                    <a:pt x="130897" y="121905"/>
                  </a:lnTo>
                  <a:lnTo>
                    <a:pt x="124022" y="153257"/>
                  </a:lnTo>
                  <a:lnTo>
                    <a:pt x="120535" y="160562"/>
                  </a:lnTo>
                  <a:lnTo>
                    <a:pt x="95410" y="188563"/>
                  </a:lnTo>
                  <a:lnTo>
                    <a:pt x="83830" y="194598"/>
                  </a:lnTo>
                  <a:lnTo>
                    <a:pt x="59149" y="198472"/>
                  </a:lnTo>
                  <a:lnTo>
                    <a:pt x="46547" y="193358"/>
                  </a:lnTo>
                  <a:lnTo>
                    <a:pt x="10373" y="167879"/>
                  </a:lnTo>
                  <a:lnTo>
                    <a:pt x="6582" y="163578"/>
                  </a:lnTo>
                  <a:lnTo>
                    <a:pt x="2370" y="153155"/>
                  </a:lnTo>
                  <a:lnTo>
                    <a:pt x="0" y="135386"/>
                  </a:lnTo>
                  <a:lnTo>
                    <a:pt x="2267" y="125808"/>
                  </a:lnTo>
                  <a:lnTo>
                    <a:pt x="21160" y="94042"/>
                  </a:lnTo>
                  <a:lnTo>
                    <a:pt x="62683" y="47021"/>
                  </a:lnTo>
                  <a:lnTo>
                    <a:pt x="96600" y="25231"/>
                  </a:lnTo>
                  <a:lnTo>
                    <a:pt x="142967" y="9638"/>
                  </a:lnTo>
                  <a:lnTo>
                    <a:pt x="187088" y="300"/>
                  </a:lnTo>
                  <a:lnTo>
                    <a:pt x="191067" y="0"/>
                  </a:lnTo>
                  <a:lnTo>
                    <a:pt x="198311" y="2490"/>
                  </a:lnTo>
                  <a:lnTo>
                    <a:pt x="227601" y="27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SMARTInkShape-Group10">
            <a:extLst>
              <a:ext uri="{FF2B5EF4-FFF2-40B4-BE49-F238E27FC236}">
                <a16:creationId xmlns:a16="http://schemas.microsoft.com/office/drawing/2014/main" id="{D1449EC0-3F05-63A8-C832-C2A191C5831F}"/>
              </a:ext>
            </a:extLst>
          </p:cNvPr>
          <p:cNvGrpSpPr/>
          <p:nvPr/>
        </p:nvGrpSpPr>
        <p:grpSpPr>
          <a:xfrm>
            <a:off x="152400" y="3076967"/>
            <a:ext cx="876301" cy="646727"/>
            <a:chOff x="152400" y="3076967"/>
            <a:chExt cx="876301" cy="646727"/>
          </a:xfrm>
        </p:grpSpPr>
        <p:sp>
          <p:nvSpPr>
            <p:cNvPr id="51" name="SMARTInkShape-40">
              <a:extLst>
                <a:ext uri="{FF2B5EF4-FFF2-40B4-BE49-F238E27FC236}">
                  <a16:creationId xmlns:a16="http://schemas.microsoft.com/office/drawing/2014/main" id="{698FBA5A-D4BD-EE4F-74D9-CEA7B41FAB32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180975" y="3076967"/>
              <a:ext cx="152401" cy="161534"/>
            </a:xfrm>
            <a:custGeom>
              <a:avLst/>
              <a:gdLst/>
              <a:ahLst/>
              <a:cxnLst/>
              <a:rect l="0" t="0" r="0" b="0"/>
              <a:pathLst>
                <a:path w="152401" h="161534">
                  <a:moveTo>
                    <a:pt x="0" y="9133"/>
                  </a:moveTo>
                  <a:lnTo>
                    <a:pt x="0" y="9133"/>
                  </a:lnTo>
                  <a:lnTo>
                    <a:pt x="0" y="0"/>
                  </a:lnTo>
                  <a:lnTo>
                    <a:pt x="0" y="7844"/>
                  </a:lnTo>
                  <a:lnTo>
                    <a:pt x="6546" y="16482"/>
                  </a:lnTo>
                  <a:lnTo>
                    <a:pt x="10759" y="26362"/>
                  </a:lnTo>
                  <a:lnTo>
                    <a:pt x="46070" y="69665"/>
                  </a:lnTo>
                  <a:lnTo>
                    <a:pt x="88995" y="116909"/>
                  </a:lnTo>
                  <a:lnTo>
                    <a:pt x="106920" y="133965"/>
                  </a:lnTo>
                  <a:lnTo>
                    <a:pt x="152400" y="161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41">
              <a:extLst>
                <a:ext uri="{FF2B5EF4-FFF2-40B4-BE49-F238E27FC236}">
                  <a16:creationId xmlns:a16="http://schemas.microsoft.com/office/drawing/2014/main" id="{7B228F50-E41B-DD6D-B0F7-4729B8C3B8A9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156551" y="3086216"/>
              <a:ext cx="157775" cy="142760"/>
            </a:xfrm>
            <a:custGeom>
              <a:avLst/>
              <a:gdLst/>
              <a:ahLst/>
              <a:cxnLst/>
              <a:rect l="0" t="0" r="0" b="0"/>
              <a:pathLst>
                <a:path w="157775" h="142760">
                  <a:moveTo>
                    <a:pt x="148249" y="18934"/>
                  </a:moveTo>
                  <a:lnTo>
                    <a:pt x="148249" y="18934"/>
                  </a:lnTo>
                  <a:lnTo>
                    <a:pt x="157740" y="9444"/>
                  </a:lnTo>
                  <a:lnTo>
                    <a:pt x="157774" y="0"/>
                  </a:lnTo>
                  <a:lnTo>
                    <a:pt x="150170" y="8570"/>
                  </a:lnTo>
                  <a:lnTo>
                    <a:pt x="131948" y="37470"/>
                  </a:lnTo>
                  <a:lnTo>
                    <a:pt x="131031" y="40817"/>
                  </a:lnTo>
                  <a:lnTo>
                    <a:pt x="119629" y="55639"/>
                  </a:lnTo>
                  <a:lnTo>
                    <a:pt x="88780" y="83021"/>
                  </a:lnTo>
                  <a:lnTo>
                    <a:pt x="86378" y="87059"/>
                  </a:lnTo>
                  <a:lnTo>
                    <a:pt x="60768" y="107689"/>
                  </a:lnTo>
                  <a:lnTo>
                    <a:pt x="15171" y="139879"/>
                  </a:lnTo>
                  <a:lnTo>
                    <a:pt x="5947" y="142590"/>
                  </a:lnTo>
                  <a:lnTo>
                    <a:pt x="0" y="142726"/>
                  </a:lnTo>
                  <a:lnTo>
                    <a:pt x="5374" y="1427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42">
              <a:extLst>
                <a:ext uri="{FF2B5EF4-FFF2-40B4-BE49-F238E27FC236}">
                  <a16:creationId xmlns:a16="http://schemas.microsoft.com/office/drawing/2014/main" id="{EB375E48-2EB0-198C-C764-E3A32C0A2CEC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466725" y="3152775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14189" y="19050"/>
                  </a:lnTo>
                  <a:lnTo>
                    <a:pt x="19712" y="16228"/>
                  </a:lnTo>
                  <a:lnTo>
                    <a:pt x="22666" y="13994"/>
                  </a:lnTo>
                  <a:lnTo>
                    <a:pt x="31593" y="11511"/>
                  </a:lnTo>
                  <a:lnTo>
                    <a:pt x="78258" y="9641"/>
                  </a:lnTo>
                  <a:lnTo>
                    <a:pt x="112590" y="4060"/>
                  </a:lnTo>
                  <a:lnTo>
                    <a:pt x="126728" y="6377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43">
              <a:extLst>
                <a:ext uri="{FF2B5EF4-FFF2-40B4-BE49-F238E27FC236}">
                  <a16:creationId xmlns:a16="http://schemas.microsoft.com/office/drawing/2014/main" id="{1E469B55-E710-9561-0B00-68A007618420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666866" y="3078749"/>
              <a:ext cx="304685" cy="178685"/>
            </a:xfrm>
            <a:custGeom>
              <a:avLst/>
              <a:gdLst/>
              <a:ahLst/>
              <a:cxnLst/>
              <a:rect l="0" t="0" r="0" b="0"/>
              <a:pathLst>
                <a:path w="304685" h="178685">
                  <a:moveTo>
                    <a:pt x="9409" y="169276"/>
                  </a:moveTo>
                  <a:lnTo>
                    <a:pt x="9409" y="169276"/>
                  </a:lnTo>
                  <a:lnTo>
                    <a:pt x="9409" y="174333"/>
                  </a:lnTo>
                  <a:lnTo>
                    <a:pt x="8351" y="175822"/>
                  </a:lnTo>
                  <a:lnTo>
                    <a:pt x="6587" y="176815"/>
                  </a:lnTo>
                  <a:lnTo>
                    <a:pt x="276" y="178684"/>
                  </a:lnTo>
                  <a:lnTo>
                    <a:pt x="0" y="173710"/>
                  </a:lnTo>
                  <a:lnTo>
                    <a:pt x="4975" y="160477"/>
                  </a:lnTo>
                  <a:lnTo>
                    <a:pt x="13083" y="151960"/>
                  </a:lnTo>
                  <a:lnTo>
                    <a:pt x="23742" y="142530"/>
                  </a:lnTo>
                  <a:lnTo>
                    <a:pt x="64772" y="95184"/>
                  </a:lnTo>
                  <a:lnTo>
                    <a:pt x="110457" y="49186"/>
                  </a:lnTo>
                  <a:lnTo>
                    <a:pt x="126540" y="32038"/>
                  </a:lnTo>
                  <a:lnTo>
                    <a:pt x="132309" y="21839"/>
                  </a:lnTo>
                  <a:lnTo>
                    <a:pt x="141174" y="17529"/>
                  </a:lnTo>
                  <a:lnTo>
                    <a:pt x="142054" y="14344"/>
                  </a:lnTo>
                  <a:lnTo>
                    <a:pt x="142620" y="8733"/>
                  </a:lnTo>
                  <a:lnTo>
                    <a:pt x="133623" y="16520"/>
                  </a:lnTo>
                  <a:lnTo>
                    <a:pt x="128293" y="21827"/>
                  </a:lnTo>
                  <a:lnTo>
                    <a:pt x="125746" y="27191"/>
                  </a:lnTo>
                  <a:lnTo>
                    <a:pt x="115146" y="69137"/>
                  </a:lnTo>
                  <a:lnTo>
                    <a:pt x="115527" y="92333"/>
                  </a:lnTo>
                  <a:lnTo>
                    <a:pt x="123910" y="117853"/>
                  </a:lnTo>
                  <a:lnTo>
                    <a:pt x="128384" y="124549"/>
                  </a:lnTo>
                  <a:lnTo>
                    <a:pt x="141910" y="134269"/>
                  </a:lnTo>
                  <a:lnTo>
                    <a:pt x="146426" y="135355"/>
                  </a:lnTo>
                  <a:lnTo>
                    <a:pt x="150496" y="135020"/>
                  </a:lnTo>
                  <a:lnTo>
                    <a:pt x="169687" y="126879"/>
                  </a:lnTo>
                  <a:lnTo>
                    <a:pt x="187662" y="108031"/>
                  </a:lnTo>
                  <a:lnTo>
                    <a:pt x="208657" y="66784"/>
                  </a:lnTo>
                  <a:lnTo>
                    <a:pt x="214381" y="51757"/>
                  </a:lnTo>
                  <a:lnTo>
                    <a:pt x="219615" y="12752"/>
                  </a:lnTo>
                  <a:lnTo>
                    <a:pt x="227107" y="0"/>
                  </a:lnTo>
                  <a:lnTo>
                    <a:pt x="225050" y="1615"/>
                  </a:lnTo>
                  <a:lnTo>
                    <a:pt x="223020" y="3527"/>
                  </a:lnTo>
                  <a:lnTo>
                    <a:pt x="220764" y="8474"/>
                  </a:lnTo>
                  <a:lnTo>
                    <a:pt x="218138" y="23374"/>
                  </a:lnTo>
                  <a:lnTo>
                    <a:pt x="212483" y="33853"/>
                  </a:lnTo>
                  <a:lnTo>
                    <a:pt x="204497" y="80543"/>
                  </a:lnTo>
                  <a:lnTo>
                    <a:pt x="204026" y="85779"/>
                  </a:lnTo>
                  <a:lnTo>
                    <a:pt x="208513" y="105233"/>
                  </a:lnTo>
                  <a:lnTo>
                    <a:pt x="211847" y="111885"/>
                  </a:lnTo>
                  <a:lnTo>
                    <a:pt x="215798" y="118368"/>
                  </a:lnTo>
                  <a:lnTo>
                    <a:pt x="219081" y="127969"/>
                  </a:lnTo>
                  <a:lnTo>
                    <a:pt x="223599" y="134337"/>
                  </a:lnTo>
                  <a:lnTo>
                    <a:pt x="229135" y="137873"/>
                  </a:lnTo>
                  <a:lnTo>
                    <a:pt x="241313" y="140142"/>
                  </a:lnTo>
                  <a:lnTo>
                    <a:pt x="247591" y="137630"/>
                  </a:lnTo>
                  <a:lnTo>
                    <a:pt x="255189" y="132451"/>
                  </a:lnTo>
                  <a:lnTo>
                    <a:pt x="264294" y="130369"/>
                  </a:lnTo>
                  <a:lnTo>
                    <a:pt x="273196" y="124704"/>
                  </a:lnTo>
                  <a:lnTo>
                    <a:pt x="283787" y="122053"/>
                  </a:lnTo>
                  <a:lnTo>
                    <a:pt x="304684" y="121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44">
              <a:extLst>
                <a:ext uri="{FF2B5EF4-FFF2-40B4-BE49-F238E27FC236}">
                  <a16:creationId xmlns:a16="http://schemas.microsoft.com/office/drawing/2014/main" id="{85DF2012-BF3D-8CCD-0B7F-466EB5AE61E7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152400" y="3362325"/>
              <a:ext cx="876301" cy="27001"/>
            </a:xfrm>
            <a:custGeom>
              <a:avLst/>
              <a:gdLst/>
              <a:ahLst/>
              <a:cxnLst/>
              <a:rect l="0" t="0" r="0" b="0"/>
              <a:pathLst>
                <a:path w="876301" h="27001">
                  <a:moveTo>
                    <a:pt x="0" y="0"/>
                  </a:moveTo>
                  <a:lnTo>
                    <a:pt x="0" y="0"/>
                  </a:lnTo>
                  <a:lnTo>
                    <a:pt x="42562" y="0"/>
                  </a:lnTo>
                  <a:lnTo>
                    <a:pt x="86034" y="0"/>
                  </a:lnTo>
                  <a:lnTo>
                    <a:pt x="128865" y="1058"/>
                  </a:lnTo>
                  <a:lnTo>
                    <a:pt x="170062" y="8201"/>
                  </a:lnTo>
                  <a:lnTo>
                    <a:pt x="208178" y="9263"/>
                  </a:lnTo>
                  <a:lnTo>
                    <a:pt x="250201" y="12295"/>
                  </a:lnTo>
                  <a:lnTo>
                    <a:pt x="273126" y="14989"/>
                  </a:lnTo>
                  <a:lnTo>
                    <a:pt x="316535" y="13740"/>
                  </a:lnTo>
                  <a:lnTo>
                    <a:pt x="355902" y="17477"/>
                  </a:lnTo>
                  <a:lnTo>
                    <a:pt x="386779" y="18351"/>
                  </a:lnTo>
                  <a:lnTo>
                    <a:pt x="421668" y="18739"/>
                  </a:lnTo>
                  <a:lnTo>
                    <a:pt x="461842" y="24014"/>
                  </a:lnTo>
                  <a:lnTo>
                    <a:pt x="503860" y="22187"/>
                  </a:lnTo>
                  <a:lnTo>
                    <a:pt x="545557" y="27000"/>
                  </a:lnTo>
                  <a:lnTo>
                    <a:pt x="578983" y="25286"/>
                  </a:lnTo>
                  <a:lnTo>
                    <a:pt x="623778" y="20282"/>
                  </a:lnTo>
                  <a:lnTo>
                    <a:pt x="666846" y="24781"/>
                  </a:lnTo>
                  <a:lnTo>
                    <a:pt x="704761" y="21218"/>
                  </a:lnTo>
                  <a:lnTo>
                    <a:pt x="737619" y="20014"/>
                  </a:lnTo>
                  <a:lnTo>
                    <a:pt x="770567" y="19478"/>
                  </a:lnTo>
                  <a:lnTo>
                    <a:pt x="813222" y="19177"/>
                  </a:lnTo>
                  <a:lnTo>
                    <a:pt x="859774" y="19061"/>
                  </a:lnTo>
                  <a:lnTo>
                    <a:pt x="8763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45">
              <a:extLst>
                <a:ext uri="{FF2B5EF4-FFF2-40B4-BE49-F238E27FC236}">
                  <a16:creationId xmlns:a16="http://schemas.microsoft.com/office/drawing/2014/main" id="{21766C47-8CD3-8BE1-29C3-12116F02B08E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428636" y="3524260"/>
              <a:ext cx="238115" cy="199434"/>
            </a:xfrm>
            <a:custGeom>
              <a:avLst/>
              <a:gdLst/>
              <a:ahLst/>
              <a:cxnLst/>
              <a:rect l="0" t="0" r="0" b="0"/>
              <a:pathLst>
                <a:path w="238115" h="199434">
                  <a:moveTo>
                    <a:pt x="19039" y="57140"/>
                  </a:moveTo>
                  <a:lnTo>
                    <a:pt x="19039" y="57140"/>
                  </a:lnTo>
                  <a:lnTo>
                    <a:pt x="19039" y="52083"/>
                  </a:lnTo>
                  <a:lnTo>
                    <a:pt x="20097" y="50594"/>
                  </a:lnTo>
                  <a:lnTo>
                    <a:pt x="21861" y="49601"/>
                  </a:lnTo>
                  <a:lnTo>
                    <a:pt x="28740" y="47877"/>
                  </a:lnTo>
                  <a:lnTo>
                    <a:pt x="33228" y="47732"/>
                  </a:lnTo>
                  <a:lnTo>
                    <a:pt x="38751" y="44845"/>
                  </a:lnTo>
                  <a:lnTo>
                    <a:pt x="44733" y="41092"/>
                  </a:lnTo>
                  <a:lnTo>
                    <a:pt x="50920" y="39424"/>
                  </a:lnTo>
                  <a:lnTo>
                    <a:pt x="54051" y="40038"/>
                  </a:lnTo>
                  <a:lnTo>
                    <a:pt x="66681" y="45805"/>
                  </a:lnTo>
                  <a:lnTo>
                    <a:pt x="82541" y="48435"/>
                  </a:lnTo>
                  <a:lnTo>
                    <a:pt x="88890" y="52565"/>
                  </a:lnTo>
                  <a:lnTo>
                    <a:pt x="92417" y="57929"/>
                  </a:lnTo>
                  <a:lnTo>
                    <a:pt x="95043" y="63841"/>
                  </a:lnTo>
                  <a:lnTo>
                    <a:pt x="101413" y="73118"/>
                  </a:lnTo>
                  <a:lnTo>
                    <a:pt x="103771" y="82571"/>
                  </a:lnTo>
                  <a:lnTo>
                    <a:pt x="104323" y="88904"/>
                  </a:lnTo>
                  <a:lnTo>
                    <a:pt x="107390" y="95246"/>
                  </a:lnTo>
                  <a:lnTo>
                    <a:pt x="109690" y="98419"/>
                  </a:lnTo>
                  <a:lnTo>
                    <a:pt x="112926" y="112997"/>
                  </a:lnTo>
                  <a:lnTo>
                    <a:pt x="112961" y="137945"/>
                  </a:lnTo>
                  <a:lnTo>
                    <a:pt x="106605" y="161163"/>
                  </a:lnTo>
                  <a:lnTo>
                    <a:pt x="94975" y="179562"/>
                  </a:lnTo>
                  <a:lnTo>
                    <a:pt x="82487" y="193388"/>
                  </a:lnTo>
                  <a:lnTo>
                    <a:pt x="73344" y="197070"/>
                  </a:lnTo>
                  <a:lnTo>
                    <a:pt x="50227" y="199433"/>
                  </a:lnTo>
                  <a:lnTo>
                    <a:pt x="40661" y="196934"/>
                  </a:lnTo>
                  <a:lnTo>
                    <a:pt x="25897" y="186707"/>
                  </a:lnTo>
                  <a:lnTo>
                    <a:pt x="16015" y="177609"/>
                  </a:lnTo>
                  <a:lnTo>
                    <a:pt x="12403" y="171360"/>
                  </a:lnTo>
                  <a:lnTo>
                    <a:pt x="653" y="124990"/>
                  </a:lnTo>
                  <a:lnTo>
                    <a:pt x="0" y="91153"/>
                  </a:lnTo>
                  <a:lnTo>
                    <a:pt x="5049" y="77213"/>
                  </a:lnTo>
                  <a:lnTo>
                    <a:pt x="15996" y="68531"/>
                  </a:lnTo>
                  <a:lnTo>
                    <a:pt x="61078" y="41338"/>
                  </a:lnTo>
                  <a:lnTo>
                    <a:pt x="101987" y="21867"/>
                  </a:lnTo>
                  <a:lnTo>
                    <a:pt x="148345" y="11574"/>
                  </a:lnTo>
                  <a:lnTo>
                    <a:pt x="186162" y="6874"/>
                  </a:lnTo>
                  <a:lnTo>
                    <a:pt x="195974" y="3049"/>
                  </a:lnTo>
                  <a:lnTo>
                    <a:pt x="233439" y="0"/>
                  </a:lnTo>
                  <a:lnTo>
                    <a:pt x="234998" y="1055"/>
                  </a:lnTo>
                  <a:lnTo>
                    <a:pt x="236036" y="2817"/>
                  </a:lnTo>
                  <a:lnTo>
                    <a:pt x="238114" y="9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SMARTInkShape-Group11">
            <a:extLst>
              <a:ext uri="{FF2B5EF4-FFF2-40B4-BE49-F238E27FC236}">
                <a16:creationId xmlns:a16="http://schemas.microsoft.com/office/drawing/2014/main" id="{76B2EA87-510E-E3E5-A873-292ABC5D57B2}"/>
              </a:ext>
            </a:extLst>
          </p:cNvPr>
          <p:cNvGrpSpPr/>
          <p:nvPr/>
        </p:nvGrpSpPr>
        <p:grpSpPr>
          <a:xfrm>
            <a:off x="1304925" y="3019425"/>
            <a:ext cx="1199310" cy="399873"/>
            <a:chOff x="1304925" y="3019425"/>
            <a:chExt cx="1199310" cy="399873"/>
          </a:xfrm>
        </p:grpSpPr>
        <p:sp>
          <p:nvSpPr>
            <p:cNvPr id="58" name="SMARTInkShape-46">
              <a:extLst>
                <a:ext uri="{FF2B5EF4-FFF2-40B4-BE49-F238E27FC236}">
                  <a16:creationId xmlns:a16="http://schemas.microsoft.com/office/drawing/2014/main" id="{B0E35377-F2DD-29C8-8A11-285EC41514FA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1304925" y="3276600"/>
              <a:ext cx="238126" cy="81601"/>
            </a:xfrm>
            <a:custGeom>
              <a:avLst/>
              <a:gdLst/>
              <a:ahLst/>
              <a:cxnLst/>
              <a:rect l="0" t="0" r="0" b="0"/>
              <a:pathLst>
                <a:path w="238126" h="81601">
                  <a:moveTo>
                    <a:pt x="0" y="76200"/>
                  </a:moveTo>
                  <a:lnTo>
                    <a:pt x="0" y="76200"/>
                  </a:lnTo>
                  <a:lnTo>
                    <a:pt x="0" y="71143"/>
                  </a:lnTo>
                  <a:lnTo>
                    <a:pt x="2822" y="65839"/>
                  </a:lnTo>
                  <a:lnTo>
                    <a:pt x="5057" y="62943"/>
                  </a:lnTo>
                  <a:lnTo>
                    <a:pt x="10361" y="59725"/>
                  </a:lnTo>
                  <a:lnTo>
                    <a:pt x="16247" y="57236"/>
                  </a:lnTo>
                  <a:lnTo>
                    <a:pt x="47631" y="31343"/>
                  </a:lnTo>
                  <a:lnTo>
                    <a:pt x="60326" y="29122"/>
                  </a:lnTo>
                  <a:lnTo>
                    <a:pt x="69850" y="28737"/>
                  </a:lnTo>
                  <a:lnTo>
                    <a:pt x="76200" y="25825"/>
                  </a:lnTo>
                  <a:lnTo>
                    <a:pt x="83843" y="20388"/>
                  </a:lnTo>
                  <a:lnTo>
                    <a:pt x="85529" y="21001"/>
                  </a:lnTo>
                  <a:lnTo>
                    <a:pt x="109400" y="42733"/>
                  </a:lnTo>
                  <a:lnTo>
                    <a:pt x="112122" y="48273"/>
                  </a:lnTo>
                  <a:lnTo>
                    <a:pt x="112848" y="51232"/>
                  </a:lnTo>
                  <a:lnTo>
                    <a:pt x="122373" y="64831"/>
                  </a:lnTo>
                  <a:lnTo>
                    <a:pt x="131898" y="74714"/>
                  </a:lnTo>
                  <a:lnTo>
                    <a:pt x="147213" y="76965"/>
                  </a:lnTo>
                  <a:lnTo>
                    <a:pt x="154681" y="81126"/>
                  </a:lnTo>
                  <a:lnTo>
                    <a:pt x="158154" y="81600"/>
                  </a:lnTo>
                  <a:lnTo>
                    <a:pt x="184155" y="75324"/>
                  </a:lnTo>
                  <a:lnTo>
                    <a:pt x="186270" y="73499"/>
                  </a:lnTo>
                  <a:lnTo>
                    <a:pt x="206582" y="50695"/>
                  </a:lnTo>
                  <a:lnTo>
                    <a:pt x="212817" y="44403"/>
                  </a:lnTo>
                  <a:lnTo>
                    <a:pt x="216293" y="35257"/>
                  </a:lnTo>
                  <a:lnTo>
                    <a:pt x="218897" y="25195"/>
                  </a:lnTo>
                  <a:lnTo>
                    <a:pt x="226370" y="10112"/>
                  </a:lnTo>
                  <a:lnTo>
                    <a:pt x="228159" y="1998"/>
                  </a:lnTo>
                  <a:lnTo>
                    <a:pt x="229365" y="1332"/>
                  </a:lnTo>
                  <a:lnTo>
                    <a:pt x="2381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47">
              <a:extLst>
                <a:ext uri="{FF2B5EF4-FFF2-40B4-BE49-F238E27FC236}">
                  <a16:creationId xmlns:a16="http://schemas.microsoft.com/office/drawing/2014/main" id="{69B50529-CB99-8246-5CBB-BE406BC0C633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1704975" y="3181743"/>
              <a:ext cx="9526" cy="189613"/>
            </a:xfrm>
            <a:custGeom>
              <a:avLst/>
              <a:gdLst/>
              <a:ahLst/>
              <a:cxnLst/>
              <a:rect l="0" t="0" r="0" b="0"/>
              <a:pathLst>
                <a:path w="9526" h="189613">
                  <a:moveTo>
                    <a:pt x="0" y="18657"/>
                  </a:moveTo>
                  <a:lnTo>
                    <a:pt x="0" y="18657"/>
                  </a:lnTo>
                  <a:lnTo>
                    <a:pt x="0" y="0"/>
                  </a:lnTo>
                  <a:lnTo>
                    <a:pt x="0" y="43283"/>
                  </a:lnTo>
                  <a:lnTo>
                    <a:pt x="0" y="79730"/>
                  </a:lnTo>
                  <a:lnTo>
                    <a:pt x="0" y="122325"/>
                  </a:lnTo>
                  <a:lnTo>
                    <a:pt x="0" y="167227"/>
                  </a:lnTo>
                  <a:lnTo>
                    <a:pt x="0" y="188435"/>
                  </a:lnTo>
                  <a:lnTo>
                    <a:pt x="1058" y="188993"/>
                  </a:lnTo>
                  <a:lnTo>
                    <a:pt x="5057" y="189612"/>
                  </a:lnTo>
                  <a:lnTo>
                    <a:pt x="6546" y="188718"/>
                  </a:lnTo>
                  <a:lnTo>
                    <a:pt x="7539" y="187065"/>
                  </a:lnTo>
                  <a:lnTo>
                    <a:pt x="8936" y="179681"/>
                  </a:lnTo>
                  <a:lnTo>
                    <a:pt x="9525" y="1710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48">
              <a:extLst>
                <a:ext uri="{FF2B5EF4-FFF2-40B4-BE49-F238E27FC236}">
                  <a16:creationId xmlns:a16="http://schemas.microsoft.com/office/drawing/2014/main" id="{9639CA9F-9410-2095-1674-5179E10A12E3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1714500" y="3144400"/>
              <a:ext cx="142873" cy="179808"/>
            </a:xfrm>
            <a:custGeom>
              <a:avLst/>
              <a:gdLst/>
              <a:ahLst/>
              <a:cxnLst/>
              <a:rect l="0" t="0" r="0" b="0"/>
              <a:pathLst>
                <a:path w="142873" h="179808">
                  <a:moveTo>
                    <a:pt x="0" y="56000"/>
                  </a:moveTo>
                  <a:lnTo>
                    <a:pt x="0" y="56000"/>
                  </a:lnTo>
                  <a:lnTo>
                    <a:pt x="0" y="46485"/>
                  </a:lnTo>
                  <a:lnTo>
                    <a:pt x="5057" y="46478"/>
                  </a:lnTo>
                  <a:lnTo>
                    <a:pt x="6546" y="47535"/>
                  </a:lnTo>
                  <a:lnTo>
                    <a:pt x="7539" y="49298"/>
                  </a:lnTo>
                  <a:lnTo>
                    <a:pt x="8201" y="51533"/>
                  </a:lnTo>
                  <a:lnTo>
                    <a:pt x="19712" y="65773"/>
                  </a:lnTo>
                  <a:lnTo>
                    <a:pt x="38158" y="87419"/>
                  </a:lnTo>
                  <a:lnTo>
                    <a:pt x="56099" y="116699"/>
                  </a:lnTo>
                  <a:lnTo>
                    <a:pt x="94074" y="153258"/>
                  </a:lnTo>
                  <a:lnTo>
                    <a:pt x="102136" y="163784"/>
                  </a:lnTo>
                  <a:lnTo>
                    <a:pt x="117516" y="174602"/>
                  </a:lnTo>
                  <a:lnTo>
                    <a:pt x="131056" y="179137"/>
                  </a:lnTo>
                  <a:lnTo>
                    <a:pt x="142423" y="179807"/>
                  </a:lnTo>
                  <a:lnTo>
                    <a:pt x="142872" y="139825"/>
                  </a:lnTo>
                  <a:lnTo>
                    <a:pt x="134673" y="98153"/>
                  </a:lnTo>
                  <a:lnTo>
                    <a:pt x="128410" y="54195"/>
                  </a:lnTo>
                  <a:lnTo>
                    <a:pt x="124093" y="7583"/>
                  </a:lnTo>
                  <a:lnTo>
                    <a:pt x="123860" y="0"/>
                  </a:lnTo>
                  <a:lnTo>
                    <a:pt x="133350" y="8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49">
              <a:extLst>
                <a:ext uri="{FF2B5EF4-FFF2-40B4-BE49-F238E27FC236}">
                  <a16:creationId xmlns:a16="http://schemas.microsoft.com/office/drawing/2014/main" id="{566E378E-7E7F-C774-CA07-FEBF974151B5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1925329" y="3057641"/>
              <a:ext cx="93580" cy="361657"/>
            </a:xfrm>
            <a:custGeom>
              <a:avLst/>
              <a:gdLst/>
              <a:ahLst/>
              <a:cxnLst/>
              <a:rect l="0" t="0" r="0" b="0"/>
              <a:pathLst>
                <a:path w="93580" h="361657">
                  <a:moveTo>
                    <a:pt x="84446" y="9409"/>
                  </a:moveTo>
                  <a:lnTo>
                    <a:pt x="84446" y="9409"/>
                  </a:lnTo>
                  <a:lnTo>
                    <a:pt x="84446" y="4353"/>
                  </a:lnTo>
                  <a:lnTo>
                    <a:pt x="85504" y="2863"/>
                  </a:lnTo>
                  <a:lnTo>
                    <a:pt x="87268" y="1870"/>
                  </a:lnTo>
                  <a:lnTo>
                    <a:pt x="93579" y="0"/>
                  </a:lnTo>
                  <a:lnTo>
                    <a:pt x="71836" y="27653"/>
                  </a:lnTo>
                  <a:lnTo>
                    <a:pt x="53968" y="66400"/>
                  </a:lnTo>
                  <a:lnTo>
                    <a:pt x="33701" y="112232"/>
                  </a:lnTo>
                  <a:lnTo>
                    <a:pt x="18409" y="156406"/>
                  </a:lnTo>
                  <a:lnTo>
                    <a:pt x="5197" y="196255"/>
                  </a:lnTo>
                  <a:lnTo>
                    <a:pt x="0" y="243833"/>
                  </a:lnTo>
                  <a:lnTo>
                    <a:pt x="1796" y="284903"/>
                  </a:lnTo>
                  <a:lnTo>
                    <a:pt x="9157" y="308348"/>
                  </a:lnTo>
                  <a:lnTo>
                    <a:pt x="30524" y="344292"/>
                  </a:lnTo>
                  <a:lnTo>
                    <a:pt x="52671" y="359806"/>
                  </a:lnTo>
                  <a:lnTo>
                    <a:pt x="63791" y="361656"/>
                  </a:lnTo>
                  <a:lnTo>
                    <a:pt x="64326" y="360657"/>
                  </a:lnTo>
                  <a:lnTo>
                    <a:pt x="65079" y="356311"/>
                  </a:lnTo>
                  <a:lnTo>
                    <a:pt x="65255" y="358674"/>
                  </a:lnTo>
                  <a:lnTo>
                    <a:pt x="65302" y="358669"/>
                  </a:lnTo>
                  <a:lnTo>
                    <a:pt x="65396" y="3523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50">
              <a:extLst>
                <a:ext uri="{FF2B5EF4-FFF2-40B4-BE49-F238E27FC236}">
                  <a16:creationId xmlns:a16="http://schemas.microsoft.com/office/drawing/2014/main" id="{8C91DFD4-C094-9115-72D0-013CC11F0265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2057599" y="3171860"/>
              <a:ext cx="104289" cy="141799"/>
            </a:xfrm>
            <a:custGeom>
              <a:avLst/>
              <a:gdLst/>
              <a:ahLst/>
              <a:cxnLst/>
              <a:rect l="0" t="0" r="0" b="0"/>
              <a:pathLst>
                <a:path w="104289" h="141799">
                  <a:moveTo>
                    <a:pt x="47426" y="9490"/>
                  </a:moveTo>
                  <a:lnTo>
                    <a:pt x="47426" y="9490"/>
                  </a:lnTo>
                  <a:lnTo>
                    <a:pt x="47426" y="357"/>
                  </a:lnTo>
                  <a:lnTo>
                    <a:pt x="34169" y="0"/>
                  </a:lnTo>
                  <a:lnTo>
                    <a:pt x="19980" y="5032"/>
                  </a:lnTo>
                  <a:lnTo>
                    <a:pt x="11239" y="13153"/>
                  </a:lnTo>
                  <a:lnTo>
                    <a:pt x="4885" y="22760"/>
                  </a:lnTo>
                  <a:lnTo>
                    <a:pt x="2060" y="30557"/>
                  </a:lnTo>
                  <a:lnTo>
                    <a:pt x="0" y="68977"/>
                  </a:lnTo>
                  <a:lnTo>
                    <a:pt x="4916" y="95908"/>
                  </a:lnTo>
                  <a:lnTo>
                    <a:pt x="13011" y="108929"/>
                  </a:lnTo>
                  <a:lnTo>
                    <a:pt x="26646" y="125031"/>
                  </a:lnTo>
                  <a:lnTo>
                    <a:pt x="30398" y="130967"/>
                  </a:lnTo>
                  <a:lnTo>
                    <a:pt x="36074" y="134925"/>
                  </a:lnTo>
                  <a:lnTo>
                    <a:pt x="62352" y="141276"/>
                  </a:lnTo>
                  <a:lnTo>
                    <a:pt x="66902" y="141798"/>
                  </a:lnTo>
                  <a:lnTo>
                    <a:pt x="74779" y="139555"/>
                  </a:lnTo>
                  <a:lnTo>
                    <a:pt x="93516" y="124435"/>
                  </a:lnTo>
                  <a:lnTo>
                    <a:pt x="99660" y="107496"/>
                  </a:lnTo>
                  <a:lnTo>
                    <a:pt x="103605" y="67184"/>
                  </a:lnTo>
                  <a:lnTo>
                    <a:pt x="104288" y="43283"/>
                  </a:lnTo>
                  <a:lnTo>
                    <a:pt x="94378" y="17739"/>
                  </a:lnTo>
                  <a:lnTo>
                    <a:pt x="89311" y="11814"/>
                  </a:lnTo>
                  <a:lnTo>
                    <a:pt x="78036" y="5231"/>
                  </a:lnTo>
                  <a:lnTo>
                    <a:pt x="64845" y="1525"/>
                  </a:lnTo>
                  <a:lnTo>
                    <a:pt x="61155" y="2063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51">
              <a:extLst>
                <a:ext uri="{FF2B5EF4-FFF2-40B4-BE49-F238E27FC236}">
                  <a16:creationId xmlns:a16="http://schemas.microsoft.com/office/drawing/2014/main" id="{635D0F13-B3F9-0E9E-F68F-3C3531304B0A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2228850" y="3314734"/>
              <a:ext cx="56595" cy="95217"/>
            </a:xfrm>
            <a:custGeom>
              <a:avLst/>
              <a:gdLst/>
              <a:ahLst/>
              <a:cxnLst/>
              <a:rect l="0" t="0" r="0" b="0"/>
              <a:pathLst>
                <a:path w="56595" h="95217">
                  <a:moveTo>
                    <a:pt x="19050" y="9491"/>
                  </a:moveTo>
                  <a:lnTo>
                    <a:pt x="19050" y="9491"/>
                  </a:lnTo>
                  <a:lnTo>
                    <a:pt x="28183" y="9491"/>
                  </a:lnTo>
                  <a:lnTo>
                    <a:pt x="28540" y="17692"/>
                  </a:lnTo>
                  <a:lnTo>
                    <a:pt x="23508" y="23680"/>
                  </a:lnTo>
                  <a:lnTo>
                    <a:pt x="18209" y="26381"/>
                  </a:lnTo>
                  <a:lnTo>
                    <a:pt x="4977" y="28415"/>
                  </a:lnTo>
                  <a:lnTo>
                    <a:pt x="3318" y="27398"/>
                  </a:lnTo>
                  <a:lnTo>
                    <a:pt x="2212" y="25662"/>
                  </a:lnTo>
                  <a:lnTo>
                    <a:pt x="437" y="20329"/>
                  </a:lnTo>
                  <a:lnTo>
                    <a:pt x="5186" y="14348"/>
                  </a:lnTo>
                  <a:lnTo>
                    <a:pt x="10419" y="11650"/>
                  </a:lnTo>
                  <a:lnTo>
                    <a:pt x="28528" y="9494"/>
                  </a:lnTo>
                  <a:lnTo>
                    <a:pt x="19441" y="9491"/>
                  </a:lnTo>
                  <a:lnTo>
                    <a:pt x="19166" y="4434"/>
                  </a:lnTo>
                  <a:lnTo>
                    <a:pt x="18069" y="2945"/>
                  </a:lnTo>
                  <a:lnTo>
                    <a:pt x="14028" y="1290"/>
                  </a:lnTo>
                  <a:lnTo>
                    <a:pt x="13585" y="849"/>
                  </a:lnTo>
                  <a:lnTo>
                    <a:pt x="14349" y="555"/>
                  </a:lnTo>
                  <a:lnTo>
                    <a:pt x="32033" y="0"/>
                  </a:lnTo>
                  <a:lnTo>
                    <a:pt x="38226" y="2803"/>
                  </a:lnTo>
                  <a:lnTo>
                    <a:pt x="41359" y="5033"/>
                  </a:lnTo>
                  <a:lnTo>
                    <a:pt x="50825" y="18283"/>
                  </a:lnTo>
                  <a:lnTo>
                    <a:pt x="55276" y="35615"/>
                  </a:lnTo>
                  <a:lnTo>
                    <a:pt x="56594" y="49099"/>
                  </a:lnTo>
                  <a:lnTo>
                    <a:pt x="51929" y="64854"/>
                  </a:lnTo>
                  <a:lnTo>
                    <a:pt x="43844" y="77871"/>
                  </a:lnTo>
                  <a:lnTo>
                    <a:pt x="37830" y="82215"/>
                  </a:lnTo>
                  <a:lnTo>
                    <a:pt x="0" y="952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52">
              <a:extLst>
                <a:ext uri="{FF2B5EF4-FFF2-40B4-BE49-F238E27FC236}">
                  <a16:creationId xmlns:a16="http://schemas.microsoft.com/office/drawing/2014/main" id="{08AE92E2-6E6C-BFDB-1D7D-1BFB4828F581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2381250" y="3172217"/>
              <a:ext cx="19051" cy="137376"/>
            </a:xfrm>
            <a:custGeom>
              <a:avLst/>
              <a:gdLst/>
              <a:ahLst/>
              <a:cxnLst/>
              <a:rect l="0" t="0" r="0" b="0"/>
              <a:pathLst>
                <a:path w="19051" h="137376">
                  <a:moveTo>
                    <a:pt x="19050" y="9133"/>
                  </a:moveTo>
                  <a:lnTo>
                    <a:pt x="19050" y="9133"/>
                  </a:lnTo>
                  <a:lnTo>
                    <a:pt x="19050" y="0"/>
                  </a:lnTo>
                  <a:lnTo>
                    <a:pt x="19050" y="40898"/>
                  </a:lnTo>
                  <a:lnTo>
                    <a:pt x="16228" y="47240"/>
                  </a:lnTo>
                  <a:lnTo>
                    <a:pt x="13994" y="50412"/>
                  </a:lnTo>
                  <a:lnTo>
                    <a:pt x="10849" y="64991"/>
                  </a:lnTo>
                  <a:lnTo>
                    <a:pt x="9641" y="88116"/>
                  </a:lnTo>
                  <a:lnTo>
                    <a:pt x="6755" y="94684"/>
                  </a:lnTo>
                  <a:lnTo>
                    <a:pt x="4503" y="97917"/>
                  </a:lnTo>
                  <a:lnTo>
                    <a:pt x="396" y="120217"/>
                  </a:lnTo>
                  <a:lnTo>
                    <a:pt x="23" y="137375"/>
                  </a:lnTo>
                  <a:lnTo>
                    <a:pt x="0" y="132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53">
              <a:extLst>
                <a:ext uri="{FF2B5EF4-FFF2-40B4-BE49-F238E27FC236}">
                  <a16:creationId xmlns:a16="http://schemas.microsoft.com/office/drawing/2014/main" id="{42A22286-BAC2-EE55-D7EA-45C5627323BA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2400300" y="3019425"/>
              <a:ext cx="103935" cy="390055"/>
            </a:xfrm>
            <a:custGeom>
              <a:avLst/>
              <a:gdLst/>
              <a:ahLst/>
              <a:cxnLst/>
              <a:rect l="0" t="0" r="0" b="0"/>
              <a:pathLst>
                <a:path w="103935" h="390055">
                  <a:moveTo>
                    <a:pt x="0" y="0"/>
                  </a:moveTo>
                  <a:lnTo>
                    <a:pt x="0" y="0"/>
                  </a:lnTo>
                  <a:lnTo>
                    <a:pt x="32056" y="34173"/>
                  </a:lnTo>
                  <a:lnTo>
                    <a:pt x="49880" y="70603"/>
                  </a:lnTo>
                  <a:lnTo>
                    <a:pt x="68414" y="108138"/>
                  </a:lnTo>
                  <a:lnTo>
                    <a:pt x="78949" y="144459"/>
                  </a:lnTo>
                  <a:lnTo>
                    <a:pt x="91991" y="187873"/>
                  </a:lnTo>
                  <a:lnTo>
                    <a:pt x="100517" y="213122"/>
                  </a:lnTo>
                  <a:lnTo>
                    <a:pt x="103934" y="255686"/>
                  </a:lnTo>
                  <a:lnTo>
                    <a:pt x="101704" y="285309"/>
                  </a:lnTo>
                  <a:lnTo>
                    <a:pt x="91518" y="314194"/>
                  </a:lnTo>
                  <a:lnTo>
                    <a:pt x="63008" y="359816"/>
                  </a:lnTo>
                  <a:lnTo>
                    <a:pt x="45363" y="374253"/>
                  </a:lnTo>
                  <a:lnTo>
                    <a:pt x="19655" y="390054"/>
                  </a:lnTo>
                  <a:lnTo>
                    <a:pt x="19050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SMARTInkShape-Group12">
            <a:extLst>
              <a:ext uri="{FF2B5EF4-FFF2-40B4-BE49-F238E27FC236}">
                <a16:creationId xmlns:a16="http://schemas.microsoft.com/office/drawing/2014/main" id="{85FE8CCC-3E09-5B50-A636-C42BB33A3A34}"/>
              </a:ext>
            </a:extLst>
          </p:cNvPr>
          <p:cNvGrpSpPr/>
          <p:nvPr/>
        </p:nvGrpSpPr>
        <p:grpSpPr>
          <a:xfrm>
            <a:off x="1354465" y="3487867"/>
            <a:ext cx="1407786" cy="712659"/>
            <a:chOff x="1354465" y="3487867"/>
            <a:chExt cx="1407786" cy="712659"/>
          </a:xfrm>
        </p:grpSpPr>
        <p:sp>
          <p:nvSpPr>
            <p:cNvPr id="67" name="SMARTInkShape-54">
              <a:extLst>
                <a:ext uri="{FF2B5EF4-FFF2-40B4-BE49-F238E27FC236}">
                  <a16:creationId xmlns:a16="http://schemas.microsoft.com/office/drawing/2014/main" id="{9E53A891-C09C-F920-D512-338650BD9235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1354465" y="3591039"/>
              <a:ext cx="96678" cy="114012"/>
            </a:xfrm>
            <a:custGeom>
              <a:avLst/>
              <a:gdLst/>
              <a:ahLst/>
              <a:cxnLst/>
              <a:rect l="0" t="0" r="0" b="0"/>
              <a:pathLst>
                <a:path w="96678" h="114012">
                  <a:moveTo>
                    <a:pt x="64760" y="9411"/>
                  </a:moveTo>
                  <a:lnTo>
                    <a:pt x="64760" y="9411"/>
                  </a:lnTo>
                  <a:lnTo>
                    <a:pt x="64760" y="3923"/>
                  </a:lnTo>
                  <a:lnTo>
                    <a:pt x="64760" y="9135"/>
                  </a:lnTo>
                  <a:lnTo>
                    <a:pt x="64760" y="0"/>
                  </a:lnTo>
                  <a:lnTo>
                    <a:pt x="59703" y="4976"/>
                  </a:lnTo>
                  <a:lnTo>
                    <a:pt x="54399" y="7440"/>
                  </a:lnTo>
                  <a:lnTo>
                    <a:pt x="28573" y="12060"/>
                  </a:lnTo>
                  <a:lnTo>
                    <a:pt x="7778" y="25872"/>
                  </a:lnTo>
                  <a:lnTo>
                    <a:pt x="4547" y="26735"/>
                  </a:lnTo>
                  <a:lnTo>
                    <a:pt x="2393" y="28368"/>
                  </a:lnTo>
                  <a:lnTo>
                    <a:pt x="0" y="33006"/>
                  </a:lnTo>
                  <a:lnTo>
                    <a:pt x="420" y="34666"/>
                  </a:lnTo>
                  <a:lnTo>
                    <a:pt x="1758" y="35773"/>
                  </a:lnTo>
                  <a:lnTo>
                    <a:pt x="47232" y="55281"/>
                  </a:lnTo>
                  <a:lnTo>
                    <a:pt x="61259" y="57748"/>
                  </a:lnTo>
                  <a:lnTo>
                    <a:pt x="87153" y="74311"/>
                  </a:lnTo>
                  <a:lnTo>
                    <a:pt x="95173" y="84469"/>
                  </a:lnTo>
                  <a:lnTo>
                    <a:pt x="96677" y="89083"/>
                  </a:lnTo>
                  <a:lnTo>
                    <a:pt x="96621" y="93218"/>
                  </a:lnTo>
                  <a:lnTo>
                    <a:pt x="93737" y="100633"/>
                  </a:lnTo>
                  <a:lnTo>
                    <a:pt x="88928" y="107457"/>
                  </a:lnTo>
                  <a:lnTo>
                    <a:pt x="80440" y="111195"/>
                  </a:lnTo>
                  <a:lnTo>
                    <a:pt x="47364" y="114011"/>
                  </a:lnTo>
                  <a:lnTo>
                    <a:pt x="7610" y="1046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55">
              <a:extLst>
                <a:ext uri="{FF2B5EF4-FFF2-40B4-BE49-F238E27FC236}">
                  <a16:creationId xmlns:a16="http://schemas.microsoft.com/office/drawing/2014/main" id="{9D096894-2E79-179A-D7DA-B461CA304D22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1495425" y="3553218"/>
              <a:ext cx="104776" cy="141999"/>
            </a:xfrm>
            <a:custGeom>
              <a:avLst/>
              <a:gdLst/>
              <a:ahLst/>
              <a:cxnLst/>
              <a:rect l="0" t="0" r="0" b="0"/>
              <a:pathLst>
                <a:path w="104776" h="141999">
                  <a:moveTo>
                    <a:pt x="0" y="9132"/>
                  </a:moveTo>
                  <a:lnTo>
                    <a:pt x="0" y="9132"/>
                  </a:lnTo>
                  <a:lnTo>
                    <a:pt x="0" y="4075"/>
                  </a:lnTo>
                  <a:lnTo>
                    <a:pt x="1058" y="2586"/>
                  </a:lnTo>
                  <a:lnTo>
                    <a:pt x="2822" y="1593"/>
                  </a:lnTo>
                  <a:lnTo>
                    <a:pt x="5057" y="931"/>
                  </a:lnTo>
                  <a:lnTo>
                    <a:pt x="5488" y="490"/>
                  </a:lnTo>
                  <a:lnTo>
                    <a:pt x="4717" y="196"/>
                  </a:lnTo>
                  <a:lnTo>
                    <a:pt x="3144" y="0"/>
                  </a:lnTo>
                  <a:lnTo>
                    <a:pt x="3155" y="927"/>
                  </a:lnTo>
                  <a:lnTo>
                    <a:pt x="5988" y="4780"/>
                  </a:lnTo>
                  <a:lnTo>
                    <a:pt x="8477" y="17955"/>
                  </a:lnTo>
                  <a:lnTo>
                    <a:pt x="9432" y="58856"/>
                  </a:lnTo>
                  <a:lnTo>
                    <a:pt x="17718" y="103978"/>
                  </a:lnTo>
                  <a:lnTo>
                    <a:pt x="18933" y="129437"/>
                  </a:lnTo>
                  <a:lnTo>
                    <a:pt x="16176" y="134215"/>
                  </a:lnTo>
                  <a:lnTo>
                    <a:pt x="10839" y="140849"/>
                  </a:lnTo>
                  <a:lnTo>
                    <a:pt x="11459" y="141393"/>
                  </a:lnTo>
                  <a:lnTo>
                    <a:pt x="14971" y="141998"/>
                  </a:lnTo>
                  <a:lnTo>
                    <a:pt x="16331" y="141101"/>
                  </a:lnTo>
                  <a:lnTo>
                    <a:pt x="17237" y="139445"/>
                  </a:lnTo>
                  <a:lnTo>
                    <a:pt x="17841" y="137282"/>
                  </a:lnTo>
                  <a:lnTo>
                    <a:pt x="19303" y="135840"/>
                  </a:lnTo>
                  <a:lnTo>
                    <a:pt x="23749" y="134239"/>
                  </a:lnTo>
                  <a:lnTo>
                    <a:pt x="48662" y="130303"/>
                  </a:lnTo>
                  <a:lnTo>
                    <a:pt x="61844" y="126486"/>
                  </a:lnTo>
                  <a:lnTo>
                    <a:pt x="90224" y="123834"/>
                  </a:lnTo>
                  <a:lnTo>
                    <a:pt x="95838" y="120788"/>
                  </a:lnTo>
                  <a:lnTo>
                    <a:pt x="104775" y="1139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56">
              <a:extLst>
                <a:ext uri="{FF2B5EF4-FFF2-40B4-BE49-F238E27FC236}">
                  <a16:creationId xmlns:a16="http://schemas.microsoft.com/office/drawing/2014/main" id="{F9B4FF94-7A55-78FA-A63F-06F4BF811CFF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1495425" y="3619500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9525"/>
                  </a:moveTo>
                  <a:lnTo>
                    <a:pt x="0" y="9525"/>
                  </a:lnTo>
                  <a:lnTo>
                    <a:pt x="5057" y="9525"/>
                  </a:lnTo>
                  <a:lnTo>
                    <a:pt x="10361" y="6703"/>
                  </a:lnTo>
                  <a:lnTo>
                    <a:pt x="16247" y="2979"/>
                  </a:lnTo>
                  <a:lnTo>
                    <a:pt x="26568" y="883"/>
                  </a:lnTo>
                  <a:lnTo>
                    <a:pt x="67252" y="78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57">
              <a:extLst>
                <a:ext uri="{FF2B5EF4-FFF2-40B4-BE49-F238E27FC236}">
                  <a16:creationId xmlns:a16="http://schemas.microsoft.com/office/drawing/2014/main" id="{9CCE07BF-DC67-D15F-4D43-B16F2EFC2026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1657942" y="3524258"/>
              <a:ext cx="75609" cy="188142"/>
            </a:xfrm>
            <a:custGeom>
              <a:avLst/>
              <a:gdLst/>
              <a:ahLst/>
              <a:cxnLst/>
              <a:rect l="0" t="0" r="0" b="0"/>
              <a:pathLst>
                <a:path w="75609" h="188142">
                  <a:moveTo>
                    <a:pt x="75608" y="104767"/>
                  </a:moveTo>
                  <a:lnTo>
                    <a:pt x="75608" y="104767"/>
                  </a:lnTo>
                  <a:lnTo>
                    <a:pt x="67407" y="96566"/>
                  </a:lnTo>
                  <a:lnTo>
                    <a:pt x="61419" y="95635"/>
                  </a:lnTo>
                  <a:lnTo>
                    <a:pt x="29238" y="95252"/>
                  </a:lnTo>
                  <a:lnTo>
                    <a:pt x="20427" y="98069"/>
                  </a:lnTo>
                  <a:lnTo>
                    <a:pt x="16596" y="100302"/>
                  </a:lnTo>
                  <a:lnTo>
                    <a:pt x="6147" y="113557"/>
                  </a:lnTo>
                  <a:lnTo>
                    <a:pt x="1405" y="135946"/>
                  </a:lnTo>
                  <a:lnTo>
                    <a:pt x="0" y="152576"/>
                  </a:lnTo>
                  <a:lnTo>
                    <a:pt x="4640" y="169262"/>
                  </a:lnTo>
                  <a:lnTo>
                    <a:pt x="15492" y="178587"/>
                  </a:lnTo>
                  <a:lnTo>
                    <a:pt x="29840" y="185201"/>
                  </a:lnTo>
                  <a:lnTo>
                    <a:pt x="43273" y="188141"/>
                  </a:lnTo>
                  <a:lnTo>
                    <a:pt x="47701" y="187866"/>
                  </a:lnTo>
                  <a:lnTo>
                    <a:pt x="50653" y="186624"/>
                  </a:lnTo>
                  <a:lnTo>
                    <a:pt x="65505" y="171972"/>
                  </a:lnTo>
                  <a:lnTo>
                    <a:pt x="71117" y="160741"/>
                  </a:lnTo>
                  <a:lnTo>
                    <a:pt x="75016" y="114804"/>
                  </a:lnTo>
                  <a:lnTo>
                    <a:pt x="74374" y="78578"/>
                  </a:lnTo>
                  <a:lnTo>
                    <a:pt x="68034" y="36878"/>
                  </a:lnTo>
                  <a:lnTo>
                    <a:pt x="63839" y="18682"/>
                  </a:lnTo>
                  <a:lnTo>
                    <a:pt x="56561" y="0"/>
                  </a:lnTo>
                  <a:lnTo>
                    <a:pt x="66083" y="9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58">
              <a:extLst>
                <a:ext uri="{FF2B5EF4-FFF2-40B4-BE49-F238E27FC236}">
                  <a16:creationId xmlns:a16="http://schemas.microsoft.com/office/drawing/2014/main" id="{1A7A55AD-B4C7-43B6-9941-8B7885E50B27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1809750" y="36861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59">
              <a:extLst>
                <a:ext uri="{FF2B5EF4-FFF2-40B4-BE49-F238E27FC236}">
                  <a16:creationId xmlns:a16="http://schemas.microsoft.com/office/drawing/2014/main" id="{54349A69-7DC2-6405-8590-5A64E3857079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1952625" y="3620207"/>
              <a:ext cx="152401" cy="85019"/>
            </a:xfrm>
            <a:custGeom>
              <a:avLst/>
              <a:gdLst/>
              <a:ahLst/>
              <a:cxnLst/>
              <a:rect l="0" t="0" r="0" b="0"/>
              <a:pathLst>
                <a:path w="152401" h="85019">
                  <a:moveTo>
                    <a:pt x="0" y="18343"/>
                  </a:moveTo>
                  <a:lnTo>
                    <a:pt x="0" y="18343"/>
                  </a:lnTo>
                  <a:lnTo>
                    <a:pt x="14150" y="5251"/>
                  </a:lnTo>
                  <a:lnTo>
                    <a:pt x="21459" y="1941"/>
                  </a:lnTo>
                  <a:lnTo>
                    <a:pt x="31523" y="78"/>
                  </a:lnTo>
                  <a:lnTo>
                    <a:pt x="37999" y="2464"/>
                  </a:lnTo>
                  <a:lnTo>
                    <a:pt x="41207" y="4582"/>
                  </a:lnTo>
                  <a:lnTo>
                    <a:pt x="43347" y="7053"/>
                  </a:lnTo>
                  <a:lnTo>
                    <a:pt x="45723" y="12619"/>
                  </a:lnTo>
                  <a:lnTo>
                    <a:pt x="47514" y="55989"/>
                  </a:lnTo>
                  <a:lnTo>
                    <a:pt x="47610" y="72716"/>
                  </a:lnTo>
                  <a:lnTo>
                    <a:pt x="47621" y="69614"/>
                  </a:lnTo>
                  <a:lnTo>
                    <a:pt x="50446" y="64766"/>
                  </a:lnTo>
                  <a:lnTo>
                    <a:pt x="54170" y="59084"/>
                  </a:lnTo>
                  <a:lnTo>
                    <a:pt x="61814" y="38617"/>
                  </a:lnTo>
                  <a:lnTo>
                    <a:pt x="95908" y="7353"/>
                  </a:lnTo>
                  <a:lnTo>
                    <a:pt x="103656" y="2875"/>
                  </a:lnTo>
                  <a:lnTo>
                    <a:pt x="116791" y="355"/>
                  </a:lnTo>
                  <a:lnTo>
                    <a:pt x="122311" y="0"/>
                  </a:lnTo>
                  <a:lnTo>
                    <a:pt x="131266" y="2430"/>
                  </a:lnTo>
                  <a:lnTo>
                    <a:pt x="135136" y="4559"/>
                  </a:lnTo>
                  <a:lnTo>
                    <a:pt x="137715" y="8095"/>
                  </a:lnTo>
                  <a:lnTo>
                    <a:pt x="140582" y="17669"/>
                  </a:lnTo>
                  <a:lnTo>
                    <a:pt x="142785" y="63243"/>
                  </a:lnTo>
                  <a:lnTo>
                    <a:pt x="142858" y="78130"/>
                  </a:lnTo>
                  <a:lnTo>
                    <a:pt x="143922" y="80426"/>
                  </a:lnTo>
                  <a:lnTo>
                    <a:pt x="152400" y="850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60">
              <a:extLst>
                <a:ext uri="{FF2B5EF4-FFF2-40B4-BE49-F238E27FC236}">
                  <a16:creationId xmlns:a16="http://schemas.microsoft.com/office/drawing/2014/main" id="{D1577CB5-806F-5230-205F-DE44DEA9E7FE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2162721" y="3629186"/>
              <a:ext cx="64127" cy="98646"/>
            </a:xfrm>
            <a:custGeom>
              <a:avLst/>
              <a:gdLst/>
              <a:ahLst/>
              <a:cxnLst/>
              <a:rect l="0" t="0" r="0" b="0"/>
              <a:pathLst>
                <a:path w="64127" h="98646">
                  <a:moveTo>
                    <a:pt x="37554" y="28414"/>
                  </a:moveTo>
                  <a:lnTo>
                    <a:pt x="37554" y="28414"/>
                  </a:lnTo>
                  <a:lnTo>
                    <a:pt x="42610" y="23357"/>
                  </a:lnTo>
                  <a:lnTo>
                    <a:pt x="45093" y="18053"/>
                  </a:lnTo>
                  <a:lnTo>
                    <a:pt x="45755" y="15157"/>
                  </a:lnTo>
                  <a:lnTo>
                    <a:pt x="45138" y="12167"/>
                  </a:lnTo>
                  <a:lnTo>
                    <a:pt x="38762" y="1671"/>
                  </a:lnTo>
                  <a:lnTo>
                    <a:pt x="35269" y="654"/>
                  </a:lnTo>
                  <a:lnTo>
                    <a:pt x="29459" y="0"/>
                  </a:lnTo>
                  <a:lnTo>
                    <a:pt x="5676" y="22233"/>
                  </a:lnTo>
                  <a:lnTo>
                    <a:pt x="2219" y="34134"/>
                  </a:lnTo>
                  <a:lnTo>
                    <a:pt x="0" y="67644"/>
                  </a:lnTo>
                  <a:lnTo>
                    <a:pt x="1935" y="74676"/>
                  </a:lnTo>
                  <a:lnTo>
                    <a:pt x="17426" y="93565"/>
                  </a:lnTo>
                  <a:lnTo>
                    <a:pt x="20960" y="97249"/>
                  </a:lnTo>
                  <a:lnTo>
                    <a:pt x="25433" y="98645"/>
                  </a:lnTo>
                  <a:lnTo>
                    <a:pt x="36048" y="97375"/>
                  </a:lnTo>
                  <a:lnTo>
                    <a:pt x="44999" y="90461"/>
                  </a:lnTo>
                  <a:lnTo>
                    <a:pt x="59368" y="68775"/>
                  </a:lnTo>
                  <a:lnTo>
                    <a:pt x="64126" y="50368"/>
                  </a:lnTo>
                  <a:lnTo>
                    <a:pt x="62417" y="40641"/>
                  </a:lnTo>
                  <a:lnTo>
                    <a:pt x="58326" y="29214"/>
                  </a:lnTo>
                  <a:lnTo>
                    <a:pt x="56944" y="20928"/>
                  </a:lnTo>
                  <a:lnTo>
                    <a:pt x="47079" y="93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61">
              <a:extLst>
                <a:ext uri="{FF2B5EF4-FFF2-40B4-BE49-F238E27FC236}">
                  <a16:creationId xmlns:a16="http://schemas.microsoft.com/office/drawing/2014/main" id="{F352D260-393D-64AA-EA7D-DAB645D264CA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2238375" y="3638550"/>
              <a:ext cx="161926" cy="83190"/>
            </a:xfrm>
            <a:custGeom>
              <a:avLst/>
              <a:gdLst/>
              <a:ahLst/>
              <a:cxnLst/>
              <a:rect l="0" t="0" r="0" b="0"/>
              <a:pathLst>
                <a:path w="161926" h="83190">
                  <a:moveTo>
                    <a:pt x="0" y="28575"/>
                  </a:moveTo>
                  <a:lnTo>
                    <a:pt x="0" y="28575"/>
                  </a:lnTo>
                  <a:lnTo>
                    <a:pt x="27100" y="1475"/>
                  </a:lnTo>
                  <a:lnTo>
                    <a:pt x="38251" y="437"/>
                  </a:lnTo>
                  <a:lnTo>
                    <a:pt x="41376" y="1350"/>
                  </a:lnTo>
                  <a:lnTo>
                    <a:pt x="43459" y="3016"/>
                  </a:lnTo>
                  <a:lnTo>
                    <a:pt x="60638" y="40716"/>
                  </a:lnTo>
                  <a:lnTo>
                    <a:pt x="66145" y="77165"/>
                  </a:lnTo>
                  <a:lnTo>
                    <a:pt x="64205" y="80019"/>
                  </a:lnTo>
                  <a:lnTo>
                    <a:pt x="60795" y="81921"/>
                  </a:lnTo>
                  <a:lnTo>
                    <a:pt x="56405" y="83189"/>
                  </a:lnTo>
                  <a:lnTo>
                    <a:pt x="53478" y="82976"/>
                  </a:lnTo>
                  <a:lnTo>
                    <a:pt x="51527" y="81776"/>
                  </a:lnTo>
                  <a:lnTo>
                    <a:pt x="41593" y="68272"/>
                  </a:lnTo>
                  <a:lnTo>
                    <a:pt x="39652" y="58212"/>
                  </a:lnTo>
                  <a:lnTo>
                    <a:pt x="41612" y="46686"/>
                  </a:lnTo>
                  <a:lnTo>
                    <a:pt x="48666" y="31119"/>
                  </a:lnTo>
                  <a:lnTo>
                    <a:pt x="56554" y="22297"/>
                  </a:lnTo>
                  <a:lnTo>
                    <a:pt x="70644" y="11321"/>
                  </a:lnTo>
                  <a:lnTo>
                    <a:pt x="87489" y="5032"/>
                  </a:lnTo>
                  <a:lnTo>
                    <a:pt x="132524" y="662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62">
              <a:extLst>
                <a:ext uri="{FF2B5EF4-FFF2-40B4-BE49-F238E27FC236}">
                  <a16:creationId xmlns:a16="http://schemas.microsoft.com/office/drawing/2014/main" id="{E4D22273-03B1-FA9D-C0B0-A430098DD09F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2381250" y="3625066"/>
              <a:ext cx="190501" cy="70635"/>
            </a:xfrm>
            <a:custGeom>
              <a:avLst/>
              <a:gdLst/>
              <a:ahLst/>
              <a:cxnLst/>
              <a:rect l="0" t="0" r="0" b="0"/>
              <a:pathLst>
                <a:path w="190501" h="70635">
                  <a:moveTo>
                    <a:pt x="0" y="32534"/>
                  </a:moveTo>
                  <a:lnTo>
                    <a:pt x="0" y="32534"/>
                  </a:lnTo>
                  <a:lnTo>
                    <a:pt x="16246" y="17346"/>
                  </a:lnTo>
                  <a:lnTo>
                    <a:pt x="28648" y="11425"/>
                  </a:lnTo>
                  <a:lnTo>
                    <a:pt x="31799" y="8936"/>
                  </a:lnTo>
                  <a:lnTo>
                    <a:pt x="33899" y="8335"/>
                  </a:lnTo>
                  <a:lnTo>
                    <a:pt x="35299" y="8993"/>
                  </a:lnTo>
                  <a:lnTo>
                    <a:pt x="44277" y="21555"/>
                  </a:lnTo>
                  <a:lnTo>
                    <a:pt x="47608" y="69161"/>
                  </a:lnTo>
                  <a:lnTo>
                    <a:pt x="47614" y="69652"/>
                  </a:lnTo>
                  <a:lnTo>
                    <a:pt x="44798" y="70198"/>
                  </a:lnTo>
                  <a:lnTo>
                    <a:pt x="42565" y="70343"/>
                  </a:lnTo>
                  <a:lnTo>
                    <a:pt x="41077" y="69382"/>
                  </a:lnTo>
                  <a:lnTo>
                    <a:pt x="40084" y="67683"/>
                  </a:lnTo>
                  <a:lnTo>
                    <a:pt x="39423" y="65491"/>
                  </a:lnTo>
                  <a:lnTo>
                    <a:pt x="40040" y="62972"/>
                  </a:lnTo>
                  <a:lnTo>
                    <a:pt x="45813" y="51325"/>
                  </a:lnTo>
                  <a:lnTo>
                    <a:pt x="46417" y="48236"/>
                  </a:lnTo>
                  <a:lnTo>
                    <a:pt x="72444" y="17531"/>
                  </a:lnTo>
                  <a:lnTo>
                    <a:pt x="82378" y="8451"/>
                  </a:lnTo>
                  <a:lnTo>
                    <a:pt x="88823" y="5955"/>
                  </a:lnTo>
                  <a:lnTo>
                    <a:pt x="90966" y="6348"/>
                  </a:lnTo>
                  <a:lnTo>
                    <a:pt x="92394" y="7668"/>
                  </a:lnTo>
                  <a:lnTo>
                    <a:pt x="93980" y="11958"/>
                  </a:lnTo>
                  <a:lnTo>
                    <a:pt x="95083" y="21344"/>
                  </a:lnTo>
                  <a:lnTo>
                    <a:pt x="100257" y="32629"/>
                  </a:lnTo>
                  <a:lnTo>
                    <a:pt x="100705" y="36831"/>
                  </a:lnTo>
                  <a:lnTo>
                    <a:pt x="95252" y="61094"/>
                  </a:lnTo>
                  <a:lnTo>
                    <a:pt x="115973" y="43207"/>
                  </a:lnTo>
                  <a:lnTo>
                    <a:pt x="126685" y="35161"/>
                  </a:lnTo>
                  <a:lnTo>
                    <a:pt x="145008" y="15571"/>
                  </a:lnTo>
                  <a:lnTo>
                    <a:pt x="154407" y="8061"/>
                  </a:lnTo>
                  <a:lnTo>
                    <a:pt x="158583" y="1196"/>
                  </a:lnTo>
                  <a:lnTo>
                    <a:pt x="160755" y="0"/>
                  </a:lnTo>
                  <a:lnTo>
                    <a:pt x="163262" y="262"/>
                  </a:lnTo>
                  <a:lnTo>
                    <a:pt x="165992" y="1494"/>
                  </a:lnTo>
                  <a:lnTo>
                    <a:pt x="167811" y="3374"/>
                  </a:lnTo>
                  <a:lnTo>
                    <a:pt x="176027" y="22056"/>
                  </a:lnTo>
                  <a:lnTo>
                    <a:pt x="176618" y="26607"/>
                  </a:lnTo>
                  <a:lnTo>
                    <a:pt x="172339" y="49928"/>
                  </a:lnTo>
                  <a:lnTo>
                    <a:pt x="174668" y="58962"/>
                  </a:lnTo>
                  <a:lnTo>
                    <a:pt x="176770" y="62853"/>
                  </a:lnTo>
                  <a:lnTo>
                    <a:pt x="179230" y="65446"/>
                  </a:lnTo>
                  <a:lnTo>
                    <a:pt x="190500" y="706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63">
              <a:extLst>
                <a:ext uri="{FF2B5EF4-FFF2-40B4-BE49-F238E27FC236}">
                  <a16:creationId xmlns:a16="http://schemas.microsoft.com/office/drawing/2014/main" id="{5C1B50AF-DB14-25CD-2EFB-C0932546D091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2591116" y="3620862"/>
              <a:ext cx="133035" cy="64869"/>
            </a:xfrm>
            <a:custGeom>
              <a:avLst/>
              <a:gdLst/>
              <a:ahLst/>
              <a:cxnLst/>
              <a:rect l="0" t="0" r="0" b="0"/>
              <a:pathLst>
                <a:path w="133035" h="64869">
                  <a:moveTo>
                    <a:pt x="66359" y="27213"/>
                  </a:moveTo>
                  <a:lnTo>
                    <a:pt x="66359" y="27213"/>
                  </a:lnTo>
                  <a:lnTo>
                    <a:pt x="66359" y="8589"/>
                  </a:lnTo>
                  <a:lnTo>
                    <a:pt x="61303" y="3233"/>
                  </a:lnTo>
                  <a:lnTo>
                    <a:pt x="55998" y="680"/>
                  </a:lnTo>
                  <a:lnTo>
                    <a:pt x="53102" y="0"/>
                  </a:lnTo>
                  <a:lnTo>
                    <a:pt x="50113" y="604"/>
                  </a:lnTo>
                  <a:lnTo>
                    <a:pt x="23797" y="16023"/>
                  </a:lnTo>
                  <a:lnTo>
                    <a:pt x="7770" y="30718"/>
                  </a:lnTo>
                  <a:lnTo>
                    <a:pt x="3278" y="38649"/>
                  </a:lnTo>
                  <a:lnTo>
                    <a:pt x="0" y="53795"/>
                  </a:lnTo>
                  <a:lnTo>
                    <a:pt x="7912" y="63814"/>
                  </a:lnTo>
                  <a:lnTo>
                    <a:pt x="11455" y="64647"/>
                  </a:lnTo>
                  <a:lnTo>
                    <a:pt x="13881" y="64868"/>
                  </a:lnTo>
                  <a:lnTo>
                    <a:pt x="19399" y="62293"/>
                  </a:lnTo>
                  <a:lnTo>
                    <a:pt x="25380" y="58679"/>
                  </a:lnTo>
                  <a:lnTo>
                    <a:pt x="46054" y="51112"/>
                  </a:lnTo>
                  <a:lnTo>
                    <a:pt x="49648" y="48438"/>
                  </a:lnTo>
                  <a:lnTo>
                    <a:pt x="71835" y="20837"/>
                  </a:lnTo>
                  <a:lnTo>
                    <a:pt x="75351" y="10042"/>
                  </a:lnTo>
                  <a:lnTo>
                    <a:pt x="74470" y="10474"/>
                  </a:lnTo>
                  <a:lnTo>
                    <a:pt x="70670" y="13776"/>
                  </a:lnTo>
                  <a:lnTo>
                    <a:pt x="68275" y="18771"/>
                  </a:lnTo>
                  <a:lnTo>
                    <a:pt x="67636" y="21585"/>
                  </a:lnTo>
                  <a:lnTo>
                    <a:pt x="58988" y="36833"/>
                  </a:lnTo>
                  <a:lnTo>
                    <a:pt x="57260" y="49457"/>
                  </a:lnTo>
                  <a:lnTo>
                    <a:pt x="58176" y="51567"/>
                  </a:lnTo>
                  <a:lnTo>
                    <a:pt x="59845" y="52974"/>
                  </a:lnTo>
                  <a:lnTo>
                    <a:pt x="64522" y="54537"/>
                  </a:lnTo>
                  <a:lnTo>
                    <a:pt x="88637" y="55739"/>
                  </a:lnTo>
                  <a:lnTo>
                    <a:pt x="94957" y="52944"/>
                  </a:lnTo>
                  <a:lnTo>
                    <a:pt x="133034" y="272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64">
              <a:extLst>
                <a:ext uri="{FF2B5EF4-FFF2-40B4-BE49-F238E27FC236}">
                  <a16:creationId xmlns:a16="http://schemas.microsoft.com/office/drawing/2014/main" id="{0F1CAE82-40B4-D58B-4E05-FDC5DB77C119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2752725" y="3487867"/>
              <a:ext cx="9526" cy="226884"/>
            </a:xfrm>
            <a:custGeom>
              <a:avLst/>
              <a:gdLst/>
              <a:ahLst/>
              <a:cxnLst/>
              <a:rect l="0" t="0" r="0" b="0"/>
              <a:pathLst>
                <a:path w="9526" h="226884">
                  <a:moveTo>
                    <a:pt x="9525" y="17333"/>
                  </a:moveTo>
                  <a:lnTo>
                    <a:pt x="9525" y="17333"/>
                  </a:lnTo>
                  <a:lnTo>
                    <a:pt x="9525" y="0"/>
                  </a:lnTo>
                  <a:lnTo>
                    <a:pt x="9525" y="47233"/>
                  </a:lnTo>
                  <a:lnTo>
                    <a:pt x="9525" y="85328"/>
                  </a:lnTo>
                  <a:lnTo>
                    <a:pt x="9525" y="126877"/>
                  </a:lnTo>
                  <a:lnTo>
                    <a:pt x="6703" y="152096"/>
                  </a:lnTo>
                  <a:lnTo>
                    <a:pt x="589" y="197596"/>
                  </a:lnTo>
                  <a:lnTo>
                    <a:pt x="0" y="2268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65">
              <a:extLst>
                <a:ext uri="{FF2B5EF4-FFF2-40B4-BE49-F238E27FC236}">
                  <a16:creationId xmlns:a16="http://schemas.microsoft.com/office/drawing/2014/main" id="{3AE31509-D206-1D6D-5C73-74E3C3A2C046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1391572" y="3867184"/>
              <a:ext cx="94329" cy="314292"/>
            </a:xfrm>
            <a:custGeom>
              <a:avLst/>
              <a:gdLst/>
              <a:ahLst/>
              <a:cxnLst/>
              <a:rect l="0" t="0" r="0" b="0"/>
              <a:pathLst>
                <a:path w="94329" h="314292">
                  <a:moveTo>
                    <a:pt x="94328" y="9491"/>
                  </a:moveTo>
                  <a:lnTo>
                    <a:pt x="94328" y="9491"/>
                  </a:lnTo>
                  <a:lnTo>
                    <a:pt x="94328" y="83"/>
                  </a:lnTo>
                  <a:lnTo>
                    <a:pt x="89271" y="0"/>
                  </a:lnTo>
                  <a:lnTo>
                    <a:pt x="76014" y="5033"/>
                  </a:lnTo>
                  <a:lnTo>
                    <a:pt x="46025" y="31423"/>
                  </a:lnTo>
                  <a:lnTo>
                    <a:pt x="21444" y="67210"/>
                  </a:lnTo>
                  <a:lnTo>
                    <a:pt x="9585" y="101029"/>
                  </a:lnTo>
                  <a:lnTo>
                    <a:pt x="2191" y="144563"/>
                  </a:lnTo>
                  <a:lnTo>
                    <a:pt x="0" y="190976"/>
                  </a:lnTo>
                  <a:lnTo>
                    <a:pt x="2173" y="232598"/>
                  </a:lnTo>
                  <a:lnTo>
                    <a:pt x="14302" y="277388"/>
                  </a:lnTo>
                  <a:lnTo>
                    <a:pt x="18053" y="296772"/>
                  </a:lnTo>
                  <a:lnTo>
                    <a:pt x="26180" y="311774"/>
                  </a:lnTo>
                  <a:lnTo>
                    <a:pt x="27729" y="312614"/>
                  </a:lnTo>
                  <a:lnTo>
                    <a:pt x="46703" y="3142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66">
              <a:extLst>
                <a:ext uri="{FF2B5EF4-FFF2-40B4-BE49-F238E27FC236}">
                  <a16:creationId xmlns:a16="http://schemas.microsoft.com/office/drawing/2014/main" id="{545D03C1-7CBD-BC13-53B0-D56DF02C4CBD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1544540" y="3952923"/>
              <a:ext cx="141386" cy="179473"/>
            </a:xfrm>
            <a:custGeom>
              <a:avLst/>
              <a:gdLst/>
              <a:ahLst/>
              <a:cxnLst/>
              <a:rect l="0" t="0" r="0" b="0"/>
              <a:pathLst>
                <a:path w="141386" h="179473">
                  <a:moveTo>
                    <a:pt x="17560" y="28527"/>
                  </a:moveTo>
                  <a:lnTo>
                    <a:pt x="17560" y="28527"/>
                  </a:lnTo>
                  <a:lnTo>
                    <a:pt x="22617" y="28527"/>
                  </a:lnTo>
                  <a:lnTo>
                    <a:pt x="27921" y="25705"/>
                  </a:lnTo>
                  <a:lnTo>
                    <a:pt x="45187" y="12280"/>
                  </a:lnTo>
                  <a:lnTo>
                    <a:pt x="70760" y="2701"/>
                  </a:lnTo>
                  <a:lnTo>
                    <a:pt x="111448" y="0"/>
                  </a:lnTo>
                  <a:lnTo>
                    <a:pt x="120319" y="2795"/>
                  </a:lnTo>
                  <a:lnTo>
                    <a:pt x="129580" y="8157"/>
                  </a:lnTo>
                  <a:lnTo>
                    <a:pt x="131184" y="19199"/>
                  </a:lnTo>
                  <a:lnTo>
                    <a:pt x="126603" y="45989"/>
                  </a:lnTo>
                  <a:lnTo>
                    <a:pt x="108430" y="75681"/>
                  </a:lnTo>
                  <a:lnTo>
                    <a:pt x="81790" y="106746"/>
                  </a:lnTo>
                  <a:lnTo>
                    <a:pt x="36793" y="142813"/>
                  </a:lnTo>
                  <a:lnTo>
                    <a:pt x="20759" y="157642"/>
                  </a:lnTo>
                  <a:lnTo>
                    <a:pt x="14396" y="159995"/>
                  </a:lnTo>
                  <a:lnTo>
                    <a:pt x="12275" y="161681"/>
                  </a:lnTo>
                  <a:lnTo>
                    <a:pt x="8233" y="168051"/>
                  </a:lnTo>
                  <a:lnTo>
                    <a:pt x="3537" y="169913"/>
                  </a:lnTo>
                  <a:lnTo>
                    <a:pt x="1861" y="171467"/>
                  </a:lnTo>
                  <a:lnTo>
                    <a:pt x="0" y="176017"/>
                  </a:lnTo>
                  <a:lnTo>
                    <a:pt x="1620" y="177654"/>
                  </a:lnTo>
                  <a:lnTo>
                    <a:pt x="9064" y="179472"/>
                  </a:lnTo>
                  <a:lnTo>
                    <a:pt x="55043" y="172199"/>
                  </a:lnTo>
                  <a:lnTo>
                    <a:pt x="89472" y="168626"/>
                  </a:lnTo>
                  <a:lnTo>
                    <a:pt x="121122" y="162470"/>
                  </a:lnTo>
                  <a:lnTo>
                    <a:pt x="141385" y="1618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67">
              <a:extLst>
                <a:ext uri="{FF2B5EF4-FFF2-40B4-BE49-F238E27FC236}">
                  <a16:creationId xmlns:a16="http://schemas.microsoft.com/office/drawing/2014/main" id="{7E428C93-E31F-3F2F-781F-85AEF2526288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1552575" y="4038600"/>
              <a:ext cx="161926" cy="8202"/>
            </a:xfrm>
            <a:custGeom>
              <a:avLst/>
              <a:gdLst/>
              <a:ahLst/>
              <a:cxnLst/>
              <a:rect l="0" t="0" r="0" b="0"/>
              <a:pathLst>
                <a:path w="161926" h="8202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5057" y="8201"/>
                  </a:lnTo>
                  <a:lnTo>
                    <a:pt x="51457" y="805"/>
                  </a:lnTo>
                  <a:lnTo>
                    <a:pt x="95755" y="106"/>
                  </a:lnTo>
                  <a:lnTo>
                    <a:pt x="139187" y="10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68">
              <a:extLst>
                <a:ext uri="{FF2B5EF4-FFF2-40B4-BE49-F238E27FC236}">
                  <a16:creationId xmlns:a16="http://schemas.microsoft.com/office/drawing/2014/main" id="{36FE4887-E1A4-54FA-5E78-FC08EFCFB0A4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1714500" y="3857625"/>
              <a:ext cx="121746" cy="342901"/>
            </a:xfrm>
            <a:custGeom>
              <a:avLst/>
              <a:gdLst/>
              <a:ahLst/>
              <a:cxnLst/>
              <a:rect l="0" t="0" r="0" b="0"/>
              <a:pathLst>
                <a:path w="121746" h="342901">
                  <a:moveTo>
                    <a:pt x="9525" y="0"/>
                  </a:moveTo>
                  <a:lnTo>
                    <a:pt x="9525" y="0"/>
                  </a:lnTo>
                  <a:lnTo>
                    <a:pt x="14582" y="0"/>
                  </a:lnTo>
                  <a:lnTo>
                    <a:pt x="27839" y="5057"/>
                  </a:lnTo>
                  <a:lnTo>
                    <a:pt x="68770" y="40704"/>
                  </a:lnTo>
                  <a:lnTo>
                    <a:pt x="90815" y="77560"/>
                  </a:lnTo>
                  <a:lnTo>
                    <a:pt x="109622" y="124328"/>
                  </a:lnTo>
                  <a:lnTo>
                    <a:pt x="119146" y="166072"/>
                  </a:lnTo>
                  <a:lnTo>
                    <a:pt x="121745" y="192696"/>
                  </a:lnTo>
                  <a:lnTo>
                    <a:pt x="113096" y="231485"/>
                  </a:lnTo>
                  <a:lnTo>
                    <a:pt x="102184" y="259676"/>
                  </a:lnTo>
                  <a:lnTo>
                    <a:pt x="61143" y="306344"/>
                  </a:lnTo>
                  <a:lnTo>
                    <a:pt x="35087" y="327996"/>
                  </a:lnTo>
                  <a:lnTo>
                    <a:pt x="13309" y="340728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SMARTInkShape-Group13">
            <a:extLst>
              <a:ext uri="{FF2B5EF4-FFF2-40B4-BE49-F238E27FC236}">
                <a16:creationId xmlns:a16="http://schemas.microsoft.com/office/drawing/2014/main" id="{54198596-C429-1AA8-3F4F-96A35CFC32EE}"/>
              </a:ext>
            </a:extLst>
          </p:cNvPr>
          <p:cNvGrpSpPr/>
          <p:nvPr/>
        </p:nvGrpSpPr>
        <p:grpSpPr>
          <a:xfrm>
            <a:off x="2725602" y="1209710"/>
            <a:ext cx="1452640" cy="246797"/>
            <a:chOff x="2725602" y="1209710"/>
            <a:chExt cx="1452640" cy="246797"/>
          </a:xfrm>
        </p:grpSpPr>
        <p:sp>
          <p:nvSpPr>
            <p:cNvPr id="83" name="SMARTInkShape-69">
              <a:extLst>
                <a:ext uri="{FF2B5EF4-FFF2-40B4-BE49-F238E27FC236}">
                  <a16:creationId xmlns:a16="http://schemas.microsoft.com/office/drawing/2014/main" id="{920C670B-28EA-FAF7-3D42-9B540DEE1C33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2725602" y="1209710"/>
              <a:ext cx="131899" cy="123659"/>
            </a:xfrm>
            <a:custGeom>
              <a:avLst/>
              <a:gdLst/>
              <a:ahLst/>
              <a:cxnLst/>
              <a:rect l="0" t="0" r="0" b="0"/>
              <a:pathLst>
                <a:path w="131899" h="123659">
                  <a:moveTo>
                    <a:pt x="8073" y="38065"/>
                  </a:moveTo>
                  <a:lnTo>
                    <a:pt x="8073" y="38065"/>
                  </a:lnTo>
                  <a:lnTo>
                    <a:pt x="17206" y="47198"/>
                  </a:lnTo>
                  <a:lnTo>
                    <a:pt x="22538" y="47474"/>
                  </a:lnTo>
                  <a:lnTo>
                    <a:pt x="24067" y="48571"/>
                  </a:lnTo>
                  <a:lnTo>
                    <a:pt x="25085" y="50360"/>
                  </a:lnTo>
                  <a:lnTo>
                    <a:pt x="25765" y="52612"/>
                  </a:lnTo>
                  <a:lnTo>
                    <a:pt x="27276" y="54113"/>
                  </a:lnTo>
                  <a:lnTo>
                    <a:pt x="31776" y="55781"/>
                  </a:lnTo>
                  <a:lnTo>
                    <a:pt x="77252" y="57108"/>
                  </a:lnTo>
                  <a:lnTo>
                    <a:pt x="106582" y="57115"/>
                  </a:lnTo>
                  <a:lnTo>
                    <a:pt x="108671" y="56057"/>
                  </a:lnTo>
                  <a:lnTo>
                    <a:pt x="110063" y="54293"/>
                  </a:lnTo>
                  <a:lnTo>
                    <a:pt x="112298" y="48914"/>
                  </a:lnTo>
                  <a:lnTo>
                    <a:pt x="115426" y="48178"/>
                  </a:lnTo>
                  <a:lnTo>
                    <a:pt x="117741" y="47982"/>
                  </a:lnTo>
                  <a:lnTo>
                    <a:pt x="119285" y="46793"/>
                  </a:lnTo>
                  <a:lnTo>
                    <a:pt x="121966" y="39423"/>
                  </a:lnTo>
                  <a:lnTo>
                    <a:pt x="122252" y="33411"/>
                  </a:lnTo>
                  <a:lnTo>
                    <a:pt x="121234" y="31787"/>
                  </a:lnTo>
                  <a:lnTo>
                    <a:pt x="119497" y="30705"/>
                  </a:lnTo>
                  <a:lnTo>
                    <a:pt x="117281" y="29983"/>
                  </a:lnTo>
                  <a:lnTo>
                    <a:pt x="116862" y="29502"/>
                  </a:lnTo>
                  <a:lnTo>
                    <a:pt x="117641" y="29181"/>
                  </a:lnTo>
                  <a:lnTo>
                    <a:pt x="119218" y="28968"/>
                  </a:lnTo>
                  <a:lnTo>
                    <a:pt x="120270" y="27767"/>
                  </a:lnTo>
                  <a:lnTo>
                    <a:pt x="121438" y="23610"/>
                  </a:lnTo>
                  <a:lnTo>
                    <a:pt x="120692" y="22078"/>
                  </a:lnTo>
                  <a:lnTo>
                    <a:pt x="119135" y="21057"/>
                  </a:lnTo>
                  <a:lnTo>
                    <a:pt x="117039" y="20377"/>
                  </a:lnTo>
                  <a:lnTo>
                    <a:pt x="115643" y="18864"/>
                  </a:lnTo>
                  <a:lnTo>
                    <a:pt x="114090" y="14362"/>
                  </a:lnTo>
                  <a:lnTo>
                    <a:pt x="112618" y="12738"/>
                  </a:lnTo>
                  <a:lnTo>
                    <a:pt x="108160" y="10934"/>
                  </a:lnTo>
                  <a:lnTo>
                    <a:pt x="87360" y="8516"/>
                  </a:lnTo>
                  <a:lnTo>
                    <a:pt x="74730" y="1968"/>
                  </a:lnTo>
                  <a:lnTo>
                    <a:pt x="52130" y="0"/>
                  </a:lnTo>
                  <a:lnTo>
                    <a:pt x="45998" y="2803"/>
                  </a:lnTo>
                  <a:lnTo>
                    <a:pt x="39745" y="6518"/>
                  </a:lnTo>
                  <a:lnTo>
                    <a:pt x="28994" y="9099"/>
                  </a:lnTo>
                  <a:lnTo>
                    <a:pt x="12982" y="23669"/>
                  </a:lnTo>
                  <a:lnTo>
                    <a:pt x="10255" y="32019"/>
                  </a:lnTo>
                  <a:lnTo>
                    <a:pt x="7984" y="41728"/>
                  </a:lnTo>
                  <a:lnTo>
                    <a:pt x="1814" y="54202"/>
                  </a:lnTo>
                  <a:lnTo>
                    <a:pt x="0" y="64993"/>
                  </a:lnTo>
                  <a:lnTo>
                    <a:pt x="4034" y="82968"/>
                  </a:lnTo>
                  <a:lnTo>
                    <a:pt x="17537" y="109687"/>
                  </a:lnTo>
                  <a:lnTo>
                    <a:pt x="19674" y="111213"/>
                  </a:lnTo>
                  <a:lnTo>
                    <a:pt x="24871" y="113967"/>
                  </a:lnTo>
                  <a:lnTo>
                    <a:pt x="33746" y="120409"/>
                  </a:lnTo>
                  <a:lnTo>
                    <a:pt x="43079" y="122788"/>
                  </a:lnTo>
                  <a:lnTo>
                    <a:pt x="58884" y="123658"/>
                  </a:lnTo>
                  <a:lnTo>
                    <a:pt x="102003" y="113466"/>
                  </a:lnTo>
                  <a:lnTo>
                    <a:pt x="131898" y="1047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70">
              <a:extLst>
                <a:ext uri="{FF2B5EF4-FFF2-40B4-BE49-F238E27FC236}">
                  <a16:creationId xmlns:a16="http://schemas.microsoft.com/office/drawing/2014/main" id="{79399C9B-CAD4-4900-0484-074BC7948565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2924175" y="130492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71">
              <a:extLst>
                <a:ext uri="{FF2B5EF4-FFF2-40B4-BE49-F238E27FC236}">
                  <a16:creationId xmlns:a16="http://schemas.microsoft.com/office/drawing/2014/main" id="{901FF2B2-3AEC-1C15-A249-C0302D24053A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2955138" y="1210222"/>
              <a:ext cx="91902" cy="246285"/>
            </a:xfrm>
            <a:custGeom>
              <a:avLst/>
              <a:gdLst/>
              <a:ahLst/>
              <a:cxnLst/>
              <a:rect l="0" t="0" r="0" b="0"/>
              <a:pathLst>
                <a:path w="91902" h="246285">
                  <a:moveTo>
                    <a:pt x="64287" y="47078"/>
                  </a:moveTo>
                  <a:lnTo>
                    <a:pt x="64287" y="47078"/>
                  </a:lnTo>
                  <a:lnTo>
                    <a:pt x="69343" y="42021"/>
                  </a:lnTo>
                  <a:lnTo>
                    <a:pt x="71825" y="36717"/>
                  </a:lnTo>
                  <a:lnTo>
                    <a:pt x="73696" y="23480"/>
                  </a:lnTo>
                  <a:lnTo>
                    <a:pt x="70938" y="17893"/>
                  </a:lnTo>
                  <a:lnTo>
                    <a:pt x="60545" y="5682"/>
                  </a:lnTo>
                  <a:lnTo>
                    <a:pt x="54510" y="2222"/>
                  </a:lnTo>
                  <a:lnTo>
                    <a:pt x="42340" y="273"/>
                  </a:lnTo>
                  <a:lnTo>
                    <a:pt x="36956" y="0"/>
                  </a:lnTo>
                  <a:lnTo>
                    <a:pt x="25329" y="5341"/>
                  </a:lnTo>
                  <a:lnTo>
                    <a:pt x="14164" y="14770"/>
                  </a:lnTo>
                  <a:lnTo>
                    <a:pt x="5674" y="26016"/>
                  </a:lnTo>
                  <a:lnTo>
                    <a:pt x="1195" y="38070"/>
                  </a:lnTo>
                  <a:lnTo>
                    <a:pt x="0" y="44248"/>
                  </a:lnTo>
                  <a:lnTo>
                    <a:pt x="1495" y="56756"/>
                  </a:lnTo>
                  <a:lnTo>
                    <a:pt x="5688" y="68313"/>
                  </a:lnTo>
                  <a:lnTo>
                    <a:pt x="11079" y="76977"/>
                  </a:lnTo>
                  <a:lnTo>
                    <a:pt x="17003" y="81533"/>
                  </a:lnTo>
                  <a:lnTo>
                    <a:pt x="26288" y="84098"/>
                  </a:lnTo>
                  <a:lnTo>
                    <a:pt x="29429" y="84458"/>
                  </a:lnTo>
                  <a:lnTo>
                    <a:pt x="35742" y="82036"/>
                  </a:lnTo>
                  <a:lnTo>
                    <a:pt x="67463" y="53373"/>
                  </a:lnTo>
                  <a:lnTo>
                    <a:pt x="70990" y="47054"/>
                  </a:lnTo>
                  <a:lnTo>
                    <a:pt x="73254" y="39430"/>
                  </a:lnTo>
                  <a:lnTo>
                    <a:pt x="73441" y="39862"/>
                  </a:lnTo>
                  <a:lnTo>
                    <a:pt x="81999" y="86507"/>
                  </a:lnTo>
                  <a:lnTo>
                    <a:pt x="89619" y="131145"/>
                  </a:lnTo>
                  <a:lnTo>
                    <a:pt x="91901" y="168177"/>
                  </a:lnTo>
                  <a:lnTo>
                    <a:pt x="89850" y="212972"/>
                  </a:lnTo>
                  <a:lnTo>
                    <a:pt x="82445" y="233110"/>
                  </a:lnTo>
                  <a:lnTo>
                    <a:pt x="76590" y="240884"/>
                  </a:lnTo>
                  <a:lnTo>
                    <a:pt x="70461" y="244339"/>
                  </a:lnTo>
                  <a:lnTo>
                    <a:pt x="61059" y="246284"/>
                  </a:lnTo>
                  <a:lnTo>
                    <a:pt x="46515" y="241804"/>
                  </a:lnTo>
                  <a:lnTo>
                    <a:pt x="37691" y="233812"/>
                  </a:lnTo>
                  <a:lnTo>
                    <a:pt x="33856" y="228717"/>
                  </a:lnTo>
                  <a:lnTo>
                    <a:pt x="28459" y="201321"/>
                  </a:lnTo>
                  <a:lnTo>
                    <a:pt x="30019" y="186892"/>
                  </a:lnTo>
                  <a:lnTo>
                    <a:pt x="39644" y="163948"/>
                  </a:lnTo>
                  <a:lnTo>
                    <a:pt x="51217" y="154406"/>
                  </a:lnTo>
                  <a:lnTo>
                    <a:pt x="73812" y="1423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72">
              <a:extLst>
                <a:ext uri="{FF2B5EF4-FFF2-40B4-BE49-F238E27FC236}">
                  <a16:creationId xmlns:a16="http://schemas.microsoft.com/office/drawing/2014/main" id="{8B3395C1-01F7-1BAA-5754-852906E8BDD6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3143250" y="13430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73">
              <a:extLst>
                <a:ext uri="{FF2B5EF4-FFF2-40B4-BE49-F238E27FC236}">
                  <a16:creationId xmlns:a16="http://schemas.microsoft.com/office/drawing/2014/main" id="{133D9FC4-EC68-970A-F6EF-D30C8431E1D0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3318737" y="1211839"/>
              <a:ext cx="300764" cy="197862"/>
            </a:xfrm>
            <a:custGeom>
              <a:avLst/>
              <a:gdLst/>
              <a:ahLst/>
              <a:cxnLst/>
              <a:rect l="0" t="0" r="0" b="0"/>
              <a:pathLst>
                <a:path w="300764" h="197862">
                  <a:moveTo>
                    <a:pt x="5488" y="197861"/>
                  </a:moveTo>
                  <a:lnTo>
                    <a:pt x="5488" y="197861"/>
                  </a:lnTo>
                  <a:lnTo>
                    <a:pt x="432" y="197861"/>
                  </a:lnTo>
                  <a:lnTo>
                    <a:pt x="0" y="196803"/>
                  </a:lnTo>
                  <a:lnTo>
                    <a:pt x="3392" y="189198"/>
                  </a:lnTo>
                  <a:lnTo>
                    <a:pt x="4556" y="179547"/>
                  </a:lnTo>
                  <a:lnTo>
                    <a:pt x="10718" y="168202"/>
                  </a:lnTo>
                  <a:lnTo>
                    <a:pt x="39330" y="128268"/>
                  </a:lnTo>
                  <a:lnTo>
                    <a:pt x="73775" y="84141"/>
                  </a:lnTo>
                  <a:lnTo>
                    <a:pt x="102008" y="50829"/>
                  </a:lnTo>
                  <a:lnTo>
                    <a:pt x="118142" y="5139"/>
                  </a:lnTo>
                  <a:lnTo>
                    <a:pt x="119300" y="0"/>
                  </a:lnTo>
                  <a:lnTo>
                    <a:pt x="119463" y="337"/>
                  </a:lnTo>
                  <a:lnTo>
                    <a:pt x="119780" y="41747"/>
                  </a:lnTo>
                  <a:lnTo>
                    <a:pt x="119787" y="89054"/>
                  </a:lnTo>
                  <a:lnTo>
                    <a:pt x="120846" y="112705"/>
                  </a:lnTo>
                  <a:lnTo>
                    <a:pt x="124844" y="126853"/>
                  </a:lnTo>
                  <a:lnTo>
                    <a:pt x="145322" y="155896"/>
                  </a:lnTo>
                  <a:lnTo>
                    <a:pt x="152519" y="163672"/>
                  </a:lnTo>
                  <a:lnTo>
                    <a:pt x="156425" y="164485"/>
                  </a:lnTo>
                  <a:lnTo>
                    <a:pt x="166410" y="162566"/>
                  </a:lnTo>
                  <a:lnTo>
                    <a:pt x="175081" y="155363"/>
                  </a:lnTo>
                  <a:lnTo>
                    <a:pt x="200542" y="124097"/>
                  </a:lnTo>
                  <a:lnTo>
                    <a:pt x="212463" y="84352"/>
                  </a:lnTo>
                  <a:lnTo>
                    <a:pt x="224029" y="38963"/>
                  </a:lnTo>
                  <a:lnTo>
                    <a:pt x="224207" y="39012"/>
                  </a:lnTo>
                  <a:lnTo>
                    <a:pt x="224405" y="41889"/>
                  </a:lnTo>
                  <a:lnTo>
                    <a:pt x="219044" y="74115"/>
                  </a:lnTo>
                  <a:lnTo>
                    <a:pt x="223628" y="116615"/>
                  </a:lnTo>
                  <a:lnTo>
                    <a:pt x="232681" y="151365"/>
                  </a:lnTo>
                  <a:lnTo>
                    <a:pt x="234209" y="154164"/>
                  </a:lnTo>
                  <a:lnTo>
                    <a:pt x="236286" y="156030"/>
                  </a:lnTo>
                  <a:lnTo>
                    <a:pt x="241414" y="158103"/>
                  </a:lnTo>
                  <a:lnTo>
                    <a:pt x="283964" y="159732"/>
                  </a:lnTo>
                  <a:lnTo>
                    <a:pt x="289564" y="159742"/>
                  </a:lnTo>
                  <a:lnTo>
                    <a:pt x="293296" y="158690"/>
                  </a:lnTo>
                  <a:lnTo>
                    <a:pt x="300763" y="1502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74">
              <a:extLst>
                <a:ext uri="{FF2B5EF4-FFF2-40B4-BE49-F238E27FC236}">
                  <a16:creationId xmlns:a16="http://schemas.microsoft.com/office/drawing/2014/main" id="{4B92BCC6-E818-7576-BC3C-B1677FA2ED50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3714750" y="1247775"/>
              <a:ext cx="76201" cy="9526"/>
            </a:xfrm>
            <a:custGeom>
              <a:avLst/>
              <a:gdLst/>
              <a:ahLst/>
              <a:cxnLst/>
              <a:rect l="0" t="0" r="0" b="0"/>
              <a:pathLst>
                <a:path w="76201" h="9526">
                  <a:moveTo>
                    <a:pt x="0" y="9525"/>
                  </a:moveTo>
                  <a:lnTo>
                    <a:pt x="0" y="9525"/>
                  </a:lnTo>
                  <a:lnTo>
                    <a:pt x="0" y="4037"/>
                  </a:lnTo>
                  <a:lnTo>
                    <a:pt x="0" y="6381"/>
                  </a:lnTo>
                  <a:lnTo>
                    <a:pt x="0" y="3416"/>
                  </a:lnTo>
                  <a:lnTo>
                    <a:pt x="0" y="8511"/>
                  </a:lnTo>
                  <a:lnTo>
                    <a:pt x="8201" y="1235"/>
                  </a:lnTo>
                  <a:lnTo>
                    <a:pt x="24473" y="5732"/>
                  </a:lnTo>
                  <a:lnTo>
                    <a:pt x="71133" y="25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75">
              <a:extLst>
                <a:ext uri="{FF2B5EF4-FFF2-40B4-BE49-F238E27FC236}">
                  <a16:creationId xmlns:a16="http://schemas.microsoft.com/office/drawing/2014/main" id="{0BFB5088-1C24-FFE0-2A71-815804C6DE32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3743325" y="1304925"/>
              <a:ext cx="66676" cy="1"/>
            </a:xfrm>
            <a:custGeom>
              <a:avLst/>
              <a:gdLst/>
              <a:ahLst/>
              <a:cxnLst/>
              <a:rect l="0" t="0" r="0" b="0"/>
              <a:pathLst>
                <a:path w="66676" h="1">
                  <a:moveTo>
                    <a:pt x="0" y="0"/>
                  </a:moveTo>
                  <a:lnTo>
                    <a:pt x="0" y="0"/>
                  </a:lnTo>
                  <a:lnTo>
                    <a:pt x="45518" y="0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76">
              <a:extLst>
                <a:ext uri="{FF2B5EF4-FFF2-40B4-BE49-F238E27FC236}">
                  <a16:creationId xmlns:a16="http://schemas.microsoft.com/office/drawing/2014/main" id="{EC28DBBB-122D-626F-1F31-AEF82E55DDDC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3895725" y="1215123"/>
              <a:ext cx="108590" cy="175528"/>
            </a:xfrm>
            <a:custGeom>
              <a:avLst/>
              <a:gdLst/>
              <a:ahLst/>
              <a:cxnLst/>
              <a:rect l="0" t="0" r="0" b="0"/>
              <a:pathLst>
                <a:path w="108590" h="175528">
                  <a:moveTo>
                    <a:pt x="0" y="23127"/>
                  </a:moveTo>
                  <a:lnTo>
                    <a:pt x="0" y="23127"/>
                  </a:lnTo>
                  <a:lnTo>
                    <a:pt x="5056" y="23127"/>
                  </a:lnTo>
                  <a:lnTo>
                    <a:pt x="6546" y="22069"/>
                  </a:lnTo>
                  <a:lnTo>
                    <a:pt x="7539" y="20305"/>
                  </a:lnTo>
                  <a:lnTo>
                    <a:pt x="9132" y="14926"/>
                  </a:lnTo>
                  <a:lnTo>
                    <a:pt x="44207" y="461"/>
                  </a:lnTo>
                  <a:lnTo>
                    <a:pt x="57042" y="0"/>
                  </a:lnTo>
                  <a:lnTo>
                    <a:pt x="77472" y="3272"/>
                  </a:lnTo>
                  <a:lnTo>
                    <a:pt x="81281" y="5657"/>
                  </a:lnTo>
                  <a:lnTo>
                    <a:pt x="88336" y="13951"/>
                  </a:lnTo>
                  <a:lnTo>
                    <a:pt x="89583" y="19126"/>
                  </a:lnTo>
                  <a:lnTo>
                    <a:pt x="88145" y="30521"/>
                  </a:lnTo>
                  <a:lnTo>
                    <a:pt x="76329" y="48836"/>
                  </a:lnTo>
                  <a:lnTo>
                    <a:pt x="59422" y="67669"/>
                  </a:lnTo>
                  <a:lnTo>
                    <a:pt x="47224" y="74673"/>
                  </a:lnTo>
                  <a:lnTo>
                    <a:pt x="36863" y="78845"/>
                  </a:lnTo>
                  <a:lnTo>
                    <a:pt x="34101" y="81439"/>
                  </a:lnTo>
                  <a:lnTo>
                    <a:pt x="29666" y="88150"/>
                  </a:lnTo>
                  <a:lnTo>
                    <a:pt x="29303" y="87642"/>
                  </a:lnTo>
                  <a:lnTo>
                    <a:pt x="28898" y="84256"/>
                  </a:lnTo>
                  <a:lnTo>
                    <a:pt x="29849" y="82930"/>
                  </a:lnTo>
                  <a:lnTo>
                    <a:pt x="33728" y="81456"/>
                  </a:lnTo>
                  <a:lnTo>
                    <a:pt x="56030" y="80380"/>
                  </a:lnTo>
                  <a:lnTo>
                    <a:pt x="73634" y="85364"/>
                  </a:lnTo>
                  <a:lnTo>
                    <a:pt x="83174" y="93474"/>
                  </a:lnTo>
                  <a:lnTo>
                    <a:pt x="97921" y="115927"/>
                  </a:lnTo>
                  <a:lnTo>
                    <a:pt x="107800" y="139523"/>
                  </a:lnTo>
                  <a:lnTo>
                    <a:pt x="108589" y="151764"/>
                  </a:lnTo>
                  <a:lnTo>
                    <a:pt x="105528" y="168246"/>
                  </a:lnTo>
                  <a:lnTo>
                    <a:pt x="102103" y="170673"/>
                  </a:lnTo>
                  <a:lnTo>
                    <a:pt x="76613" y="174568"/>
                  </a:lnTo>
                  <a:lnTo>
                    <a:pt x="29422" y="175502"/>
                  </a:lnTo>
                  <a:lnTo>
                    <a:pt x="9525" y="1755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77">
              <a:extLst>
                <a:ext uri="{FF2B5EF4-FFF2-40B4-BE49-F238E27FC236}">
                  <a16:creationId xmlns:a16="http://schemas.microsoft.com/office/drawing/2014/main" id="{468B8283-5470-0CEE-88D1-138EC9F01E1F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4063345" y="1219786"/>
              <a:ext cx="114897" cy="154793"/>
            </a:xfrm>
            <a:custGeom>
              <a:avLst/>
              <a:gdLst/>
              <a:ahLst/>
              <a:cxnLst/>
              <a:rect l="0" t="0" r="0" b="0"/>
              <a:pathLst>
                <a:path w="114897" h="154793">
                  <a:moveTo>
                    <a:pt x="51455" y="27989"/>
                  </a:moveTo>
                  <a:lnTo>
                    <a:pt x="51455" y="27989"/>
                  </a:lnTo>
                  <a:lnTo>
                    <a:pt x="56511" y="22932"/>
                  </a:lnTo>
                  <a:lnTo>
                    <a:pt x="58994" y="17628"/>
                  </a:lnTo>
                  <a:lnTo>
                    <a:pt x="60587" y="10655"/>
                  </a:lnTo>
                  <a:lnTo>
                    <a:pt x="55807" y="4391"/>
                  </a:lnTo>
                  <a:lnTo>
                    <a:pt x="50567" y="1626"/>
                  </a:lnTo>
                  <a:lnTo>
                    <a:pt x="47688" y="889"/>
                  </a:lnTo>
                  <a:lnTo>
                    <a:pt x="38844" y="5714"/>
                  </a:lnTo>
                  <a:lnTo>
                    <a:pt x="28917" y="14914"/>
                  </a:lnTo>
                  <a:lnTo>
                    <a:pt x="10557" y="44233"/>
                  </a:lnTo>
                  <a:lnTo>
                    <a:pt x="767" y="68080"/>
                  </a:lnTo>
                  <a:lnTo>
                    <a:pt x="0" y="86024"/>
                  </a:lnTo>
                  <a:lnTo>
                    <a:pt x="8130" y="118357"/>
                  </a:lnTo>
                  <a:lnTo>
                    <a:pt x="21920" y="138608"/>
                  </a:lnTo>
                  <a:lnTo>
                    <a:pt x="44467" y="152958"/>
                  </a:lnTo>
                  <a:lnTo>
                    <a:pt x="59286" y="154792"/>
                  </a:lnTo>
                  <a:lnTo>
                    <a:pt x="71869" y="152079"/>
                  </a:lnTo>
                  <a:lnTo>
                    <a:pt x="84903" y="144602"/>
                  </a:lnTo>
                  <a:lnTo>
                    <a:pt x="107117" y="124419"/>
                  </a:lnTo>
                  <a:lnTo>
                    <a:pt x="113235" y="110005"/>
                  </a:lnTo>
                  <a:lnTo>
                    <a:pt x="114896" y="93016"/>
                  </a:lnTo>
                  <a:lnTo>
                    <a:pt x="104586" y="46822"/>
                  </a:lnTo>
                  <a:lnTo>
                    <a:pt x="100712" y="28513"/>
                  </a:lnTo>
                  <a:lnTo>
                    <a:pt x="98051" y="24105"/>
                  </a:lnTo>
                  <a:lnTo>
                    <a:pt x="84194" y="12845"/>
                  </a:lnTo>
                  <a:lnTo>
                    <a:pt x="66682" y="3864"/>
                  </a:lnTo>
                  <a:lnTo>
                    <a:pt x="40551" y="0"/>
                  </a:lnTo>
                  <a:lnTo>
                    <a:pt x="37836" y="863"/>
                  </a:lnTo>
                  <a:lnTo>
                    <a:pt x="36026" y="2497"/>
                  </a:lnTo>
                  <a:lnTo>
                    <a:pt x="26336" y="16753"/>
                  </a:lnTo>
                  <a:lnTo>
                    <a:pt x="22880" y="375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3" name="SMARTInkShape-78">
            <a:extLst>
              <a:ext uri="{FF2B5EF4-FFF2-40B4-BE49-F238E27FC236}">
                <a16:creationId xmlns:a16="http://schemas.microsoft.com/office/drawing/2014/main" id="{24D5E24C-7053-5E90-7DAB-41814D3360D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006383" y="1686041"/>
            <a:ext cx="222593" cy="198748"/>
          </a:xfrm>
          <a:custGeom>
            <a:avLst/>
            <a:gdLst/>
            <a:ahLst/>
            <a:cxnLst/>
            <a:rect l="0" t="0" r="0" b="0"/>
            <a:pathLst>
              <a:path w="222593" h="198748">
                <a:moveTo>
                  <a:pt x="3517" y="76084"/>
                </a:moveTo>
                <a:lnTo>
                  <a:pt x="3517" y="76084"/>
                </a:lnTo>
                <a:lnTo>
                  <a:pt x="3517" y="71028"/>
                </a:lnTo>
                <a:lnTo>
                  <a:pt x="4575" y="69538"/>
                </a:lnTo>
                <a:lnTo>
                  <a:pt x="6339" y="68545"/>
                </a:lnTo>
                <a:lnTo>
                  <a:pt x="8573" y="67883"/>
                </a:lnTo>
                <a:lnTo>
                  <a:pt x="22814" y="59194"/>
                </a:lnTo>
                <a:lnTo>
                  <a:pt x="25907" y="58474"/>
                </a:lnTo>
                <a:lnTo>
                  <a:pt x="27969" y="56936"/>
                </a:lnTo>
                <a:lnTo>
                  <a:pt x="29343" y="54852"/>
                </a:lnTo>
                <a:lnTo>
                  <a:pt x="30260" y="52404"/>
                </a:lnTo>
                <a:lnTo>
                  <a:pt x="31928" y="50773"/>
                </a:lnTo>
                <a:lnTo>
                  <a:pt x="36605" y="48959"/>
                </a:lnTo>
                <a:lnTo>
                  <a:pt x="50245" y="47939"/>
                </a:lnTo>
                <a:lnTo>
                  <a:pt x="58857" y="50522"/>
                </a:lnTo>
                <a:lnTo>
                  <a:pt x="62635" y="52693"/>
                </a:lnTo>
                <a:lnTo>
                  <a:pt x="87843" y="88224"/>
                </a:lnTo>
                <a:lnTo>
                  <a:pt x="91089" y="105822"/>
                </a:lnTo>
                <a:lnTo>
                  <a:pt x="88427" y="151379"/>
                </a:lnTo>
                <a:lnTo>
                  <a:pt x="76017" y="186672"/>
                </a:lnTo>
                <a:lnTo>
                  <a:pt x="71959" y="191084"/>
                </a:lnTo>
                <a:lnTo>
                  <a:pt x="61805" y="195987"/>
                </a:lnTo>
                <a:lnTo>
                  <a:pt x="49245" y="198747"/>
                </a:lnTo>
                <a:lnTo>
                  <a:pt x="28708" y="189452"/>
                </a:lnTo>
                <a:lnTo>
                  <a:pt x="17182" y="179034"/>
                </a:lnTo>
                <a:lnTo>
                  <a:pt x="8532" y="165231"/>
                </a:lnTo>
                <a:lnTo>
                  <a:pt x="1160" y="144986"/>
                </a:lnTo>
                <a:lnTo>
                  <a:pt x="0" y="124699"/>
                </a:lnTo>
                <a:lnTo>
                  <a:pt x="8119" y="92605"/>
                </a:lnTo>
                <a:lnTo>
                  <a:pt x="23931" y="61929"/>
                </a:lnTo>
                <a:lnTo>
                  <a:pt x="49009" y="26987"/>
                </a:lnTo>
                <a:lnTo>
                  <a:pt x="70266" y="15088"/>
                </a:lnTo>
                <a:lnTo>
                  <a:pt x="80102" y="11933"/>
                </a:lnTo>
                <a:lnTo>
                  <a:pt x="126661" y="9741"/>
                </a:lnTo>
                <a:lnTo>
                  <a:pt x="172760" y="9453"/>
                </a:lnTo>
                <a:lnTo>
                  <a:pt x="183864" y="9428"/>
                </a:lnTo>
                <a:lnTo>
                  <a:pt x="192327" y="6595"/>
                </a:lnTo>
                <a:lnTo>
                  <a:pt x="202885" y="277"/>
                </a:lnTo>
                <a:lnTo>
                  <a:pt x="208404" y="0"/>
                </a:lnTo>
                <a:lnTo>
                  <a:pt x="222592" y="940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6" name="SMARTInkShape-Group15">
            <a:extLst>
              <a:ext uri="{FF2B5EF4-FFF2-40B4-BE49-F238E27FC236}">
                <a16:creationId xmlns:a16="http://schemas.microsoft.com/office/drawing/2014/main" id="{24742101-9A42-CE28-B3A1-F91228777BF0}"/>
              </a:ext>
            </a:extLst>
          </p:cNvPr>
          <p:cNvGrpSpPr/>
          <p:nvPr/>
        </p:nvGrpSpPr>
        <p:grpSpPr>
          <a:xfrm>
            <a:off x="3505200" y="1708391"/>
            <a:ext cx="133351" cy="82310"/>
            <a:chOff x="3505200" y="1708391"/>
            <a:chExt cx="133351" cy="82310"/>
          </a:xfrm>
        </p:grpSpPr>
        <p:sp>
          <p:nvSpPr>
            <p:cNvPr id="94" name="SMARTInkShape-79">
              <a:extLst>
                <a:ext uri="{FF2B5EF4-FFF2-40B4-BE49-F238E27FC236}">
                  <a16:creationId xmlns:a16="http://schemas.microsoft.com/office/drawing/2014/main" id="{8BCA0523-2105-AC9D-BC8B-C4D2A7FB008C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3506524" y="1708391"/>
              <a:ext cx="122502" cy="6110"/>
            </a:xfrm>
            <a:custGeom>
              <a:avLst/>
              <a:gdLst/>
              <a:ahLst/>
              <a:cxnLst/>
              <a:rect l="0" t="0" r="0" b="0"/>
              <a:pathLst>
                <a:path w="122502" h="6110">
                  <a:moveTo>
                    <a:pt x="8201" y="6109"/>
                  </a:moveTo>
                  <a:lnTo>
                    <a:pt x="8201" y="6109"/>
                  </a:lnTo>
                  <a:lnTo>
                    <a:pt x="0" y="6109"/>
                  </a:lnTo>
                  <a:lnTo>
                    <a:pt x="38360" y="5051"/>
                  </a:lnTo>
                  <a:lnTo>
                    <a:pt x="58530" y="621"/>
                  </a:lnTo>
                  <a:lnTo>
                    <a:pt x="77911" y="2954"/>
                  </a:lnTo>
                  <a:lnTo>
                    <a:pt x="97060" y="0"/>
                  </a:lnTo>
                  <a:lnTo>
                    <a:pt x="122501" y="61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80">
              <a:extLst>
                <a:ext uri="{FF2B5EF4-FFF2-40B4-BE49-F238E27FC236}">
                  <a16:creationId xmlns:a16="http://schemas.microsoft.com/office/drawing/2014/main" id="{63BB5363-E52C-DE7A-9E33-BB1F598E5A5B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3505200" y="1790700"/>
              <a:ext cx="133351" cy="1"/>
            </a:xfrm>
            <a:custGeom>
              <a:avLst/>
              <a:gdLst/>
              <a:ahLst/>
              <a:cxnLst/>
              <a:rect l="0" t="0" r="0" b="0"/>
              <a:pathLst>
                <a:path w="133351" h="1">
                  <a:moveTo>
                    <a:pt x="0" y="0"/>
                  </a:moveTo>
                  <a:lnTo>
                    <a:pt x="0" y="0"/>
                  </a:lnTo>
                  <a:lnTo>
                    <a:pt x="47245" y="0"/>
                  </a:lnTo>
                  <a:lnTo>
                    <a:pt x="93706" y="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SMARTInkShape-Group16">
            <a:extLst>
              <a:ext uri="{FF2B5EF4-FFF2-40B4-BE49-F238E27FC236}">
                <a16:creationId xmlns:a16="http://schemas.microsoft.com/office/drawing/2014/main" id="{2DDAF3B1-D0A5-6C89-4D6D-AA4546136DD4}"/>
              </a:ext>
            </a:extLst>
          </p:cNvPr>
          <p:cNvGrpSpPr/>
          <p:nvPr/>
        </p:nvGrpSpPr>
        <p:grpSpPr>
          <a:xfrm>
            <a:off x="3800916" y="1724186"/>
            <a:ext cx="332025" cy="161716"/>
            <a:chOff x="3800916" y="1724186"/>
            <a:chExt cx="332025" cy="161716"/>
          </a:xfrm>
        </p:grpSpPr>
        <p:sp>
          <p:nvSpPr>
            <p:cNvPr id="97" name="SMARTInkShape-81">
              <a:extLst>
                <a:ext uri="{FF2B5EF4-FFF2-40B4-BE49-F238E27FC236}">
                  <a16:creationId xmlns:a16="http://schemas.microsoft.com/office/drawing/2014/main" id="{3C6AA8F7-BCC0-6C03-BA44-6BCAF2014FA4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3800916" y="1737874"/>
              <a:ext cx="142435" cy="148028"/>
            </a:xfrm>
            <a:custGeom>
              <a:avLst/>
              <a:gdLst/>
              <a:ahLst/>
              <a:cxnLst/>
              <a:rect l="0" t="0" r="0" b="0"/>
              <a:pathLst>
                <a:path w="142435" h="148028">
                  <a:moveTo>
                    <a:pt x="9084" y="33776"/>
                  </a:moveTo>
                  <a:lnTo>
                    <a:pt x="9084" y="33776"/>
                  </a:lnTo>
                  <a:lnTo>
                    <a:pt x="9084" y="25575"/>
                  </a:lnTo>
                  <a:lnTo>
                    <a:pt x="23273" y="10096"/>
                  </a:lnTo>
                  <a:lnTo>
                    <a:pt x="28796" y="7377"/>
                  </a:lnTo>
                  <a:lnTo>
                    <a:pt x="50642" y="0"/>
                  </a:lnTo>
                  <a:lnTo>
                    <a:pt x="58598" y="2184"/>
                  </a:lnTo>
                  <a:lnTo>
                    <a:pt x="75590" y="15165"/>
                  </a:lnTo>
                  <a:lnTo>
                    <a:pt x="78822" y="18193"/>
                  </a:lnTo>
                  <a:lnTo>
                    <a:pt x="79917" y="21271"/>
                  </a:lnTo>
                  <a:lnTo>
                    <a:pt x="79589" y="24381"/>
                  </a:lnTo>
                  <a:lnTo>
                    <a:pt x="77461" y="31717"/>
                  </a:lnTo>
                  <a:lnTo>
                    <a:pt x="73036" y="64588"/>
                  </a:lnTo>
                  <a:lnTo>
                    <a:pt x="67141" y="76045"/>
                  </a:lnTo>
                  <a:lnTo>
                    <a:pt x="25061" y="122522"/>
                  </a:lnTo>
                  <a:lnTo>
                    <a:pt x="13338" y="135346"/>
                  </a:lnTo>
                  <a:lnTo>
                    <a:pt x="10975" y="141713"/>
                  </a:lnTo>
                  <a:lnTo>
                    <a:pt x="9286" y="143834"/>
                  </a:lnTo>
                  <a:lnTo>
                    <a:pt x="0" y="147911"/>
                  </a:lnTo>
                  <a:lnTo>
                    <a:pt x="4747" y="148027"/>
                  </a:lnTo>
                  <a:lnTo>
                    <a:pt x="9978" y="145232"/>
                  </a:lnTo>
                  <a:lnTo>
                    <a:pt x="12855" y="143005"/>
                  </a:lnTo>
                  <a:lnTo>
                    <a:pt x="59408" y="132266"/>
                  </a:lnTo>
                  <a:lnTo>
                    <a:pt x="103430" y="122765"/>
                  </a:lnTo>
                  <a:lnTo>
                    <a:pt x="142434" y="1195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82">
              <a:extLst>
                <a:ext uri="{FF2B5EF4-FFF2-40B4-BE49-F238E27FC236}">
                  <a16:creationId xmlns:a16="http://schemas.microsoft.com/office/drawing/2014/main" id="{5AB1C99D-1404-BD65-9ECD-7F5B0035F1ED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4002379" y="1724186"/>
              <a:ext cx="130562" cy="159332"/>
            </a:xfrm>
            <a:custGeom>
              <a:avLst/>
              <a:gdLst/>
              <a:ahLst/>
              <a:cxnLst/>
              <a:rect l="0" t="0" r="0" b="0"/>
              <a:pathLst>
                <a:path w="130562" h="159332">
                  <a:moveTo>
                    <a:pt x="64796" y="28414"/>
                  </a:moveTo>
                  <a:lnTo>
                    <a:pt x="64796" y="28414"/>
                  </a:lnTo>
                  <a:lnTo>
                    <a:pt x="64796" y="6024"/>
                  </a:lnTo>
                  <a:lnTo>
                    <a:pt x="63738" y="3962"/>
                  </a:lnTo>
                  <a:lnTo>
                    <a:pt x="61974" y="2588"/>
                  </a:lnTo>
                  <a:lnTo>
                    <a:pt x="57192" y="1061"/>
                  </a:lnTo>
                  <a:lnTo>
                    <a:pt x="47463" y="0"/>
                  </a:lnTo>
                  <a:lnTo>
                    <a:pt x="35611" y="7399"/>
                  </a:lnTo>
                  <a:lnTo>
                    <a:pt x="32639" y="8054"/>
                  </a:lnTo>
                  <a:lnTo>
                    <a:pt x="26515" y="14426"/>
                  </a:lnTo>
                  <a:lnTo>
                    <a:pt x="13960" y="40820"/>
                  </a:lnTo>
                  <a:lnTo>
                    <a:pt x="0" y="85229"/>
                  </a:lnTo>
                  <a:lnTo>
                    <a:pt x="1779" y="96351"/>
                  </a:lnTo>
                  <a:lnTo>
                    <a:pt x="20560" y="139613"/>
                  </a:lnTo>
                  <a:lnTo>
                    <a:pt x="32435" y="149449"/>
                  </a:lnTo>
                  <a:lnTo>
                    <a:pt x="47239" y="156291"/>
                  </a:lnTo>
                  <a:lnTo>
                    <a:pt x="60873" y="159331"/>
                  </a:lnTo>
                  <a:lnTo>
                    <a:pt x="73988" y="157861"/>
                  </a:lnTo>
                  <a:lnTo>
                    <a:pt x="86873" y="152621"/>
                  </a:lnTo>
                  <a:lnTo>
                    <a:pt x="113695" y="131109"/>
                  </a:lnTo>
                  <a:lnTo>
                    <a:pt x="124557" y="110701"/>
                  </a:lnTo>
                  <a:lnTo>
                    <a:pt x="130561" y="66061"/>
                  </a:lnTo>
                  <a:lnTo>
                    <a:pt x="130008" y="48321"/>
                  </a:lnTo>
                  <a:lnTo>
                    <a:pt x="123746" y="27492"/>
                  </a:lnTo>
                  <a:lnTo>
                    <a:pt x="118160" y="18126"/>
                  </a:lnTo>
                  <a:lnTo>
                    <a:pt x="104009" y="6904"/>
                  </a:lnTo>
                  <a:lnTo>
                    <a:pt x="91466" y="1932"/>
                  </a:lnTo>
                  <a:lnTo>
                    <a:pt x="63057" y="23"/>
                  </a:lnTo>
                  <a:lnTo>
                    <a:pt x="55909" y="2743"/>
                  </a:lnTo>
                  <a:lnTo>
                    <a:pt x="52522" y="4950"/>
                  </a:lnTo>
                  <a:lnTo>
                    <a:pt x="50263" y="7479"/>
                  </a:lnTo>
                  <a:lnTo>
                    <a:pt x="47754" y="13113"/>
                  </a:lnTo>
                  <a:lnTo>
                    <a:pt x="48143" y="15038"/>
                  </a:lnTo>
                  <a:lnTo>
                    <a:pt x="55271" y="188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SMARTInkShape-83">
            <a:extLst>
              <a:ext uri="{FF2B5EF4-FFF2-40B4-BE49-F238E27FC236}">
                <a16:creationId xmlns:a16="http://schemas.microsoft.com/office/drawing/2014/main" id="{71450588-9A3D-FFF4-BA33-68E5AD1DF6E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229225" y="3068374"/>
            <a:ext cx="2486026" cy="36777"/>
          </a:xfrm>
          <a:custGeom>
            <a:avLst/>
            <a:gdLst/>
            <a:ahLst/>
            <a:cxnLst/>
            <a:rect l="0" t="0" r="0" b="0"/>
            <a:pathLst>
              <a:path w="2486026" h="36777">
                <a:moveTo>
                  <a:pt x="0" y="17726"/>
                </a:moveTo>
                <a:lnTo>
                  <a:pt x="0" y="17726"/>
                </a:lnTo>
                <a:lnTo>
                  <a:pt x="5056" y="17726"/>
                </a:lnTo>
                <a:lnTo>
                  <a:pt x="6545" y="16668"/>
                </a:lnTo>
                <a:lnTo>
                  <a:pt x="7539" y="14904"/>
                </a:lnTo>
                <a:lnTo>
                  <a:pt x="8201" y="12670"/>
                </a:lnTo>
                <a:lnTo>
                  <a:pt x="7584" y="11180"/>
                </a:lnTo>
                <a:lnTo>
                  <a:pt x="6114" y="10187"/>
                </a:lnTo>
                <a:lnTo>
                  <a:pt x="4076" y="9525"/>
                </a:lnTo>
                <a:lnTo>
                  <a:pt x="3776" y="9084"/>
                </a:lnTo>
                <a:lnTo>
                  <a:pt x="9518" y="8202"/>
                </a:lnTo>
                <a:lnTo>
                  <a:pt x="14580" y="8201"/>
                </a:lnTo>
                <a:lnTo>
                  <a:pt x="19886" y="5379"/>
                </a:lnTo>
                <a:lnTo>
                  <a:pt x="26858" y="0"/>
                </a:lnTo>
                <a:lnTo>
                  <a:pt x="28488" y="617"/>
                </a:lnTo>
                <a:lnTo>
                  <a:pt x="35840" y="5483"/>
                </a:lnTo>
                <a:lnTo>
                  <a:pt x="47806" y="7664"/>
                </a:lnTo>
                <a:lnTo>
                  <a:pt x="50921" y="7843"/>
                </a:lnTo>
                <a:lnTo>
                  <a:pt x="71129" y="2642"/>
                </a:lnTo>
                <a:lnTo>
                  <a:pt x="117197" y="7783"/>
                </a:lnTo>
                <a:lnTo>
                  <a:pt x="158029" y="8118"/>
                </a:lnTo>
                <a:lnTo>
                  <a:pt x="200313" y="8185"/>
                </a:lnTo>
                <a:lnTo>
                  <a:pt x="245512" y="8197"/>
                </a:lnTo>
                <a:lnTo>
                  <a:pt x="290384" y="8200"/>
                </a:lnTo>
                <a:lnTo>
                  <a:pt x="334525" y="8201"/>
                </a:lnTo>
                <a:lnTo>
                  <a:pt x="375814" y="8201"/>
                </a:lnTo>
                <a:lnTo>
                  <a:pt x="414271" y="8201"/>
                </a:lnTo>
                <a:lnTo>
                  <a:pt x="461890" y="8201"/>
                </a:lnTo>
                <a:lnTo>
                  <a:pt x="506214" y="8201"/>
                </a:lnTo>
                <a:lnTo>
                  <a:pt x="552861" y="8201"/>
                </a:lnTo>
                <a:lnTo>
                  <a:pt x="594552" y="8201"/>
                </a:lnTo>
                <a:lnTo>
                  <a:pt x="632658" y="8201"/>
                </a:lnTo>
                <a:lnTo>
                  <a:pt x="677463" y="11023"/>
                </a:lnTo>
                <a:lnTo>
                  <a:pt x="718607" y="15740"/>
                </a:lnTo>
                <a:lnTo>
                  <a:pt x="763224" y="17465"/>
                </a:lnTo>
                <a:lnTo>
                  <a:pt x="809650" y="17703"/>
                </a:lnTo>
                <a:lnTo>
                  <a:pt x="849191" y="17723"/>
                </a:lnTo>
                <a:lnTo>
                  <a:pt x="891602" y="17725"/>
                </a:lnTo>
                <a:lnTo>
                  <a:pt x="928202" y="17726"/>
                </a:lnTo>
                <a:lnTo>
                  <a:pt x="966114" y="17726"/>
                </a:lnTo>
                <a:lnTo>
                  <a:pt x="1008039" y="20548"/>
                </a:lnTo>
                <a:lnTo>
                  <a:pt x="1050019" y="25927"/>
                </a:lnTo>
                <a:lnTo>
                  <a:pt x="1094961" y="26990"/>
                </a:lnTo>
                <a:lnTo>
                  <a:pt x="1138408" y="27173"/>
                </a:lnTo>
                <a:lnTo>
                  <a:pt x="1181621" y="27228"/>
                </a:lnTo>
                <a:lnTo>
                  <a:pt x="1225261" y="27246"/>
                </a:lnTo>
                <a:lnTo>
                  <a:pt x="1265799" y="27250"/>
                </a:lnTo>
                <a:lnTo>
                  <a:pt x="1307443" y="27251"/>
                </a:lnTo>
                <a:lnTo>
                  <a:pt x="1353753" y="27251"/>
                </a:lnTo>
                <a:lnTo>
                  <a:pt x="1397434" y="32739"/>
                </a:lnTo>
                <a:lnTo>
                  <a:pt x="1434912" y="31471"/>
                </a:lnTo>
                <a:lnTo>
                  <a:pt x="1473123" y="35728"/>
                </a:lnTo>
                <a:lnTo>
                  <a:pt x="1518855" y="36637"/>
                </a:lnTo>
                <a:lnTo>
                  <a:pt x="1566141" y="36748"/>
                </a:lnTo>
                <a:lnTo>
                  <a:pt x="1613071" y="36771"/>
                </a:lnTo>
                <a:lnTo>
                  <a:pt x="1654995" y="36775"/>
                </a:lnTo>
                <a:lnTo>
                  <a:pt x="1701531" y="36776"/>
                </a:lnTo>
                <a:lnTo>
                  <a:pt x="1745217" y="36776"/>
                </a:lnTo>
                <a:lnTo>
                  <a:pt x="1787219" y="35718"/>
                </a:lnTo>
                <a:lnTo>
                  <a:pt x="1830621" y="29237"/>
                </a:lnTo>
                <a:lnTo>
                  <a:pt x="1870262" y="27840"/>
                </a:lnTo>
                <a:lnTo>
                  <a:pt x="1912699" y="27426"/>
                </a:lnTo>
                <a:lnTo>
                  <a:pt x="1952083" y="27303"/>
                </a:lnTo>
                <a:lnTo>
                  <a:pt x="1998262" y="27261"/>
                </a:lnTo>
                <a:lnTo>
                  <a:pt x="2042387" y="27253"/>
                </a:lnTo>
                <a:lnTo>
                  <a:pt x="2083710" y="22195"/>
                </a:lnTo>
                <a:lnTo>
                  <a:pt x="2125744" y="17550"/>
                </a:lnTo>
                <a:lnTo>
                  <a:pt x="2165609" y="11442"/>
                </a:lnTo>
                <a:lnTo>
                  <a:pt x="2211419" y="8841"/>
                </a:lnTo>
                <a:lnTo>
                  <a:pt x="2248381" y="8391"/>
                </a:lnTo>
                <a:lnTo>
                  <a:pt x="2288682" y="8238"/>
                </a:lnTo>
                <a:lnTo>
                  <a:pt x="2331176" y="8208"/>
                </a:lnTo>
                <a:lnTo>
                  <a:pt x="2371241" y="8203"/>
                </a:lnTo>
                <a:lnTo>
                  <a:pt x="2414786" y="8201"/>
                </a:lnTo>
                <a:lnTo>
                  <a:pt x="2456014" y="8201"/>
                </a:lnTo>
                <a:lnTo>
                  <a:pt x="2468453" y="9259"/>
                </a:lnTo>
                <a:lnTo>
                  <a:pt x="2483502" y="16402"/>
                </a:lnTo>
                <a:lnTo>
                  <a:pt x="2484343" y="17902"/>
                </a:lnTo>
                <a:lnTo>
                  <a:pt x="2486025" y="2725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2" name="SMARTInkShape-Group18">
            <a:extLst>
              <a:ext uri="{FF2B5EF4-FFF2-40B4-BE49-F238E27FC236}">
                <a16:creationId xmlns:a16="http://schemas.microsoft.com/office/drawing/2014/main" id="{C9F393BE-7D92-9F66-AA7A-24ADD0191F06}"/>
              </a:ext>
            </a:extLst>
          </p:cNvPr>
          <p:cNvGrpSpPr/>
          <p:nvPr/>
        </p:nvGrpSpPr>
        <p:grpSpPr>
          <a:xfrm>
            <a:off x="5239716" y="1238250"/>
            <a:ext cx="2521917" cy="1856984"/>
            <a:chOff x="5239716" y="1238250"/>
            <a:chExt cx="2521917" cy="1856984"/>
          </a:xfrm>
        </p:grpSpPr>
        <p:sp>
          <p:nvSpPr>
            <p:cNvPr id="101" name="SMARTInkShape-84">
              <a:extLst>
                <a:ext uri="{FF2B5EF4-FFF2-40B4-BE49-F238E27FC236}">
                  <a16:creationId xmlns:a16="http://schemas.microsoft.com/office/drawing/2014/main" id="{7F020C3B-05BC-3B54-7209-7E904F92DE46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5239716" y="1314535"/>
              <a:ext cx="2521917" cy="1608317"/>
            </a:xfrm>
            <a:custGeom>
              <a:avLst/>
              <a:gdLst/>
              <a:ahLst/>
              <a:cxnLst/>
              <a:rect l="0" t="0" r="0" b="0"/>
              <a:pathLst>
                <a:path w="2521917" h="1608317">
                  <a:moveTo>
                    <a:pt x="8559" y="1600115"/>
                  </a:moveTo>
                  <a:lnTo>
                    <a:pt x="8559" y="1600115"/>
                  </a:lnTo>
                  <a:lnTo>
                    <a:pt x="358" y="1608316"/>
                  </a:lnTo>
                  <a:lnTo>
                    <a:pt x="4783" y="1603891"/>
                  </a:lnTo>
                  <a:lnTo>
                    <a:pt x="2294" y="1606379"/>
                  </a:lnTo>
                  <a:lnTo>
                    <a:pt x="1208" y="1606408"/>
                  </a:lnTo>
                  <a:lnTo>
                    <a:pt x="483" y="1605369"/>
                  </a:lnTo>
                  <a:lnTo>
                    <a:pt x="0" y="1603617"/>
                  </a:lnTo>
                  <a:lnTo>
                    <a:pt x="736" y="1602450"/>
                  </a:lnTo>
                  <a:lnTo>
                    <a:pt x="4377" y="1601153"/>
                  </a:lnTo>
                  <a:lnTo>
                    <a:pt x="4713" y="1600807"/>
                  </a:lnTo>
                  <a:lnTo>
                    <a:pt x="2263" y="1600422"/>
                  </a:lnTo>
                  <a:lnTo>
                    <a:pt x="2245" y="1600320"/>
                  </a:lnTo>
                  <a:lnTo>
                    <a:pt x="21508" y="1600123"/>
                  </a:lnTo>
                  <a:lnTo>
                    <a:pt x="27720" y="1597297"/>
                  </a:lnTo>
                  <a:lnTo>
                    <a:pt x="34009" y="1593571"/>
                  </a:lnTo>
                  <a:lnTo>
                    <a:pt x="43498" y="1590415"/>
                  </a:lnTo>
                  <a:lnTo>
                    <a:pt x="53014" y="1584306"/>
                  </a:lnTo>
                  <a:lnTo>
                    <a:pt x="63593" y="1579908"/>
                  </a:lnTo>
                  <a:lnTo>
                    <a:pt x="88418" y="1563354"/>
                  </a:lnTo>
                  <a:lnTo>
                    <a:pt x="111596" y="1550065"/>
                  </a:lnTo>
                  <a:lnTo>
                    <a:pt x="154538" y="1516099"/>
                  </a:lnTo>
                  <a:lnTo>
                    <a:pt x="202044" y="1473029"/>
                  </a:lnTo>
                  <a:lnTo>
                    <a:pt x="220169" y="1456156"/>
                  </a:lnTo>
                  <a:lnTo>
                    <a:pt x="262949" y="1421530"/>
                  </a:lnTo>
                  <a:lnTo>
                    <a:pt x="308894" y="1375945"/>
                  </a:lnTo>
                  <a:lnTo>
                    <a:pt x="345916" y="1329255"/>
                  </a:lnTo>
                  <a:lnTo>
                    <a:pt x="365023" y="1300138"/>
                  </a:lnTo>
                  <a:lnTo>
                    <a:pt x="370188" y="1290050"/>
                  </a:lnTo>
                  <a:lnTo>
                    <a:pt x="402788" y="1247311"/>
                  </a:lnTo>
                  <a:lnTo>
                    <a:pt x="432801" y="1212148"/>
                  </a:lnTo>
                  <a:lnTo>
                    <a:pt x="454782" y="1170573"/>
                  </a:lnTo>
                  <a:lnTo>
                    <a:pt x="474675" y="1131283"/>
                  </a:lnTo>
                  <a:lnTo>
                    <a:pt x="492137" y="1092034"/>
                  </a:lnTo>
                  <a:lnTo>
                    <a:pt x="506147" y="1065750"/>
                  </a:lnTo>
                  <a:lnTo>
                    <a:pt x="517599" y="1028425"/>
                  </a:lnTo>
                  <a:lnTo>
                    <a:pt x="536776" y="986526"/>
                  </a:lnTo>
                  <a:lnTo>
                    <a:pt x="557152" y="942365"/>
                  </a:lnTo>
                  <a:lnTo>
                    <a:pt x="571336" y="899844"/>
                  </a:lnTo>
                  <a:lnTo>
                    <a:pt x="585353" y="878688"/>
                  </a:lnTo>
                  <a:lnTo>
                    <a:pt x="599574" y="836660"/>
                  </a:lnTo>
                  <a:lnTo>
                    <a:pt x="616958" y="794671"/>
                  </a:lnTo>
                  <a:lnTo>
                    <a:pt x="631799" y="750109"/>
                  </a:lnTo>
                  <a:lnTo>
                    <a:pt x="649681" y="704465"/>
                  </a:lnTo>
                  <a:lnTo>
                    <a:pt x="672904" y="657628"/>
                  </a:lnTo>
                  <a:lnTo>
                    <a:pt x="685459" y="617410"/>
                  </a:lnTo>
                  <a:lnTo>
                    <a:pt x="703939" y="572108"/>
                  </a:lnTo>
                  <a:lnTo>
                    <a:pt x="709200" y="559023"/>
                  </a:lnTo>
                  <a:lnTo>
                    <a:pt x="714279" y="538698"/>
                  </a:lnTo>
                  <a:lnTo>
                    <a:pt x="731063" y="501100"/>
                  </a:lnTo>
                  <a:lnTo>
                    <a:pt x="742662" y="455969"/>
                  </a:lnTo>
                  <a:lnTo>
                    <a:pt x="754650" y="433375"/>
                  </a:lnTo>
                  <a:lnTo>
                    <a:pt x="761259" y="402926"/>
                  </a:lnTo>
                  <a:lnTo>
                    <a:pt x="786335" y="360238"/>
                  </a:lnTo>
                  <a:lnTo>
                    <a:pt x="799683" y="316083"/>
                  </a:lnTo>
                  <a:lnTo>
                    <a:pt x="806786" y="302359"/>
                  </a:lnTo>
                  <a:lnTo>
                    <a:pt x="839744" y="256966"/>
                  </a:lnTo>
                  <a:lnTo>
                    <a:pt x="865584" y="209644"/>
                  </a:lnTo>
                  <a:lnTo>
                    <a:pt x="878089" y="190468"/>
                  </a:lnTo>
                  <a:lnTo>
                    <a:pt x="909038" y="153962"/>
                  </a:lnTo>
                  <a:lnTo>
                    <a:pt x="913597" y="145639"/>
                  </a:lnTo>
                  <a:lnTo>
                    <a:pt x="928064" y="130111"/>
                  </a:lnTo>
                  <a:lnTo>
                    <a:pt x="944697" y="117279"/>
                  </a:lnTo>
                  <a:lnTo>
                    <a:pt x="963752" y="93439"/>
                  </a:lnTo>
                  <a:lnTo>
                    <a:pt x="1011320" y="68791"/>
                  </a:lnTo>
                  <a:lnTo>
                    <a:pt x="1039975" y="49543"/>
                  </a:lnTo>
                  <a:lnTo>
                    <a:pt x="1085779" y="25432"/>
                  </a:lnTo>
                  <a:lnTo>
                    <a:pt x="1124356" y="16994"/>
                  </a:lnTo>
                  <a:lnTo>
                    <a:pt x="1164245" y="9376"/>
                  </a:lnTo>
                  <a:lnTo>
                    <a:pt x="1210906" y="885"/>
                  </a:lnTo>
                  <a:lnTo>
                    <a:pt x="1250957" y="0"/>
                  </a:lnTo>
                  <a:lnTo>
                    <a:pt x="1274496" y="999"/>
                  </a:lnTo>
                  <a:lnTo>
                    <a:pt x="1309180" y="14497"/>
                  </a:lnTo>
                  <a:lnTo>
                    <a:pt x="1354538" y="40928"/>
                  </a:lnTo>
                  <a:lnTo>
                    <a:pt x="1400793" y="65274"/>
                  </a:lnTo>
                  <a:lnTo>
                    <a:pt x="1443240" y="101678"/>
                  </a:lnTo>
                  <a:lnTo>
                    <a:pt x="1487541" y="136279"/>
                  </a:lnTo>
                  <a:lnTo>
                    <a:pt x="1521809" y="165477"/>
                  </a:lnTo>
                  <a:lnTo>
                    <a:pt x="1565744" y="208948"/>
                  </a:lnTo>
                  <a:lnTo>
                    <a:pt x="1599639" y="250342"/>
                  </a:lnTo>
                  <a:lnTo>
                    <a:pt x="1634547" y="294597"/>
                  </a:lnTo>
                  <a:lnTo>
                    <a:pt x="1659388" y="334466"/>
                  </a:lnTo>
                  <a:lnTo>
                    <a:pt x="1672326" y="360097"/>
                  </a:lnTo>
                  <a:lnTo>
                    <a:pt x="1692302" y="384956"/>
                  </a:lnTo>
                  <a:lnTo>
                    <a:pt x="1717676" y="429072"/>
                  </a:lnTo>
                  <a:lnTo>
                    <a:pt x="1747289" y="472645"/>
                  </a:lnTo>
                  <a:lnTo>
                    <a:pt x="1763750" y="503104"/>
                  </a:lnTo>
                  <a:lnTo>
                    <a:pt x="1791947" y="545519"/>
                  </a:lnTo>
                  <a:lnTo>
                    <a:pt x="1820489" y="592686"/>
                  </a:lnTo>
                  <a:lnTo>
                    <a:pt x="1844139" y="634060"/>
                  </a:lnTo>
                  <a:lnTo>
                    <a:pt x="1868135" y="674336"/>
                  </a:lnTo>
                  <a:lnTo>
                    <a:pt x="1892670" y="715509"/>
                  </a:lnTo>
                  <a:lnTo>
                    <a:pt x="1910452" y="758119"/>
                  </a:lnTo>
                  <a:lnTo>
                    <a:pt x="1939386" y="800979"/>
                  </a:lnTo>
                  <a:lnTo>
                    <a:pt x="1957897" y="844851"/>
                  </a:lnTo>
                  <a:lnTo>
                    <a:pt x="1980839" y="885189"/>
                  </a:lnTo>
                  <a:lnTo>
                    <a:pt x="2004460" y="926747"/>
                  </a:lnTo>
                  <a:lnTo>
                    <a:pt x="2026411" y="971848"/>
                  </a:lnTo>
                  <a:lnTo>
                    <a:pt x="2051017" y="1016318"/>
                  </a:lnTo>
                  <a:lnTo>
                    <a:pt x="2056144" y="1031616"/>
                  </a:lnTo>
                  <a:lnTo>
                    <a:pt x="2082632" y="1076635"/>
                  </a:lnTo>
                  <a:lnTo>
                    <a:pt x="2107392" y="1119906"/>
                  </a:lnTo>
                  <a:lnTo>
                    <a:pt x="2133949" y="1162907"/>
                  </a:lnTo>
                  <a:lnTo>
                    <a:pt x="2161800" y="1202175"/>
                  </a:lnTo>
                  <a:lnTo>
                    <a:pt x="2192436" y="1245405"/>
                  </a:lnTo>
                  <a:lnTo>
                    <a:pt x="2231992" y="1292528"/>
                  </a:lnTo>
                  <a:lnTo>
                    <a:pt x="2237119" y="1301484"/>
                  </a:lnTo>
                  <a:lnTo>
                    <a:pt x="2277038" y="1344350"/>
                  </a:lnTo>
                  <a:lnTo>
                    <a:pt x="2315779" y="1380383"/>
                  </a:lnTo>
                  <a:lnTo>
                    <a:pt x="2326215" y="1388156"/>
                  </a:lnTo>
                  <a:lnTo>
                    <a:pt x="2355851" y="1421603"/>
                  </a:lnTo>
                  <a:lnTo>
                    <a:pt x="2403417" y="1453964"/>
                  </a:lnTo>
                  <a:lnTo>
                    <a:pt x="2433085" y="1473106"/>
                  </a:lnTo>
                  <a:lnTo>
                    <a:pt x="2454557" y="1493458"/>
                  </a:lnTo>
                  <a:lnTo>
                    <a:pt x="2458450" y="1494504"/>
                  </a:lnTo>
                  <a:lnTo>
                    <a:pt x="2460970" y="1494782"/>
                  </a:lnTo>
                  <a:lnTo>
                    <a:pt x="2466592" y="1497914"/>
                  </a:lnTo>
                  <a:lnTo>
                    <a:pt x="2469572" y="1500231"/>
                  </a:lnTo>
                  <a:lnTo>
                    <a:pt x="2472884" y="1505628"/>
                  </a:lnTo>
                  <a:lnTo>
                    <a:pt x="2473767" y="1508548"/>
                  </a:lnTo>
                  <a:lnTo>
                    <a:pt x="2475415" y="1510496"/>
                  </a:lnTo>
                  <a:lnTo>
                    <a:pt x="2483581" y="1513877"/>
                  </a:lnTo>
                  <a:lnTo>
                    <a:pt x="2519089" y="1514390"/>
                  </a:lnTo>
                  <a:lnTo>
                    <a:pt x="2514561" y="1514390"/>
                  </a:lnTo>
                  <a:lnTo>
                    <a:pt x="2521916" y="1514390"/>
                  </a:lnTo>
                  <a:lnTo>
                    <a:pt x="2513634" y="15048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85">
              <a:extLst>
                <a:ext uri="{FF2B5EF4-FFF2-40B4-BE49-F238E27FC236}">
                  <a16:creationId xmlns:a16="http://schemas.microsoft.com/office/drawing/2014/main" id="{1779388A-782F-4A0B-62CB-1FC12A06F433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6381750" y="12382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5488" y="0"/>
                  </a:lnTo>
                  <a:lnTo>
                    <a:pt x="24" y="0"/>
                  </a:lnTo>
                  <a:lnTo>
                    <a:pt x="5493" y="0"/>
                  </a:lnTo>
                  <a:lnTo>
                    <a:pt x="276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86">
              <a:extLst>
                <a:ext uri="{FF2B5EF4-FFF2-40B4-BE49-F238E27FC236}">
                  <a16:creationId xmlns:a16="http://schemas.microsoft.com/office/drawing/2014/main" id="{3C068E8A-45A9-25DE-7A64-BC4AAE75FE05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6391275" y="1400175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9525" y="0"/>
                  </a:moveTo>
                  <a:lnTo>
                    <a:pt x="9525" y="0"/>
                  </a:lnTo>
                  <a:lnTo>
                    <a:pt x="8467" y="15209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87">
              <a:extLst>
                <a:ext uri="{FF2B5EF4-FFF2-40B4-BE49-F238E27FC236}">
                  <a16:creationId xmlns:a16="http://schemas.microsoft.com/office/drawing/2014/main" id="{3E758D6F-9015-A7B3-20C1-8EEC78DD666C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6419850" y="16002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0"/>
                  </a:moveTo>
                  <a:lnTo>
                    <a:pt x="9525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88">
              <a:extLst>
                <a:ext uri="{FF2B5EF4-FFF2-40B4-BE49-F238E27FC236}">
                  <a16:creationId xmlns:a16="http://schemas.microsoft.com/office/drawing/2014/main" id="{D7F72A78-2006-9084-F419-58762C3AEA4E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6457950" y="2238375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9525" y="0"/>
                  </a:moveTo>
                  <a:lnTo>
                    <a:pt x="9525" y="0"/>
                  </a:lnTo>
                  <a:lnTo>
                    <a:pt x="8467" y="21755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89">
              <a:extLst>
                <a:ext uri="{FF2B5EF4-FFF2-40B4-BE49-F238E27FC236}">
                  <a16:creationId xmlns:a16="http://schemas.microsoft.com/office/drawing/2014/main" id="{2D10EFE7-9D13-EF08-8E53-97825737F6F6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6462249" y="2438400"/>
              <a:ext cx="14752" cy="57151"/>
            </a:xfrm>
            <a:custGeom>
              <a:avLst/>
              <a:gdLst/>
              <a:ahLst/>
              <a:cxnLst/>
              <a:rect l="0" t="0" r="0" b="0"/>
              <a:pathLst>
                <a:path w="14752" h="57151">
                  <a:moveTo>
                    <a:pt x="14751" y="0"/>
                  </a:moveTo>
                  <a:lnTo>
                    <a:pt x="14751" y="0"/>
                  </a:lnTo>
                  <a:lnTo>
                    <a:pt x="7212" y="17900"/>
                  </a:lnTo>
                  <a:lnTo>
                    <a:pt x="2992" y="31056"/>
                  </a:lnTo>
                  <a:lnTo>
                    <a:pt x="562" y="36579"/>
                  </a:lnTo>
                  <a:lnTo>
                    <a:pt x="0" y="41319"/>
                  </a:lnTo>
                  <a:lnTo>
                    <a:pt x="5226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90">
              <a:extLst>
                <a:ext uri="{FF2B5EF4-FFF2-40B4-BE49-F238E27FC236}">
                  <a16:creationId xmlns:a16="http://schemas.microsoft.com/office/drawing/2014/main" id="{392CE8BF-510C-BFF3-FFE3-D02A8668AFF0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6457950" y="2619375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9525" y="0"/>
                  </a:moveTo>
                  <a:lnTo>
                    <a:pt x="9525" y="0"/>
                  </a:lnTo>
                  <a:lnTo>
                    <a:pt x="883" y="33531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91">
              <a:extLst>
                <a:ext uri="{FF2B5EF4-FFF2-40B4-BE49-F238E27FC236}">
                  <a16:creationId xmlns:a16="http://schemas.microsoft.com/office/drawing/2014/main" id="{821E0020-7C24-E9B8-9FD9-6A54A667454D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6467475" y="2733675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0"/>
                  </a:moveTo>
                  <a:lnTo>
                    <a:pt x="0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92">
              <a:extLst>
                <a:ext uri="{FF2B5EF4-FFF2-40B4-BE49-F238E27FC236}">
                  <a16:creationId xmlns:a16="http://schemas.microsoft.com/office/drawing/2014/main" id="{0143CB94-BA80-E65B-D7D3-D189BDA80063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6477000" y="2905125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9525" y="0"/>
                  </a:moveTo>
                  <a:lnTo>
                    <a:pt x="9525" y="0"/>
                  </a:lnTo>
                  <a:lnTo>
                    <a:pt x="8467" y="31435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93">
              <a:extLst>
                <a:ext uri="{FF2B5EF4-FFF2-40B4-BE49-F238E27FC236}">
                  <a16:creationId xmlns:a16="http://schemas.microsoft.com/office/drawing/2014/main" id="{BECBB293-8B52-2151-8C6E-D344F7065D63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6496050" y="301942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94">
              <a:extLst>
                <a:ext uri="{FF2B5EF4-FFF2-40B4-BE49-F238E27FC236}">
                  <a16:creationId xmlns:a16="http://schemas.microsoft.com/office/drawing/2014/main" id="{2B31978E-7516-4E81-01B7-059730881755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6515100" y="3086100"/>
              <a:ext cx="9526" cy="9134"/>
            </a:xfrm>
            <a:custGeom>
              <a:avLst/>
              <a:gdLst/>
              <a:ahLst/>
              <a:cxnLst/>
              <a:rect l="0" t="0" r="0" b="0"/>
              <a:pathLst>
                <a:path w="9526" h="9134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8467" y="6546"/>
                  </a:lnTo>
                  <a:lnTo>
                    <a:pt x="6703" y="7539"/>
                  </a:lnTo>
                  <a:lnTo>
                    <a:pt x="1325" y="9133"/>
                  </a:lnTo>
                  <a:lnTo>
                    <a:pt x="883" y="820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3" name="SMARTInkShape-95">
            <a:extLst>
              <a:ext uri="{FF2B5EF4-FFF2-40B4-BE49-F238E27FC236}">
                <a16:creationId xmlns:a16="http://schemas.microsoft.com/office/drawing/2014/main" id="{990FA77C-AEC5-5C07-2929-349B7C87402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248275" y="5534025"/>
            <a:ext cx="2714458" cy="76201"/>
          </a:xfrm>
          <a:custGeom>
            <a:avLst/>
            <a:gdLst/>
            <a:ahLst/>
            <a:cxnLst/>
            <a:rect l="0" t="0" r="0" b="0"/>
            <a:pathLst>
              <a:path w="2714458" h="76201">
                <a:moveTo>
                  <a:pt x="0" y="9525"/>
                </a:moveTo>
                <a:lnTo>
                  <a:pt x="0" y="9525"/>
                </a:lnTo>
                <a:lnTo>
                  <a:pt x="40082" y="9525"/>
                </a:lnTo>
                <a:lnTo>
                  <a:pt x="47095" y="6703"/>
                </a:lnTo>
                <a:lnTo>
                  <a:pt x="53739" y="2980"/>
                </a:lnTo>
                <a:lnTo>
                  <a:pt x="66628" y="588"/>
                </a:lnTo>
                <a:lnTo>
                  <a:pt x="111320" y="7"/>
                </a:lnTo>
                <a:lnTo>
                  <a:pt x="154320" y="1"/>
                </a:lnTo>
                <a:lnTo>
                  <a:pt x="191069" y="0"/>
                </a:lnTo>
                <a:lnTo>
                  <a:pt x="228769" y="0"/>
                </a:lnTo>
                <a:lnTo>
                  <a:pt x="269321" y="0"/>
                </a:lnTo>
                <a:lnTo>
                  <a:pt x="313980" y="0"/>
                </a:lnTo>
                <a:lnTo>
                  <a:pt x="357379" y="0"/>
                </a:lnTo>
                <a:lnTo>
                  <a:pt x="401636" y="0"/>
                </a:lnTo>
                <a:lnTo>
                  <a:pt x="437914" y="0"/>
                </a:lnTo>
                <a:lnTo>
                  <a:pt x="483353" y="0"/>
                </a:lnTo>
                <a:lnTo>
                  <a:pt x="522093" y="0"/>
                </a:lnTo>
                <a:lnTo>
                  <a:pt x="558361" y="2822"/>
                </a:lnTo>
                <a:lnTo>
                  <a:pt x="605707" y="7539"/>
                </a:lnTo>
                <a:lnTo>
                  <a:pt x="652191" y="8937"/>
                </a:lnTo>
                <a:lnTo>
                  <a:pt x="687796" y="9263"/>
                </a:lnTo>
                <a:lnTo>
                  <a:pt x="724788" y="9409"/>
                </a:lnTo>
                <a:lnTo>
                  <a:pt x="765217" y="9473"/>
                </a:lnTo>
                <a:lnTo>
                  <a:pt x="806821" y="10561"/>
                </a:lnTo>
                <a:lnTo>
                  <a:pt x="846479" y="14571"/>
                </a:lnTo>
                <a:lnTo>
                  <a:pt x="879627" y="17059"/>
                </a:lnTo>
                <a:lnTo>
                  <a:pt x="911646" y="18165"/>
                </a:lnTo>
                <a:lnTo>
                  <a:pt x="950570" y="18657"/>
                </a:lnTo>
                <a:lnTo>
                  <a:pt x="992565" y="18875"/>
                </a:lnTo>
                <a:lnTo>
                  <a:pt x="1031689" y="20031"/>
                </a:lnTo>
                <a:lnTo>
                  <a:pt x="1072624" y="25574"/>
                </a:lnTo>
                <a:lnTo>
                  <a:pt x="1110036" y="27686"/>
                </a:lnTo>
                <a:lnTo>
                  <a:pt x="1145932" y="28311"/>
                </a:lnTo>
                <a:lnTo>
                  <a:pt x="1181698" y="28458"/>
                </a:lnTo>
                <a:lnTo>
                  <a:pt x="1219465" y="28523"/>
                </a:lnTo>
                <a:lnTo>
                  <a:pt x="1258476" y="28552"/>
                </a:lnTo>
                <a:lnTo>
                  <a:pt x="1300508" y="28565"/>
                </a:lnTo>
                <a:lnTo>
                  <a:pt x="1345596" y="28572"/>
                </a:lnTo>
                <a:lnTo>
                  <a:pt x="1390335" y="35120"/>
                </a:lnTo>
                <a:lnTo>
                  <a:pt x="1429597" y="37217"/>
                </a:lnTo>
                <a:lnTo>
                  <a:pt x="1466521" y="37708"/>
                </a:lnTo>
                <a:lnTo>
                  <a:pt x="1504803" y="37925"/>
                </a:lnTo>
                <a:lnTo>
                  <a:pt x="1540868" y="38022"/>
                </a:lnTo>
                <a:lnTo>
                  <a:pt x="1587088" y="38077"/>
                </a:lnTo>
                <a:lnTo>
                  <a:pt x="1621889" y="38090"/>
                </a:lnTo>
                <a:lnTo>
                  <a:pt x="1667070" y="38097"/>
                </a:lnTo>
                <a:lnTo>
                  <a:pt x="1712657" y="38100"/>
                </a:lnTo>
                <a:lnTo>
                  <a:pt x="1755058" y="38100"/>
                </a:lnTo>
                <a:lnTo>
                  <a:pt x="1799895" y="38100"/>
                </a:lnTo>
                <a:lnTo>
                  <a:pt x="1836061" y="39158"/>
                </a:lnTo>
                <a:lnTo>
                  <a:pt x="1882340" y="44645"/>
                </a:lnTo>
                <a:lnTo>
                  <a:pt x="1917154" y="46301"/>
                </a:lnTo>
                <a:lnTo>
                  <a:pt x="1962341" y="47233"/>
                </a:lnTo>
                <a:lnTo>
                  <a:pt x="1997484" y="47509"/>
                </a:lnTo>
                <a:lnTo>
                  <a:pt x="2029359" y="50396"/>
                </a:lnTo>
                <a:lnTo>
                  <a:pt x="2063986" y="54149"/>
                </a:lnTo>
                <a:lnTo>
                  <a:pt x="2104507" y="56261"/>
                </a:lnTo>
                <a:lnTo>
                  <a:pt x="2137604" y="56755"/>
                </a:lnTo>
                <a:lnTo>
                  <a:pt x="2173479" y="56974"/>
                </a:lnTo>
                <a:lnTo>
                  <a:pt x="2210590" y="58130"/>
                </a:lnTo>
                <a:lnTo>
                  <a:pt x="2248251" y="62172"/>
                </a:lnTo>
                <a:lnTo>
                  <a:pt x="2286156" y="64674"/>
                </a:lnTo>
                <a:lnTo>
                  <a:pt x="2320995" y="65786"/>
                </a:lnTo>
                <a:lnTo>
                  <a:pt x="2360574" y="66411"/>
                </a:lnTo>
                <a:lnTo>
                  <a:pt x="2405933" y="66597"/>
                </a:lnTo>
                <a:lnTo>
                  <a:pt x="2440904" y="66640"/>
                </a:lnTo>
                <a:lnTo>
                  <a:pt x="2481122" y="66665"/>
                </a:lnTo>
                <a:lnTo>
                  <a:pt x="2523261" y="66672"/>
                </a:lnTo>
                <a:lnTo>
                  <a:pt x="2563151" y="67733"/>
                </a:lnTo>
                <a:lnTo>
                  <a:pt x="2603329" y="74214"/>
                </a:lnTo>
                <a:lnTo>
                  <a:pt x="2639316" y="75612"/>
                </a:lnTo>
                <a:lnTo>
                  <a:pt x="2683620" y="76148"/>
                </a:lnTo>
                <a:lnTo>
                  <a:pt x="2714457" y="76200"/>
                </a:lnTo>
                <a:lnTo>
                  <a:pt x="2705100" y="6667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SMARTInkShape-96">
            <a:extLst>
              <a:ext uri="{FF2B5EF4-FFF2-40B4-BE49-F238E27FC236}">
                <a16:creationId xmlns:a16="http://schemas.microsoft.com/office/drawing/2014/main" id="{CB1165E9-9145-8319-38F9-85750FED227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257800" y="4019550"/>
            <a:ext cx="2781300" cy="1400176"/>
          </a:xfrm>
          <a:custGeom>
            <a:avLst/>
            <a:gdLst/>
            <a:ahLst/>
            <a:cxnLst/>
            <a:rect l="0" t="0" r="0" b="0"/>
            <a:pathLst>
              <a:path w="2781300" h="1400176">
                <a:moveTo>
                  <a:pt x="0" y="1323975"/>
                </a:moveTo>
                <a:lnTo>
                  <a:pt x="0" y="1323975"/>
                </a:lnTo>
                <a:lnTo>
                  <a:pt x="37237" y="1323975"/>
                </a:lnTo>
                <a:lnTo>
                  <a:pt x="40700" y="1322917"/>
                </a:lnTo>
                <a:lnTo>
                  <a:pt x="43008" y="1321153"/>
                </a:lnTo>
                <a:lnTo>
                  <a:pt x="44547" y="1318919"/>
                </a:lnTo>
                <a:lnTo>
                  <a:pt x="46631" y="1317430"/>
                </a:lnTo>
                <a:lnTo>
                  <a:pt x="51769" y="1315774"/>
                </a:lnTo>
                <a:lnTo>
                  <a:pt x="60612" y="1314842"/>
                </a:lnTo>
                <a:lnTo>
                  <a:pt x="62633" y="1313654"/>
                </a:lnTo>
                <a:lnTo>
                  <a:pt x="63979" y="1311802"/>
                </a:lnTo>
                <a:lnTo>
                  <a:pt x="64878" y="1309510"/>
                </a:lnTo>
                <a:lnTo>
                  <a:pt x="66535" y="1307981"/>
                </a:lnTo>
                <a:lnTo>
                  <a:pt x="76800" y="1302707"/>
                </a:lnTo>
                <a:lnTo>
                  <a:pt x="121266" y="1276293"/>
                </a:lnTo>
                <a:lnTo>
                  <a:pt x="167358" y="1240864"/>
                </a:lnTo>
                <a:lnTo>
                  <a:pt x="211351" y="1211476"/>
                </a:lnTo>
                <a:lnTo>
                  <a:pt x="250456" y="1182831"/>
                </a:lnTo>
                <a:lnTo>
                  <a:pt x="287362" y="1158590"/>
                </a:lnTo>
                <a:lnTo>
                  <a:pt x="331536" y="1132144"/>
                </a:lnTo>
                <a:lnTo>
                  <a:pt x="375786" y="1098482"/>
                </a:lnTo>
                <a:lnTo>
                  <a:pt x="419668" y="1064492"/>
                </a:lnTo>
                <a:lnTo>
                  <a:pt x="459898" y="1030906"/>
                </a:lnTo>
                <a:lnTo>
                  <a:pt x="504473" y="998746"/>
                </a:lnTo>
                <a:lnTo>
                  <a:pt x="530019" y="973772"/>
                </a:lnTo>
                <a:lnTo>
                  <a:pt x="565147" y="930393"/>
                </a:lnTo>
                <a:lnTo>
                  <a:pt x="597457" y="889777"/>
                </a:lnTo>
                <a:lnTo>
                  <a:pt x="624006" y="849813"/>
                </a:lnTo>
                <a:lnTo>
                  <a:pt x="640679" y="832115"/>
                </a:lnTo>
                <a:lnTo>
                  <a:pt x="667806" y="789205"/>
                </a:lnTo>
                <a:lnTo>
                  <a:pt x="697581" y="744886"/>
                </a:lnTo>
                <a:lnTo>
                  <a:pt x="726483" y="701677"/>
                </a:lnTo>
                <a:lnTo>
                  <a:pt x="749444" y="657865"/>
                </a:lnTo>
                <a:lnTo>
                  <a:pt x="780408" y="612645"/>
                </a:lnTo>
                <a:lnTo>
                  <a:pt x="786056" y="604603"/>
                </a:lnTo>
                <a:lnTo>
                  <a:pt x="792505" y="590817"/>
                </a:lnTo>
                <a:lnTo>
                  <a:pt x="797783" y="582202"/>
                </a:lnTo>
                <a:lnTo>
                  <a:pt x="817109" y="538155"/>
                </a:lnTo>
                <a:lnTo>
                  <a:pt x="833408" y="499375"/>
                </a:lnTo>
                <a:lnTo>
                  <a:pt x="842309" y="470705"/>
                </a:lnTo>
                <a:lnTo>
                  <a:pt x="868709" y="423670"/>
                </a:lnTo>
                <a:lnTo>
                  <a:pt x="881346" y="397151"/>
                </a:lnTo>
                <a:lnTo>
                  <a:pt x="887763" y="374352"/>
                </a:lnTo>
                <a:lnTo>
                  <a:pt x="911301" y="329941"/>
                </a:lnTo>
                <a:lnTo>
                  <a:pt x="936827" y="286590"/>
                </a:lnTo>
                <a:lnTo>
                  <a:pt x="965084" y="241023"/>
                </a:lnTo>
                <a:lnTo>
                  <a:pt x="971498" y="234121"/>
                </a:lnTo>
                <a:lnTo>
                  <a:pt x="974691" y="232281"/>
                </a:lnTo>
                <a:lnTo>
                  <a:pt x="984240" y="219578"/>
                </a:lnTo>
                <a:lnTo>
                  <a:pt x="1012825" y="178288"/>
                </a:lnTo>
                <a:lnTo>
                  <a:pt x="1038225" y="149597"/>
                </a:lnTo>
                <a:lnTo>
                  <a:pt x="1057275" y="124415"/>
                </a:lnTo>
                <a:lnTo>
                  <a:pt x="1091142" y="88907"/>
                </a:lnTo>
                <a:lnTo>
                  <a:pt x="1093494" y="82553"/>
                </a:lnTo>
                <a:lnTo>
                  <a:pt x="1100184" y="76201"/>
                </a:lnTo>
                <a:lnTo>
                  <a:pt x="1133353" y="50447"/>
                </a:lnTo>
                <a:lnTo>
                  <a:pt x="1146151" y="48183"/>
                </a:lnTo>
                <a:lnTo>
                  <a:pt x="1148275" y="46939"/>
                </a:lnTo>
                <a:lnTo>
                  <a:pt x="1149691" y="45050"/>
                </a:lnTo>
                <a:lnTo>
                  <a:pt x="1150636" y="42734"/>
                </a:lnTo>
                <a:lnTo>
                  <a:pt x="1152324" y="41189"/>
                </a:lnTo>
                <a:lnTo>
                  <a:pt x="1162638" y="35888"/>
                </a:lnTo>
                <a:lnTo>
                  <a:pt x="1206196" y="11279"/>
                </a:lnTo>
                <a:lnTo>
                  <a:pt x="1217571" y="9679"/>
                </a:lnTo>
                <a:lnTo>
                  <a:pt x="1223773" y="9570"/>
                </a:lnTo>
                <a:lnTo>
                  <a:pt x="1229347" y="6723"/>
                </a:lnTo>
                <a:lnTo>
                  <a:pt x="1232315" y="4482"/>
                </a:lnTo>
                <a:lnTo>
                  <a:pt x="1241256" y="1992"/>
                </a:lnTo>
                <a:lnTo>
                  <a:pt x="1285825" y="15"/>
                </a:lnTo>
                <a:lnTo>
                  <a:pt x="1308098" y="0"/>
                </a:lnTo>
                <a:lnTo>
                  <a:pt x="1314449" y="2823"/>
                </a:lnTo>
                <a:lnTo>
                  <a:pt x="1317624" y="5057"/>
                </a:lnTo>
                <a:lnTo>
                  <a:pt x="1332206" y="8201"/>
                </a:lnTo>
                <a:lnTo>
                  <a:pt x="1349550" y="10321"/>
                </a:lnTo>
                <a:lnTo>
                  <a:pt x="1395833" y="28482"/>
                </a:lnTo>
                <a:lnTo>
                  <a:pt x="1440488" y="57203"/>
                </a:lnTo>
                <a:lnTo>
                  <a:pt x="1449843" y="63524"/>
                </a:lnTo>
                <a:lnTo>
                  <a:pt x="1456166" y="71974"/>
                </a:lnTo>
                <a:lnTo>
                  <a:pt x="1473376" y="83433"/>
                </a:lnTo>
                <a:lnTo>
                  <a:pt x="1509173" y="115713"/>
                </a:lnTo>
                <a:lnTo>
                  <a:pt x="1526128" y="127279"/>
                </a:lnTo>
                <a:lnTo>
                  <a:pt x="1557980" y="158942"/>
                </a:lnTo>
                <a:lnTo>
                  <a:pt x="1594022" y="203112"/>
                </a:lnTo>
                <a:lnTo>
                  <a:pt x="1609132" y="221253"/>
                </a:lnTo>
                <a:lnTo>
                  <a:pt x="1640116" y="263653"/>
                </a:lnTo>
                <a:lnTo>
                  <a:pt x="1665462" y="306693"/>
                </a:lnTo>
                <a:lnTo>
                  <a:pt x="1688698" y="348859"/>
                </a:lnTo>
                <a:lnTo>
                  <a:pt x="1718704" y="392496"/>
                </a:lnTo>
                <a:lnTo>
                  <a:pt x="1728010" y="405159"/>
                </a:lnTo>
                <a:lnTo>
                  <a:pt x="1749218" y="451103"/>
                </a:lnTo>
                <a:lnTo>
                  <a:pt x="1765273" y="485639"/>
                </a:lnTo>
                <a:lnTo>
                  <a:pt x="1788711" y="517572"/>
                </a:lnTo>
                <a:lnTo>
                  <a:pt x="1802458" y="541057"/>
                </a:lnTo>
                <a:lnTo>
                  <a:pt x="1824665" y="568942"/>
                </a:lnTo>
                <a:lnTo>
                  <a:pt x="1835313" y="595807"/>
                </a:lnTo>
                <a:lnTo>
                  <a:pt x="1838045" y="604528"/>
                </a:lnTo>
                <a:lnTo>
                  <a:pt x="1851244" y="621573"/>
                </a:lnTo>
                <a:lnTo>
                  <a:pt x="1859942" y="632913"/>
                </a:lnTo>
                <a:lnTo>
                  <a:pt x="1866955" y="651197"/>
                </a:lnTo>
                <a:lnTo>
                  <a:pt x="1899212" y="695549"/>
                </a:lnTo>
                <a:lnTo>
                  <a:pt x="1935742" y="741828"/>
                </a:lnTo>
                <a:lnTo>
                  <a:pt x="1972266" y="788988"/>
                </a:lnTo>
                <a:lnTo>
                  <a:pt x="2011103" y="834932"/>
                </a:lnTo>
                <a:lnTo>
                  <a:pt x="2045095" y="878174"/>
                </a:lnTo>
                <a:lnTo>
                  <a:pt x="2077779" y="920357"/>
                </a:lnTo>
                <a:lnTo>
                  <a:pt x="2119971" y="963872"/>
                </a:lnTo>
                <a:lnTo>
                  <a:pt x="2167120" y="1011136"/>
                </a:lnTo>
                <a:lnTo>
                  <a:pt x="2210796" y="1058069"/>
                </a:lnTo>
                <a:lnTo>
                  <a:pt x="2256371" y="1098341"/>
                </a:lnTo>
                <a:lnTo>
                  <a:pt x="2297384" y="1136632"/>
                </a:lnTo>
                <a:lnTo>
                  <a:pt x="2343396" y="1168398"/>
                </a:lnTo>
                <a:lnTo>
                  <a:pt x="2388105" y="1205246"/>
                </a:lnTo>
                <a:lnTo>
                  <a:pt x="2432456" y="1233045"/>
                </a:lnTo>
                <a:lnTo>
                  <a:pt x="2462038" y="1251882"/>
                </a:lnTo>
                <a:lnTo>
                  <a:pt x="2472189" y="1257009"/>
                </a:lnTo>
                <a:lnTo>
                  <a:pt x="2509488" y="1281978"/>
                </a:lnTo>
                <a:lnTo>
                  <a:pt x="2541225" y="1298079"/>
                </a:lnTo>
                <a:lnTo>
                  <a:pt x="2587511" y="1326749"/>
                </a:lnTo>
                <a:lnTo>
                  <a:pt x="2633915" y="1346165"/>
                </a:lnTo>
                <a:lnTo>
                  <a:pt x="2679622" y="1359781"/>
                </a:lnTo>
                <a:lnTo>
                  <a:pt x="2706384" y="1369834"/>
                </a:lnTo>
                <a:lnTo>
                  <a:pt x="2734262" y="1374189"/>
                </a:lnTo>
                <a:lnTo>
                  <a:pt x="2754135" y="1379756"/>
                </a:lnTo>
                <a:lnTo>
                  <a:pt x="2781299" y="1381125"/>
                </a:lnTo>
                <a:lnTo>
                  <a:pt x="2781299" y="1386181"/>
                </a:lnTo>
                <a:lnTo>
                  <a:pt x="2780242" y="1387670"/>
                </a:lnTo>
                <a:lnTo>
                  <a:pt x="2778478" y="1388664"/>
                </a:lnTo>
                <a:lnTo>
                  <a:pt x="2776244" y="1389326"/>
                </a:lnTo>
                <a:lnTo>
                  <a:pt x="2774753" y="1390826"/>
                </a:lnTo>
                <a:lnTo>
                  <a:pt x="2771775" y="140017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7" name="SMARTInkShape-Group21">
            <a:extLst>
              <a:ext uri="{FF2B5EF4-FFF2-40B4-BE49-F238E27FC236}">
                <a16:creationId xmlns:a16="http://schemas.microsoft.com/office/drawing/2014/main" id="{8D1086F1-C662-93F4-D57C-18E0C13C2350}"/>
              </a:ext>
            </a:extLst>
          </p:cNvPr>
          <p:cNvGrpSpPr/>
          <p:nvPr/>
        </p:nvGrpSpPr>
        <p:grpSpPr>
          <a:xfrm>
            <a:off x="4582511" y="1266941"/>
            <a:ext cx="160940" cy="197485"/>
            <a:chOff x="4582511" y="1266941"/>
            <a:chExt cx="160940" cy="197485"/>
          </a:xfrm>
        </p:grpSpPr>
        <p:sp>
          <p:nvSpPr>
            <p:cNvPr id="115" name="SMARTInkShape-97">
              <a:extLst>
                <a:ext uri="{FF2B5EF4-FFF2-40B4-BE49-F238E27FC236}">
                  <a16:creationId xmlns:a16="http://schemas.microsoft.com/office/drawing/2014/main" id="{2EFBA5B5-E8FF-47C1-8F0A-193870891205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4591082" y="1276350"/>
              <a:ext cx="152369" cy="152401"/>
            </a:xfrm>
            <a:custGeom>
              <a:avLst/>
              <a:gdLst/>
              <a:ahLst/>
              <a:cxnLst/>
              <a:rect l="0" t="0" r="0" b="0"/>
              <a:pathLst>
                <a:path w="152369" h="152401">
                  <a:moveTo>
                    <a:pt x="9493" y="0"/>
                  </a:moveTo>
                  <a:lnTo>
                    <a:pt x="9493" y="0"/>
                  </a:lnTo>
                  <a:lnTo>
                    <a:pt x="1292" y="0"/>
                  </a:lnTo>
                  <a:lnTo>
                    <a:pt x="8285" y="0"/>
                  </a:lnTo>
                  <a:lnTo>
                    <a:pt x="0" y="0"/>
                  </a:lnTo>
                  <a:lnTo>
                    <a:pt x="5033" y="5057"/>
                  </a:lnTo>
                  <a:lnTo>
                    <a:pt x="10333" y="7539"/>
                  </a:lnTo>
                  <a:lnTo>
                    <a:pt x="13228" y="8201"/>
                  </a:lnTo>
                  <a:lnTo>
                    <a:pt x="15158" y="9701"/>
                  </a:lnTo>
                  <a:lnTo>
                    <a:pt x="51411" y="52317"/>
                  </a:lnTo>
                  <a:lnTo>
                    <a:pt x="82378" y="96524"/>
                  </a:lnTo>
                  <a:lnTo>
                    <a:pt x="120325" y="131101"/>
                  </a:lnTo>
                  <a:lnTo>
                    <a:pt x="130057" y="145149"/>
                  </a:lnTo>
                  <a:lnTo>
                    <a:pt x="140950" y="151445"/>
                  </a:lnTo>
                  <a:lnTo>
                    <a:pt x="152368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98">
              <a:extLst>
                <a:ext uri="{FF2B5EF4-FFF2-40B4-BE49-F238E27FC236}">
                  <a16:creationId xmlns:a16="http://schemas.microsoft.com/office/drawing/2014/main" id="{6B351651-1BF4-5B25-8D71-F2C8ECA45B31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4582511" y="1266941"/>
              <a:ext cx="132249" cy="197485"/>
            </a:xfrm>
            <a:custGeom>
              <a:avLst/>
              <a:gdLst/>
              <a:ahLst/>
              <a:cxnLst/>
              <a:rect l="0" t="0" r="0" b="0"/>
              <a:pathLst>
                <a:path w="132249" h="197485">
                  <a:moveTo>
                    <a:pt x="122839" y="9409"/>
                  </a:moveTo>
                  <a:lnTo>
                    <a:pt x="122839" y="9409"/>
                  </a:lnTo>
                  <a:lnTo>
                    <a:pt x="132248" y="0"/>
                  </a:lnTo>
                  <a:lnTo>
                    <a:pt x="110896" y="21353"/>
                  </a:lnTo>
                  <a:lnTo>
                    <a:pt x="91542" y="63324"/>
                  </a:lnTo>
                  <a:lnTo>
                    <a:pt x="82471" y="77821"/>
                  </a:lnTo>
                  <a:lnTo>
                    <a:pt x="66057" y="120933"/>
                  </a:lnTo>
                  <a:lnTo>
                    <a:pt x="49456" y="147110"/>
                  </a:lnTo>
                  <a:lnTo>
                    <a:pt x="15871" y="187631"/>
                  </a:lnTo>
                  <a:lnTo>
                    <a:pt x="2344" y="197484"/>
                  </a:lnTo>
                  <a:lnTo>
                    <a:pt x="1234" y="197234"/>
                  </a:lnTo>
                  <a:lnTo>
                    <a:pt x="493" y="196009"/>
                  </a:lnTo>
                  <a:lnTo>
                    <a:pt x="0" y="194134"/>
                  </a:lnTo>
                  <a:lnTo>
                    <a:pt x="730" y="191826"/>
                  </a:lnTo>
                  <a:lnTo>
                    <a:pt x="4363" y="186439"/>
                  </a:lnTo>
                  <a:lnTo>
                    <a:pt x="18064" y="1808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SMARTInkShape-Group22">
            <a:extLst>
              <a:ext uri="{FF2B5EF4-FFF2-40B4-BE49-F238E27FC236}">
                <a16:creationId xmlns:a16="http://schemas.microsoft.com/office/drawing/2014/main" id="{0E36CF5E-758A-5285-1A9D-6E0A00880688}"/>
              </a:ext>
            </a:extLst>
          </p:cNvPr>
          <p:cNvGrpSpPr/>
          <p:nvPr/>
        </p:nvGrpSpPr>
        <p:grpSpPr>
          <a:xfrm>
            <a:off x="6257925" y="3251100"/>
            <a:ext cx="340959" cy="156786"/>
            <a:chOff x="6257925" y="3251100"/>
            <a:chExt cx="340959" cy="156786"/>
          </a:xfrm>
        </p:grpSpPr>
        <p:sp>
          <p:nvSpPr>
            <p:cNvPr id="118" name="SMARTInkShape-99">
              <a:extLst>
                <a:ext uri="{FF2B5EF4-FFF2-40B4-BE49-F238E27FC236}">
                  <a16:creationId xmlns:a16="http://schemas.microsoft.com/office/drawing/2014/main" id="{1106C5CF-05AD-D2EF-58C9-71C98544512E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6257925" y="3251100"/>
              <a:ext cx="130142" cy="139801"/>
            </a:xfrm>
            <a:custGeom>
              <a:avLst/>
              <a:gdLst/>
              <a:ahLst/>
              <a:cxnLst/>
              <a:rect l="0" t="0" r="0" b="0"/>
              <a:pathLst>
                <a:path w="130142" h="139801">
                  <a:moveTo>
                    <a:pt x="0" y="35025"/>
                  </a:moveTo>
                  <a:lnTo>
                    <a:pt x="0" y="35025"/>
                  </a:lnTo>
                  <a:lnTo>
                    <a:pt x="9132" y="35025"/>
                  </a:lnTo>
                  <a:lnTo>
                    <a:pt x="9409" y="29968"/>
                  </a:lnTo>
                  <a:lnTo>
                    <a:pt x="10506" y="28479"/>
                  </a:lnTo>
                  <a:lnTo>
                    <a:pt x="57470" y="1537"/>
                  </a:lnTo>
                  <a:lnTo>
                    <a:pt x="63714" y="0"/>
                  </a:lnTo>
                  <a:lnTo>
                    <a:pt x="68934" y="33"/>
                  </a:lnTo>
                  <a:lnTo>
                    <a:pt x="77557" y="2892"/>
                  </a:lnTo>
                  <a:lnTo>
                    <a:pt x="84917" y="10513"/>
                  </a:lnTo>
                  <a:lnTo>
                    <a:pt x="90657" y="20956"/>
                  </a:lnTo>
                  <a:lnTo>
                    <a:pt x="93209" y="32653"/>
                  </a:lnTo>
                  <a:lnTo>
                    <a:pt x="91520" y="44907"/>
                  </a:lnTo>
                  <a:lnTo>
                    <a:pt x="89589" y="51138"/>
                  </a:lnTo>
                  <a:lnTo>
                    <a:pt x="81798" y="60883"/>
                  </a:lnTo>
                  <a:lnTo>
                    <a:pt x="47970" y="84605"/>
                  </a:lnTo>
                  <a:lnTo>
                    <a:pt x="31338" y="91178"/>
                  </a:lnTo>
                  <a:lnTo>
                    <a:pt x="30417" y="90452"/>
                  </a:lnTo>
                  <a:lnTo>
                    <a:pt x="29394" y="86823"/>
                  </a:lnTo>
                  <a:lnTo>
                    <a:pt x="31237" y="84374"/>
                  </a:lnTo>
                  <a:lnTo>
                    <a:pt x="38931" y="78830"/>
                  </a:lnTo>
                  <a:lnTo>
                    <a:pt x="76455" y="66913"/>
                  </a:lnTo>
                  <a:lnTo>
                    <a:pt x="86190" y="65072"/>
                  </a:lnTo>
                  <a:lnTo>
                    <a:pt x="90269" y="65640"/>
                  </a:lnTo>
                  <a:lnTo>
                    <a:pt x="97622" y="69093"/>
                  </a:lnTo>
                  <a:lnTo>
                    <a:pt x="122461" y="91085"/>
                  </a:lnTo>
                  <a:lnTo>
                    <a:pt x="128511" y="102627"/>
                  </a:lnTo>
                  <a:lnTo>
                    <a:pt x="130124" y="108667"/>
                  </a:lnTo>
                  <a:lnTo>
                    <a:pt x="130141" y="113753"/>
                  </a:lnTo>
                  <a:lnTo>
                    <a:pt x="127338" y="122227"/>
                  </a:lnTo>
                  <a:lnTo>
                    <a:pt x="119810" y="132947"/>
                  </a:lnTo>
                  <a:lnTo>
                    <a:pt x="105460" y="136754"/>
                  </a:lnTo>
                  <a:lnTo>
                    <a:pt x="58046" y="139533"/>
                  </a:lnTo>
                  <a:lnTo>
                    <a:pt x="9525" y="139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00">
              <a:extLst>
                <a:ext uri="{FF2B5EF4-FFF2-40B4-BE49-F238E27FC236}">
                  <a16:creationId xmlns:a16="http://schemas.microsoft.com/office/drawing/2014/main" id="{2A99A035-9766-09F5-5004-237904603D7F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6449756" y="3276726"/>
              <a:ext cx="149128" cy="131160"/>
            </a:xfrm>
            <a:custGeom>
              <a:avLst/>
              <a:gdLst/>
              <a:ahLst/>
              <a:cxnLst/>
              <a:rect l="0" t="0" r="0" b="0"/>
              <a:pathLst>
                <a:path w="149128" h="131160">
                  <a:moveTo>
                    <a:pt x="65344" y="18924"/>
                  </a:moveTo>
                  <a:lnTo>
                    <a:pt x="65344" y="18924"/>
                  </a:lnTo>
                  <a:lnTo>
                    <a:pt x="65344" y="4735"/>
                  </a:lnTo>
                  <a:lnTo>
                    <a:pt x="64286" y="3115"/>
                  </a:lnTo>
                  <a:lnTo>
                    <a:pt x="62522" y="2034"/>
                  </a:lnTo>
                  <a:lnTo>
                    <a:pt x="54983" y="514"/>
                  </a:lnTo>
                  <a:lnTo>
                    <a:pt x="42954" y="0"/>
                  </a:lnTo>
                  <a:lnTo>
                    <a:pt x="28488" y="4968"/>
                  </a:lnTo>
                  <a:lnTo>
                    <a:pt x="15854" y="13143"/>
                  </a:lnTo>
                  <a:lnTo>
                    <a:pt x="5407" y="27324"/>
                  </a:lnTo>
                  <a:lnTo>
                    <a:pt x="0" y="64171"/>
                  </a:lnTo>
                  <a:lnTo>
                    <a:pt x="121" y="87129"/>
                  </a:lnTo>
                  <a:lnTo>
                    <a:pt x="3901" y="100743"/>
                  </a:lnTo>
                  <a:lnTo>
                    <a:pt x="11930" y="111027"/>
                  </a:lnTo>
                  <a:lnTo>
                    <a:pt x="23613" y="119125"/>
                  </a:lnTo>
                  <a:lnTo>
                    <a:pt x="46982" y="128576"/>
                  </a:lnTo>
                  <a:lnTo>
                    <a:pt x="61064" y="131159"/>
                  </a:lnTo>
                  <a:lnTo>
                    <a:pt x="85948" y="127555"/>
                  </a:lnTo>
                  <a:lnTo>
                    <a:pt x="108373" y="114729"/>
                  </a:lnTo>
                  <a:lnTo>
                    <a:pt x="144517" y="82521"/>
                  </a:lnTo>
                  <a:lnTo>
                    <a:pt x="148157" y="73295"/>
                  </a:lnTo>
                  <a:lnTo>
                    <a:pt x="149127" y="67871"/>
                  </a:lnTo>
                  <a:lnTo>
                    <a:pt x="147384" y="59023"/>
                  </a:lnTo>
                  <a:lnTo>
                    <a:pt x="144139" y="51562"/>
                  </a:lnTo>
                  <a:lnTo>
                    <a:pt x="141255" y="41412"/>
                  </a:lnTo>
                  <a:lnTo>
                    <a:pt x="128387" y="25308"/>
                  </a:lnTo>
                  <a:lnTo>
                    <a:pt x="122292" y="21761"/>
                  </a:lnTo>
                  <a:lnTo>
                    <a:pt x="92056" y="10889"/>
                  </a:lnTo>
                  <a:lnTo>
                    <a:pt x="88444" y="11451"/>
                  </a:lnTo>
                  <a:lnTo>
                    <a:pt x="75142" y="18129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" name="SMARTInkShape-Group23">
            <a:extLst>
              <a:ext uri="{FF2B5EF4-FFF2-40B4-BE49-F238E27FC236}">
                <a16:creationId xmlns:a16="http://schemas.microsoft.com/office/drawing/2014/main" id="{99640ED8-8437-4AA3-3B7D-56074C6D6D66}"/>
              </a:ext>
            </a:extLst>
          </p:cNvPr>
          <p:cNvGrpSpPr/>
          <p:nvPr/>
        </p:nvGrpSpPr>
        <p:grpSpPr>
          <a:xfrm>
            <a:off x="6524625" y="3857625"/>
            <a:ext cx="95251" cy="1666876"/>
            <a:chOff x="6524625" y="3857625"/>
            <a:chExt cx="95251" cy="1666876"/>
          </a:xfrm>
        </p:grpSpPr>
        <p:sp>
          <p:nvSpPr>
            <p:cNvPr id="121" name="SMARTInkShape-101">
              <a:extLst>
                <a:ext uri="{FF2B5EF4-FFF2-40B4-BE49-F238E27FC236}">
                  <a16:creationId xmlns:a16="http://schemas.microsoft.com/office/drawing/2014/main" id="{8AE8A1AD-EFEB-B70F-AA31-9BAF6D22BF85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6524625" y="3857625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0"/>
                  </a:moveTo>
                  <a:lnTo>
                    <a:pt x="0" y="0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02">
              <a:extLst>
                <a:ext uri="{FF2B5EF4-FFF2-40B4-BE49-F238E27FC236}">
                  <a16:creationId xmlns:a16="http://schemas.microsoft.com/office/drawing/2014/main" id="{1D7B1E19-EB8E-3A74-1776-012810390C5F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6524625" y="4000500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0"/>
                  </a:moveTo>
                  <a:lnTo>
                    <a:pt x="0" y="0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03">
              <a:extLst>
                <a:ext uri="{FF2B5EF4-FFF2-40B4-BE49-F238E27FC236}">
                  <a16:creationId xmlns:a16="http://schemas.microsoft.com/office/drawing/2014/main" id="{212F7DC0-F161-E6F6-9E41-5674B714616F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6528663" y="4143375"/>
              <a:ext cx="5488" cy="38101"/>
            </a:xfrm>
            <a:custGeom>
              <a:avLst/>
              <a:gdLst/>
              <a:ahLst/>
              <a:cxnLst/>
              <a:rect l="0" t="0" r="0" b="0"/>
              <a:pathLst>
                <a:path w="5488" h="38101">
                  <a:moveTo>
                    <a:pt x="5487" y="0"/>
                  </a:moveTo>
                  <a:lnTo>
                    <a:pt x="5487" y="0"/>
                  </a:lnTo>
                  <a:lnTo>
                    <a:pt x="5487" y="10113"/>
                  </a:lnTo>
                  <a:lnTo>
                    <a:pt x="2665" y="17900"/>
                  </a:lnTo>
                  <a:lnTo>
                    <a:pt x="431" y="21459"/>
                  </a:lnTo>
                  <a:lnTo>
                    <a:pt x="0" y="24889"/>
                  </a:lnTo>
                  <a:lnTo>
                    <a:pt x="5487" y="38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04">
              <a:extLst>
                <a:ext uri="{FF2B5EF4-FFF2-40B4-BE49-F238E27FC236}">
                  <a16:creationId xmlns:a16="http://schemas.microsoft.com/office/drawing/2014/main" id="{F339BF19-C033-D783-A491-6EC7D2DF62BE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6534150" y="4343400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0"/>
                  </a:moveTo>
                  <a:lnTo>
                    <a:pt x="0" y="0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05">
              <a:extLst>
                <a:ext uri="{FF2B5EF4-FFF2-40B4-BE49-F238E27FC236}">
                  <a16:creationId xmlns:a16="http://schemas.microsoft.com/office/drawing/2014/main" id="{29C10F13-B7A9-8144-1B4B-CCE4BF478461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6534150" y="4533900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0" y="0"/>
                  </a:moveTo>
                  <a:lnTo>
                    <a:pt x="0" y="0"/>
                  </a:lnTo>
                  <a:lnTo>
                    <a:pt x="9525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06">
              <a:extLst>
                <a:ext uri="{FF2B5EF4-FFF2-40B4-BE49-F238E27FC236}">
                  <a16:creationId xmlns:a16="http://schemas.microsoft.com/office/drawing/2014/main" id="{6DCB531D-F279-07DC-E847-81EA60A204D0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6534150" y="4714875"/>
              <a:ext cx="5488" cy="38101"/>
            </a:xfrm>
            <a:custGeom>
              <a:avLst/>
              <a:gdLst/>
              <a:ahLst/>
              <a:cxnLst/>
              <a:rect l="0" t="0" r="0" b="0"/>
              <a:pathLst>
                <a:path w="5488" h="38101">
                  <a:moveTo>
                    <a:pt x="0" y="0"/>
                  </a:moveTo>
                  <a:lnTo>
                    <a:pt x="0" y="0"/>
                  </a:lnTo>
                  <a:lnTo>
                    <a:pt x="5056" y="15170"/>
                  </a:lnTo>
                  <a:lnTo>
                    <a:pt x="5487" y="20696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07">
              <a:extLst>
                <a:ext uri="{FF2B5EF4-FFF2-40B4-BE49-F238E27FC236}">
                  <a16:creationId xmlns:a16="http://schemas.microsoft.com/office/drawing/2014/main" id="{15B7855F-15BB-4185-A8DB-9026D64F23CB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6553200" y="4876800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0"/>
                  </a:moveTo>
                  <a:lnTo>
                    <a:pt x="0" y="0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108">
              <a:extLst>
                <a:ext uri="{FF2B5EF4-FFF2-40B4-BE49-F238E27FC236}">
                  <a16:creationId xmlns:a16="http://schemas.microsoft.com/office/drawing/2014/main" id="{FBB7F406-0263-C6C3-2FF1-098587C9B9FF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6553200" y="5029200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2" y="10361"/>
                  </a:lnTo>
                  <a:lnTo>
                    <a:pt x="6545" y="16247"/>
                  </a:lnTo>
                  <a:lnTo>
                    <a:pt x="9701" y="25510"/>
                  </a:lnTo>
                  <a:lnTo>
                    <a:pt x="19050" y="38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109">
              <a:extLst>
                <a:ext uri="{FF2B5EF4-FFF2-40B4-BE49-F238E27FC236}">
                  <a16:creationId xmlns:a16="http://schemas.microsoft.com/office/drawing/2014/main" id="{19558A3B-AB4A-BEA6-4EA0-8DDC940F44B8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6572250" y="5191125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0"/>
                  </a:moveTo>
                  <a:lnTo>
                    <a:pt x="0" y="0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10">
              <a:extLst>
                <a:ext uri="{FF2B5EF4-FFF2-40B4-BE49-F238E27FC236}">
                  <a16:creationId xmlns:a16="http://schemas.microsoft.com/office/drawing/2014/main" id="{AD1E1C85-7502-8B9C-A292-909FAB77BBCD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6572250" y="5314950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0" y="0"/>
                  </a:moveTo>
                  <a:lnTo>
                    <a:pt x="0" y="0"/>
                  </a:lnTo>
                  <a:lnTo>
                    <a:pt x="9132" y="18265"/>
                  </a:lnTo>
                  <a:lnTo>
                    <a:pt x="9491" y="27182"/>
                  </a:lnTo>
                  <a:lnTo>
                    <a:pt x="10561" y="27646"/>
                  </a:lnTo>
                  <a:lnTo>
                    <a:pt x="19050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11">
              <a:extLst>
                <a:ext uri="{FF2B5EF4-FFF2-40B4-BE49-F238E27FC236}">
                  <a16:creationId xmlns:a16="http://schemas.microsoft.com/office/drawing/2014/main" id="{E279CBFD-C364-1AD6-370B-A357F8B02F6A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6600825" y="5429250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7538" y="13183"/>
                  </a:lnTo>
                  <a:lnTo>
                    <a:pt x="9132" y="30592"/>
                  </a:lnTo>
                  <a:lnTo>
                    <a:pt x="10321" y="33094"/>
                  </a:lnTo>
                  <a:lnTo>
                    <a:pt x="19050" y="38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112">
              <a:extLst>
                <a:ext uri="{FF2B5EF4-FFF2-40B4-BE49-F238E27FC236}">
                  <a16:creationId xmlns:a16="http://schemas.microsoft.com/office/drawing/2014/main" id="{E3FB02B1-261A-C291-5CF8-A56CF59ABAA4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6610350" y="55149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0"/>
                  </a:moveTo>
                  <a:lnTo>
                    <a:pt x="9525" y="0"/>
                  </a:lnTo>
                  <a:lnTo>
                    <a:pt x="4469" y="0"/>
                  </a:lnTo>
                  <a:lnTo>
                    <a:pt x="2980" y="1058"/>
                  </a:lnTo>
                  <a:lnTo>
                    <a:pt x="1987" y="2822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SMARTInkShape-Group24">
            <a:extLst>
              <a:ext uri="{FF2B5EF4-FFF2-40B4-BE49-F238E27FC236}">
                <a16:creationId xmlns:a16="http://schemas.microsoft.com/office/drawing/2014/main" id="{BCDE857C-7EBA-5F59-D94E-E162DFB1E581}"/>
              </a:ext>
            </a:extLst>
          </p:cNvPr>
          <p:cNvGrpSpPr/>
          <p:nvPr/>
        </p:nvGrpSpPr>
        <p:grpSpPr>
          <a:xfrm>
            <a:off x="4630474" y="3791076"/>
            <a:ext cx="227277" cy="209425"/>
            <a:chOff x="4630474" y="3791076"/>
            <a:chExt cx="227277" cy="209425"/>
          </a:xfrm>
        </p:grpSpPr>
        <p:sp>
          <p:nvSpPr>
            <p:cNvPr id="134" name="SMARTInkShape-113">
              <a:extLst>
                <a:ext uri="{FF2B5EF4-FFF2-40B4-BE49-F238E27FC236}">
                  <a16:creationId xmlns:a16="http://schemas.microsoft.com/office/drawing/2014/main" id="{604F6C52-C012-135D-1D5D-128E2494E4F6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4648200" y="3791076"/>
              <a:ext cx="200026" cy="209425"/>
            </a:xfrm>
            <a:custGeom>
              <a:avLst/>
              <a:gdLst/>
              <a:ahLst/>
              <a:cxnLst/>
              <a:rect l="0" t="0" r="0" b="0"/>
              <a:pathLst>
                <a:path w="200026" h="209425">
                  <a:moveTo>
                    <a:pt x="0" y="18924"/>
                  </a:moveTo>
                  <a:lnTo>
                    <a:pt x="0" y="18924"/>
                  </a:lnTo>
                  <a:lnTo>
                    <a:pt x="17333" y="18924"/>
                  </a:lnTo>
                  <a:lnTo>
                    <a:pt x="27374" y="12378"/>
                  </a:lnTo>
                  <a:lnTo>
                    <a:pt x="73227" y="1314"/>
                  </a:lnTo>
                  <a:lnTo>
                    <a:pt x="106086" y="0"/>
                  </a:lnTo>
                  <a:lnTo>
                    <a:pt x="113472" y="2753"/>
                  </a:lnTo>
                  <a:lnTo>
                    <a:pt x="126837" y="13143"/>
                  </a:lnTo>
                  <a:lnTo>
                    <a:pt x="130456" y="21999"/>
                  </a:lnTo>
                  <a:lnTo>
                    <a:pt x="133181" y="63554"/>
                  </a:lnTo>
                  <a:lnTo>
                    <a:pt x="127631" y="76154"/>
                  </a:lnTo>
                  <a:lnTo>
                    <a:pt x="93621" y="123673"/>
                  </a:lnTo>
                  <a:lnTo>
                    <a:pt x="53694" y="166217"/>
                  </a:lnTo>
                  <a:lnTo>
                    <a:pt x="31341" y="192305"/>
                  </a:lnTo>
                  <a:lnTo>
                    <a:pt x="27244" y="194837"/>
                  </a:lnTo>
                  <a:lnTo>
                    <a:pt x="22692" y="200471"/>
                  </a:lnTo>
                  <a:lnTo>
                    <a:pt x="19769" y="207656"/>
                  </a:lnTo>
                  <a:lnTo>
                    <a:pt x="22192" y="205816"/>
                  </a:lnTo>
                  <a:lnTo>
                    <a:pt x="24319" y="203843"/>
                  </a:lnTo>
                  <a:lnTo>
                    <a:pt x="29506" y="201652"/>
                  </a:lnTo>
                  <a:lnTo>
                    <a:pt x="71251" y="200053"/>
                  </a:lnTo>
                  <a:lnTo>
                    <a:pt x="113323" y="199929"/>
                  </a:lnTo>
                  <a:lnTo>
                    <a:pt x="158974" y="207442"/>
                  </a:lnTo>
                  <a:lnTo>
                    <a:pt x="200025" y="2094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14">
              <a:extLst>
                <a:ext uri="{FF2B5EF4-FFF2-40B4-BE49-F238E27FC236}">
                  <a16:creationId xmlns:a16="http://schemas.microsoft.com/office/drawing/2014/main" id="{EAD55CF0-1658-48A8-99E3-8D3AEBE536DD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4630474" y="3886200"/>
              <a:ext cx="227277" cy="9526"/>
            </a:xfrm>
            <a:custGeom>
              <a:avLst/>
              <a:gdLst/>
              <a:ahLst/>
              <a:cxnLst/>
              <a:rect l="0" t="0" r="0" b="0"/>
              <a:pathLst>
                <a:path w="227277" h="9526">
                  <a:moveTo>
                    <a:pt x="8201" y="9525"/>
                  </a:moveTo>
                  <a:lnTo>
                    <a:pt x="8201" y="9525"/>
                  </a:lnTo>
                  <a:lnTo>
                    <a:pt x="0" y="9525"/>
                  </a:lnTo>
                  <a:lnTo>
                    <a:pt x="45766" y="9525"/>
                  </a:lnTo>
                  <a:lnTo>
                    <a:pt x="85584" y="9525"/>
                  </a:lnTo>
                  <a:lnTo>
                    <a:pt x="128563" y="9525"/>
                  </a:lnTo>
                  <a:lnTo>
                    <a:pt x="170924" y="9525"/>
                  </a:lnTo>
                  <a:lnTo>
                    <a:pt x="183886" y="6703"/>
                  </a:lnTo>
                  <a:lnTo>
                    <a:pt x="197808" y="883"/>
                  </a:lnTo>
                  <a:lnTo>
                    <a:pt x="22727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7" name="SMARTInkShape-115">
            <a:extLst>
              <a:ext uri="{FF2B5EF4-FFF2-40B4-BE49-F238E27FC236}">
                <a16:creationId xmlns:a16="http://schemas.microsoft.com/office/drawing/2014/main" id="{4E5D2D1D-56A1-A12F-4D98-E849CCF02A4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515285" y="5658295"/>
            <a:ext cx="178004" cy="159193"/>
          </a:xfrm>
          <a:custGeom>
            <a:avLst/>
            <a:gdLst/>
            <a:ahLst/>
            <a:cxnLst/>
            <a:rect l="0" t="0" r="0" b="0"/>
            <a:pathLst>
              <a:path w="178004" h="159193">
                <a:moveTo>
                  <a:pt x="56965" y="56705"/>
                </a:moveTo>
                <a:lnTo>
                  <a:pt x="56965" y="56705"/>
                </a:lnTo>
                <a:lnTo>
                  <a:pt x="56965" y="51649"/>
                </a:lnTo>
                <a:lnTo>
                  <a:pt x="58023" y="50160"/>
                </a:lnTo>
                <a:lnTo>
                  <a:pt x="59787" y="49166"/>
                </a:lnTo>
                <a:lnTo>
                  <a:pt x="66487" y="47180"/>
                </a:lnTo>
                <a:lnTo>
                  <a:pt x="66489" y="47180"/>
                </a:lnTo>
                <a:lnTo>
                  <a:pt x="61434" y="42124"/>
                </a:lnTo>
                <a:lnTo>
                  <a:pt x="58886" y="41692"/>
                </a:lnTo>
                <a:lnTo>
                  <a:pt x="56129" y="42464"/>
                </a:lnTo>
                <a:lnTo>
                  <a:pt x="53233" y="44036"/>
                </a:lnTo>
                <a:lnTo>
                  <a:pt x="27888" y="48676"/>
                </a:lnTo>
                <a:lnTo>
                  <a:pt x="6935" y="68557"/>
                </a:lnTo>
                <a:lnTo>
                  <a:pt x="2980" y="78200"/>
                </a:lnTo>
                <a:lnTo>
                  <a:pt x="0" y="115292"/>
                </a:lnTo>
                <a:lnTo>
                  <a:pt x="2719" y="122607"/>
                </a:lnTo>
                <a:lnTo>
                  <a:pt x="18146" y="140984"/>
                </a:lnTo>
                <a:lnTo>
                  <a:pt x="40523" y="153760"/>
                </a:lnTo>
                <a:lnTo>
                  <a:pt x="67263" y="159192"/>
                </a:lnTo>
                <a:lnTo>
                  <a:pt x="104743" y="153424"/>
                </a:lnTo>
                <a:lnTo>
                  <a:pt x="145486" y="142476"/>
                </a:lnTo>
                <a:lnTo>
                  <a:pt x="147729" y="140344"/>
                </a:lnTo>
                <a:lnTo>
                  <a:pt x="149224" y="137864"/>
                </a:lnTo>
                <a:lnTo>
                  <a:pt x="151279" y="136211"/>
                </a:lnTo>
                <a:lnTo>
                  <a:pt x="156385" y="134374"/>
                </a:lnTo>
                <a:lnTo>
                  <a:pt x="158170" y="132826"/>
                </a:lnTo>
                <a:lnTo>
                  <a:pt x="178003" y="94151"/>
                </a:lnTo>
                <a:lnTo>
                  <a:pt x="174907" y="72739"/>
                </a:lnTo>
                <a:lnTo>
                  <a:pt x="167240" y="61009"/>
                </a:lnTo>
                <a:lnTo>
                  <a:pt x="153844" y="45633"/>
                </a:lnTo>
                <a:lnTo>
                  <a:pt x="130085" y="15897"/>
                </a:lnTo>
                <a:lnTo>
                  <a:pt x="123683" y="12110"/>
                </a:lnTo>
                <a:lnTo>
                  <a:pt x="117309" y="9368"/>
                </a:lnTo>
                <a:lnTo>
                  <a:pt x="107770" y="2933"/>
                </a:lnTo>
                <a:lnTo>
                  <a:pt x="97183" y="556"/>
                </a:lnTo>
                <a:lnTo>
                  <a:pt x="86834" y="0"/>
                </a:lnTo>
                <a:lnTo>
                  <a:pt x="78002" y="2575"/>
                </a:lnTo>
                <a:lnTo>
                  <a:pt x="70548" y="6189"/>
                </a:lnTo>
                <a:lnTo>
                  <a:pt x="60402" y="9282"/>
                </a:lnTo>
                <a:lnTo>
                  <a:pt x="42552" y="23535"/>
                </a:lnTo>
                <a:lnTo>
                  <a:pt x="39976" y="28910"/>
                </a:lnTo>
                <a:lnTo>
                  <a:pt x="39289" y="31825"/>
                </a:lnTo>
                <a:lnTo>
                  <a:pt x="29353" y="47015"/>
                </a:lnTo>
                <a:lnTo>
                  <a:pt x="28516" y="65333"/>
                </a:lnTo>
                <a:lnTo>
                  <a:pt x="29533" y="68807"/>
                </a:lnTo>
                <a:lnTo>
                  <a:pt x="37915" y="7575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1" name="SMARTInkShape-Group26">
            <a:extLst>
              <a:ext uri="{FF2B5EF4-FFF2-40B4-BE49-F238E27FC236}">
                <a16:creationId xmlns:a16="http://schemas.microsoft.com/office/drawing/2014/main" id="{CA5A1904-010B-3853-1D66-211F9E47C9A1}"/>
              </a:ext>
            </a:extLst>
          </p:cNvPr>
          <p:cNvGrpSpPr/>
          <p:nvPr/>
        </p:nvGrpSpPr>
        <p:grpSpPr>
          <a:xfrm>
            <a:off x="6867525" y="1771653"/>
            <a:ext cx="790538" cy="1681800"/>
            <a:chOff x="6867525" y="1771653"/>
            <a:chExt cx="790538" cy="1681800"/>
          </a:xfrm>
        </p:grpSpPr>
        <p:sp>
          <p:nvSpPr>
            <p:cNvPr id="138" name="SMARTInkShape-116">
              <a:extLst>
                <a:ext uri="{FF2B5EF4-FFF2-40B4-BE49-F238E27FC236}">
                  <a16:creationId xmlns:a16="http://schemas.microsoft.com/office/drawing/2014/main" id="{60544B3C-5039-5929-4FFA-9EEFCBEF13BC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6909608" y="1771653"/>
              <a:ext cx="24593" cy="1349106"/>
            </a:xfrm>
            <a:custGeom>
              <a:avLst/>
              <a:gdLst/>
              <a:ahLst/>
              <a:cxnLst/>
              <a:rect l="0" t="0" r="0" b="0"/>
              <a:pathLst>
                <a:path w="24593" h="1349106">
                  <a:moveTo>
                    <a:pt x="5542" y="9522"/>
                  </a:moveTo>
                  <a:lnTo>
                    <a:pt x="5542" y="9522"/>
                  </a:lnTo>
                  <a:lnTo>
                    <a:pt x="5542" y="0"/>
                  </a:lnTo>
                  <a:lnTo>
                    <a:pt x="5542" y="5054"/>
                  </a:lnTo>
                  <a:lnTo>
                    <a:pt x="2720" y="10359"/>
                  </a:lnTo>
                  <a:lnTo>
                    <a:pt x="486" y="13255"/>
                  </a:lnTo>
                  <a:lnTo>
                    <a:pt x="55" y="17302"/>
                  </a:lnTo>
                  <a:lnTo>
                    <a:pt x="5267" y="55476"/>
                  </a:lnTo>
                  <a:lnTo>
                    <a:pt x="0" y="79669"/>
                  </a:lnTo>
                  <a:lnTo>
                    <a:pt x="7947" y="123839"/>
                  </a:lnTo>
                  <a:lnTo>
                    <a:pt x="13661" y="144169"/>
                  </a:lnTo>
                  <a:lnTo>
                    <a:pt x="9301" y="165980"/>
                  </a:lnTo>
                  <a:lnTo>
                    <a:pt x="11829" y="185467"/>
                  </a:lnTo>
                  <a:lnTo>
                    <a:pt x="8933" y="208762"/>
                  </a:lnTo>
                  <a:lnTo>
                    <a:pt x="11721" y="224366"/>
                  </a:lnTo>
                  <a:lnTo>
                    <a:pt x="8901" y="241925"/>
                  </a:lnTo>
                  <a:lnTo>
                    <a:pt x="11712" y="262650"/>
                  </a:lnTo>
                  <a:lnTo>
                    <a:pt x="9897" y="300862"/>
                  </a:lnTo>
                  <a:lnTo>
                    <a:pt x="14386" y="342575"/>
                  </a:lnTo>
                  <a:lnTo>
                    <a:pt x="14978" y="387475"/>
                  </a:lnTo>
                  <a:lnTo>
                    <a:pt x="15049" y="428020"/>
                  </a:lnTo>
                  <a:lnTo>
                    <a:pt x="15064" y="471111"/>
                  </a:lnTo>
                  <a:lnTo>
                    <a:pt x="9579" y="504631"/>
                  </a:lnTo>
                  <a:lnTo>
                    <a:pt x="14653" y="550355"/>
                  </a:lnTo>
                  <a:lnTo>
                    <a:pt x="12122" y="580402"/>
                  </a:lnTo>
                  <a:lnTo>
                    <a:pt x="9525" y="598738"/>
                  </a:lnTo>
                  <a:lnTo>
                    <a:pt x="14128" y="639460"/>
                  </a:lnTo>
                  <a:lnTo>
                    <a:pt x="14882" y="685189"/>
                  </a:lnTo>
                  <a:lnTo>
                    <a:pt x="13954" y="726657"/>
                  </a:lnTo>
                  <a:lnTo>
                    <a:pt x="7517" y="770186"/>
                  </a:lnTo>
                  <a:lnTo>
                    <a:pt x="5932" y="809358"/>
                  </a:lnTo>
                  <a:lnTo>
                    <a:pt x="876" y="854390"/>
                  </a:lnTo>
                  <a:lnTo>
                    <a:pt x="4927" y="896225"/>
                  </a:lnTo>
                  <a:lnTo>
                    <a:pt x="10518" y="943088"/>
                  </a:lnTo>
                  <a:lnTo>
                    <a:pt x="13110" y="981095"/>
                  </a:lnTo>
                  <a:lnTo>
                    <a:pt x="6747" y="1028700"/>
                  </a:lnTo>
                  <a:lnTo>
                    <a:pt x="11267" y="1072285"/>
                  </a:lnTo>
                  <a:lnTo>
                    <a:pt x="9808" y="1106295"/>
                  </a:lnTo>
                  <a:lnTo>
                    <a:pt x="14374" y="1150589"/>
                  </a:lnTo>
                  <a:lnTo>
                    <a:pt x="15040" y="1197206"/>
                  </a:lnTo>
                  <a:lnTo>
                    <a:pt x="15058" y="1211035"/>
                  </a:lnTo>
                  <a:lnTo>
                    <a:pt x="17885" y="1218392"/>
                  </a:lnTo>
                  <a:lnTo>
                    <a:pt x="20121" y="1221835"/>
                  </a:lnTo>
                  <a:lnTo>
                    <a:pt x="20553" y="1226248"/>
                  </a:lnTo>
                  <a:lnTo>
                    <a:pt x="18222" y="1240454"/>
                  </a:lnTo>
                  <a:lnTo>
                    <a:pt x="19287" y="1242893"/>
                  </a:lnTo>
                  <a:lnTo>
                    <a:pt x="23545" y="1246808"/>
                  </a:lnTo>
                  <a:lnTo>
                    <a:pt x="24500" y="1255888"/>
                  </a:lnTo>
                  <a:lnTo>
                    <a:pt x="24583" y="1270431"/>
                  </a:lnTo>
                  <a:lnTo>
                    <a:pt x="21767" y="1276540"/>
                  </a:lnTo>
                  <a:lnTo>
                    <a:pt x="19533" y="1279651"/>
                  </a:lnTo>
                  <a:lnTo>
                    <a:pt x="19103" y="1282783"/>
                  </a:lnTo>
                  <a:lnTo>
                    <a:pt x="24470" y="1314449"/>
                  </a:lnTo>
                  <a:lnTo>
                    <a:pt x="24592" y="1348215"/>
                  </a:lnTo>
                  <a:lnTo>
                    <a:pt x="24592" y="1346036"/>
                  </a:lnTo>
                  <a:lnTo>
                    <a:pt x="24592" y="1349105"/>
                  </a:lnTo>
                  <a:lnTo>
                    <a:pt x="24592" y="13430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17">
              <a:extLst>
                <a:ext uri="{FF2B5EF4-FFF2-40B4-BE49-F238E27FC236}">
                  <a16:creationId xmlns:a16="http://schemas.microsoft.com/office/drawing/2014/main" id="{06C7B8F5-7E9D-F913-5583-7969E89CBFD5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7344166" y="2480537"/>
              <a:ext cx="47235" cy="586511"/>
            </a:xfrm>
            <a:custGeom>
              <a:avLst/>
              <a:gdLst/>
              <a:ahLst/>
              <a:cxnLst/>
              <a:rect l="0" t="0" r="0" b="0"/>
              <a:pathLst>
                <a:path w="47235" h="586511">
                  <a:moveTo>
                    <a:pt x="9134" y="5488"/>
                  </a:moveTo>
                  <a:lnTo>
                    <a:pt x="9134" y="5488"/>
                  </a:lnTo>
                  <a:lnTo>
                    <a:pt x="0" y="5488"/>
                  </a:lnTo>
                  <a:lnTo>
                    <a:pt x="5175" y="0"/>
                  </a:lnTo>
                  <a:lnTo>
                    <a:pt x="551" y="4556"/>
                  </a:lnTo>
                  <a:lnTo>
                    <a:pt x="1296" y="4867"/>
                  </a:lnTo>
                  <a:lnTo>
                    <a:pt x="4944" y="5212"/>
                  </a:lnTo>
                  <a:lnTo>
                    <a:pt x="6341" y="8479"/>
                  </a:lnTo>
                  <a:lnTo>
                    <a:pt x="9025" y="51193"/>
                  </a:lnTo>
                  <a:lnTo>
                    <a:pt x="16659" y="90320"/>
                  </a:lnTo>
                  <a:lnTo>
                    <a:pt x="18264" y="136780"/>
                  </a:lnTo>
                  <a:lnTo>
                    <a:pt x="18581" y="177590"/>
                  </a:lnTo>
                  <a:lnTo>
                    <a:pt x="18643" y="219674"/>
                  </a:lnTo>
                  <a:lnTo>
                    <a:pt x="19710" y="234032"/>
                  </a:lnTo>
                  <a:lnTo>
                    <a:pt x="26197" y="257517"/>
                  </a:lnTo>
                  <a:lnTo>
                    <a:pt x="27923" y="295852"/>
                  </a:lnTo>
                  <a:lnTo>
                    <a:pt x="28161" y="342134"/>
                  </a:lnTo>
                  <a:lnTo>
                    <a:pt x="28180" y="360683"/>
                  </a:lnTo>
                  <a:lnTo>
                    <a:pt x="31005" y="367258"/>
                  </a:lnTo>
                  <a:lnTo>
                    <a:pt x="33240" y="370493"/>
                  </a:lnTo>
                  <a:lnTo>
                    <a:pt x="33670" y="373708"/>
                  </a:lnTo>
                  <a:lnTo>
                    <a:pt x="31328" y="380103"/>
                  </a:lnTo>
                  <a:lnTo>
                    <a:pt x="31339" y="383289"/>
                  </a:lnTo>
                  <a:lnTo>
                    <a:pt x="36661" y="399185"/>
                  </a:lnTo>
                  <a:lnTo>
                    <a:pt x="37690" y="446747"/>
                  </a:lnTo>
                  <a:lnTo>
                    <a:pt x="37709" y="493077"/>
                  </a:lnTo>
                  <a:lnTo>
                    <a:pt x="37709" y="498503"/>
                  </a:lnTo>
                  <a:lnTo>
                    <a:pt x="46352" y="518997"/>
                  </a:lnTo>
                  <a:lnTo>
                    <a:pt x="47234" y="566136"/>
                  </a:lnTo>
                  <a:lnTo>
                    <a:pt x="42178" y="572126"/>
                  </a:lnTo>
                  <a:lnTo>
                    <a:pt x="41746" y="573747"/>
                  </a:lnTo>
                  <a:lnTo>
                    <a:pt x="42517" y="574827"/>
                  </a:lnTo>
                  <a:lnTo>
                    <a:pt x="46303" y="576561"/>
                  </a:lnTo>
                  <a:lnTo>
                    <a:pt x="38952" y="576951"/>
                  </a:lnTo>
                  <a:lnTo>
                    <a:pt x="43133" y="576977"/>
                  </a:lnTo>
                  <a:lnTo>
                    <a:pt x="44500" y="578039"/>
                  </a:lnTo>
                  <a:lnTo>
                    <a:pt x="46019" y="582041"/>
                  </a:lnTo>
                  <a:lnTo>
                    <a:pt x="45365" y="583532"/>
                  </a:lnTo>
                  <a:lnTo>
                    <a:pt x="43872" y="584526"/>
                  </a:lnTo>
                  <a:lnTo>
                    <a:pt x="41817" y="585188"/>
                  </a:lnTo>
                  <a:lnTo>
                    <a:pt x="41507" y="585630"/>
                  </a:lnTo>
                  <a:lnTo>
                    <a:pt x="47107" y="586498"/>
                  </a:lnTo>
                  <a:lnTo>
                    <a:pt x="47150" y="586503"/>
                  </a:lnTo>
                  <a:lnTo>
                    <a:pt x="42152" y="586510"/>
                  </a:lnTo>
                  <a:lnTo>
                    <a:pt x="41729" y="585453"/>
                  </a:lnTo>
                  <a:lnTo>
                    <a:pt x="47234" y="5769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118">
              <a:extLst>
                <a:ext uri="{FF2B5EF4-FFF2-40B4-BE49-F238E27FC236}">
                  <a16:creationId xmlns:a16="http://schemas.microsoft.com/office/drawing/2014/main" id="{1B2CB5BD-CDEB-82AE-736E-FAA8E66EC20C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6867525" y="3287565"/>
              <a:ext cx="109184" cy="160580"/>
            </a:xfrm>
            <a:custGeom>
              <a:avLst/>
              <a:gdLst/>
              <a:ahLst/>
              <a:cxnLst/>
              <a:rect l="0" t="0" r="0" b="0"/>
              <a:pathLst>
                <a:path w="109184" h="160580">
                  <a:moveTo>
                    <a:pt x="0" y="17610"/>
                  </a:moveTo>
                  <a:lnTo>
                    <a:pt x="0" y="17610"/>
                  </a:lnTo>
                  <a:lnTo>
                    <a:pt x="0" y="12553"/>
                  </a:lnTo>
                  <a:lnTo>
                    <a:pt x="2117" y="11064"/>
                  </a:lnTo>
                  <a:lnTo>
                    <a:pt x="39723" y="0"/>
                  </a:lnTo>
                  <a:lnTo>
                    <a:pt x="55397" y="4043"/>
                  </a:lnTo>
                  <a:lnTo>
                    <a:pt x="73885" y="15931"/>
                  </a:lnTo>
                  <a:lnTo>
                    <a:pt x="73599" y="17549"/>
                  </a:lnTo>
                  <a:lnTo>
                    <a:pt x="69197" y="24882"/>
                  </a:lnTo>
                  <a:lnTo>
                    <a:pt x="66363" y="33758"/>
                  </a:lnTo>
                  <a:lnTo>
                    <a:pt x="39941" y="63356"/>
                  </a:lnTo>
                  <a:lnTo>
                    <a:pt x="28532" y="69735"/>
                  </a:lnTo>
                  <a:lnTo>
                    <a:pt x="8043" y="74098"/>
                  </a:lnTo>
                  <a:lnTo>
                    <a:pt x="8537" y="74319"/>
                  </a:lnTo>
                  <a:lnTo>
                    <a:pt x="9085" y="71742"/>
                  </a:lnTo>
                  <a:lnTo>
                    <a:pt x="9232" y="69573"/>
                  </a:lnTo>
                  <a:lnTo>
                    <a:pt x="11447" y="68127"/>
                  </a:lnTo>
                  <a:lnTo>
                    <a:pt x="42001" y="60001"/>
                  </a:lnTo>
                  <a:lnTo>
                    <a:pt x="68064" y="64337"/>
                  </a:lnTo>
                  <a:lnTo>
                    <a:pt x="83902" y="75082"/>
                  </a:lnTo>
                  <a:lnTo>
                    <a:pt x="90206" y="83017"/>
                  </a:lnTo>
                  <a:lnTo>
                    <a:pt x="108212" y="119693"/>
                  </a:lnTo>
                  <a:lnTo>
                    <a:pt x="109183" y="124824"/>
                  </a:lnTo>
                  <a:lnTo>
                    <a:pt x="108772" y="129302"/>
                  </a:lnTo>
                  <a:lnTo>
                    <a:pt x="107440" y="133347"/>
                  </a:lnTo>
                  <a:lnTo>
                    <a:pt x="97492" y="140663"/>
                  </a:lnTo>
                  <a:lnTo>
                    <a:pt x="84605" y="148500"/>
                  </a:lnTo>
                  <a:lnTo>
                    <a:pt x="75350" y="159039"/>
                  </a:lnTo>
                  <a:lnTo>
                    <a:pt x="70341" y="160579"/>
                  </a:lnTo>
                  <a:lnTo>
                    <a:pt x="64886" y="159489"/>
                  </a:lnTo>
                  <a:lnTo>
                    <a:pt x="19050" y="1319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19">
              <a:extLst>
                <a:ext uri="{FF2B5EF4-FFF2-40B4-BE49-F238E27FC236}">
                  <a16:creationId xmlns:a16="http://schemas.microsoft.com/office/drawing/2014/main" id="{B8D6203F-64F7-14BC-2F67-6F12599D8C1B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7010908" y="3305292"/>
              <a:ext cx="82017" cy="121818"/>
            </a:xfrm>
            <a:custGeom>
              <a:avLst/>
              <a:gdLst/>
              <a:ahLst/>
              <a:cxnLst/>
              <a:rect l="0" t="0" r="0" b="0"/>
              <a:pathLst>
                <a:path w="82017" h="121818">
                  <a:moveTo>
                    <a:pt x="18542" y="9408"/>
                  </a:moveTo>
                  <a:lnTo>
                    <a:pt x="18542" y="9408"/>
                  </a:lnTo>
                  <a:lnTo>
                    <a:pt x="18542" y="0"/>
                  </a:lnTo>
                  <a:lnTo>
                    <a:pt x="5285" y="13151"/>
                  </a:lnTo>
                  <a:lnTo>
                    <a:pt x="2067" y="22008"/>
                  </a:lnTo>
                  <a:lnTo>
                    <a:pt x="0" y="39884"/>
                  </a:lnTo>
                  <a:lnTo>
                    <a:pt x="890" y="42425"/>
                  </a:lnTo>
                  <a:lnTo>
                    <a:pt x="2541" y="44119"/>
                  </a:lnTo>
                  <a:lnTo>
                    <a:pt x="7198" y="46002"/>
                  </a:lnTo>
                  <a:lnTo>
                    <a:pt x="21632" y="50033"/>
                  </a:lnTo>
                  <a:lnTo>
                    <a:pt x="35686" y="54959"/>
                  </a:lnTo>
                  <a:lnTo>
                    <a:pt x="53216" y="57818"/>
                  </a:lnTo>
                  <a:lnTo>
                    <a:pt x="63976" y="65614"/>
                  </a:lnTo>
                  <a:lnTo>
                    <a:pt x="77983" y="79802"/>
                  </a:lnTo>
                  <a:lnTo>
                    <a:pt x="82002" y="87614"/>
                  </a:lnTo>
                  <a:lnTo>
                    <a:pt x="82016" y="91179"/>
                  </a:lnTo>
                  <a:lnTo>
                    <a:pt x="79208" y="97961"/>
                  </a:lnTo>
                  <a:lnTo>
                    <a:pt x="54543" y="117327"/>
                  </a:lnTo>
                  <a:lnTo>
                    <a:pt x="47594" y="120872"/>
                  </a:lnTo>
                  <a:lnTo>
                    <a:pt x="44261" y="121817"/>
                  </a:lnTo>
                  <a:lnTo>
                    <a:pt x="42037" y="121389"/>
                  </a:lnTo>
                  <a:lnTo>
                    <a:pt x="37592" y="1141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120">
              <a:extLst>
                <a:ext uri="{FF2B5EF4-FFF2-40B4-BE49-F238E27FC236}">
                  <a16:creationId xmlns:a16="http://schemas.microsoft.com/office/drawing/2014/main" id="{494A205B-38C7-4585-2A00-934C7509E23F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7019925" y="3249626"/>
              <a:ext cx="123826" cy="46025"/>
            </a:xfrm>
            <a:custGeom>
              <a:avLst/>
              <a:gdLst/>
              <a:ahLst/>
              <a:cxnLst/>
              <a:rect l="0" t="0" r="0" b="0"/>
              <a:pathLst>
                <a:path w="123826" h="46025">
                  <a:moveTo>
                    <a:pt x="0" y="46024"/>
                  </a:moveTo>
                  <a:lnTo>
                    <a:pt x="0" y="46024"/>
                  </a:lnTo>
                  <a:lnTo>
                    <a:pt x="27446" y="18578"/>
                  </a:lnTo>
                  <a:lnTo>
                    <a:pt x="41832" y="12659"/>
                  </a:lnTo>
                  <a:lnTo>
                    <a:pt x="56691" y="8970"/>
                  </a:lnTo>
                  <a:lnTo>
                    <a:pt x="78478" y="0"/>
                  </a:lnTo>
                  <a:lnTo>
                    <a:pt x="123825" y="79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121">
              <a:extLst>
                <a:ext uri="{FF2B5EF4-FFF2-40B4-BE49-F238E27FC236}">
                  <a16:creationId xmlns:a16="http://schemas.microsoft.com/office/drawing/2014/main" id="{E11CF8D4-8623-520D-1E72-828C2787AC53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7381875" y="3286242"/>
              <a:ext cx="118577" cy="131669"/>
            </a:xfrm>
            <a:custGeom>
              <a:avLst/>
              <a:gdLst/>
              <a:ahLst/>
              <a:cxnLst/>
              <a:rect l="0" t="0" r="0" b="0"/>
              <a:pathLst>
                <a:path w="118577" h="131669">
                  <a:moveTo>
                    <a:pt x="0" y="9408"/>
                  </a:moveTo>
                  <a:lnTo>
                    <a:pt x="0" y="9408"/>
                  </a:lnTo>
                  <a:lnTo>
                    <a:pt x="19040" y="9408"/>
                  </a:lnTo>
                  <a:lnTo>
                    <a:pt x="24103" y="4351"/>
                  </a:lnTo>
                  <a:lnTo>
                    <a:pt x="32231" y="1869"/>
                  </a:lnTo>
                  <a:lnTo>
                    <a:pt x="73239" y="0"/>
                  </a:lnTo>
                  <a:lnTo>
                    <a:pt x="82999" y="2757"/>
                  </a:lnTo>
                  <a:lnTo>
                    <a:pt x="97886" y="13151"/>
                  </a:lnTo>
                  <a:lnTo>
                    <a:pt x="99124" y="17195"/>
                  </a:lnTo>
                  <a:lnTo>
                    <a:pt x="97677" y="27333"/>
                  </a:lnTo>
                  <a:lnTo>
                    <a:pt x="90912" y="39884"/>
                  </a:lnTo>
                  <a:lnTo>
                    <a:pt x="66054" y="59094"/>
                  </a:lnTo>
                  <a:lnTo>
                    <a:pt x="52498" y="64347"/>
                  </a:lnTo>
                  <a:lnTo>
                    <a:pt x="40205" y="66267"/>
                  </a:lnTo>
                  <a:lnTo>
                    <a:pt x="41858" y="66429"/>
                  </a:lnTo>
                  <a:lnTo>
                    <a:pt x="46486" y="66532"/>
                  </a:lnTo>
                  <a:lnTo>
                    <a:pt x="68197" y="59015"/>
                  </a:lnTo>
                  <a:lnTo>
                    <a:pt x="74040" y="58354"/>
                  </a:lnTo>
                  <a:lnTo>
                    <a:pt x="83353" y="60442"/>
                  </a:lnTo>
                  <a:lnTo>
                    <a:pt x="92079" y="63840"/>
                  </a:lnTo>
                  <a:lnTo>
                    <a:pt x="103012" y="65350"/>
                  </a:lnTo>
                  <a:lnTo>
                    <a:pt x="106775" y="67870"/>
                  </a:lnTo>
                  <a:lnTo>
                    <a:pt x="109283" y="71666"/>
                  </a:lnTo>
                  <a:lnTo>
                    <a:pt x="118366" y="98024"/>
                  </a:lnTo>
                  <a:lnTo>
                    <a:pt x="118576" y="109823"/>
                  </a:lnTo>
                  <a:lnTo>
                    <a:pt x="117150" y="114452"/>
                  </a:lnTo>
                  <a:lnTo>
                    <a:pt x="115142" y="117537"/>
                  </a:lnTo>
                  <a:lnTo>
                    <a:pt x="112744" y="119594"/>
                  </a:lnTo>
                  <a:lnTo>
                    <a:pt x="91180" y="127952"/>
                  </a:lnTo>
                  <a:lnTo>
                    <a:pt x="70525" y="131668"/>
                  </a:lnTo>
                  <a:lnTo>
                    <a:pt x="26498" y="124499"/>
                  </a:lnTo>
                  <a:lnTo>
                    <a:pt x="9525" y="1237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22">
              <a:extLst>
                <a:ext uri="{FF2B5EF4-FFF2-40B4-BE49-F238E27FC236}">
                  <a16:creationId xmlns:a16="http://schemas.microsoft.com/office/drawing/2014/main" id="{5ED7828C-292E-4711-7A63-9772BEAE2B0C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7553373" y="3277026"/>
              <a:ext cx="104690" cy="176427"/>
            </a:xfrm>
            <a:custGeom>
              <a:avLst/>
              <a:gdLst/>
              <a:ahLst/>
              <a:cxnLst/>
              <a:rect l="0" t="0" r="0" b="0"/>
              <a:pathLst>
                <a:path w="104690" h="176427">
                  <a:moveTo>
                    <a:pt x="85677" y="18624"/>
                  </a:moveTo>
                  <a:lnTo>
                    <a:pt x="85677" y="18624"/>
                  </a:lnTo>
                  <a:lnTo>
                    <a:pt x="85677" y="10423"/>
                  </a:lnTo>
                  <a:lnTo>
                    <a:pt x="80621" y="4435"/>
                  </a:lnTo>
                  <a:lnTo>
                    <a:pt x="75316" y="1734"/>
                  </a:lnTo>
                  <a:lnTo>
                    <a:pt x="58231" y="0"/>
                  </a:lnTo>
                  <a:lnTo>
                    <a:pt x="35564" y="9813"/>
                  </a:lnTo>
                  <a:lnTo>
                    <a:pt x="26363" y="17531"/>
                  </a:lnTo>
                  <a:lnTo>
                    <a:pt x="23909" y="21070"/>
                  </a:lnTo>
                  <a:lnTo>
                    <a:pt x="18361" y="25003"/>
                  </a:lnTo>
                  <a:lnTo>
                    <a:pt x="12367" y="27809"/>
                  </a:lnTo>
                  <a:lnTo>
                    <a:pt x="6176" y="32584"/>
                  </a:lnTo>
                  <a:lnTo>
                    <a:pt x="2718" y="38234"/>
                  </a:lnTo>
                  <a:lnTo>
                    <a:pt x="498" y="50484"/>
                  </a:lnTo>
                  <a:lnTo>
                    <a:pt x="0" y="69434"/>
                  </a:lnTo>
                  <a:lnTo>
                    <a:pt x="2795" y="75778"/>
                  </a:lnTo>
                  <a:lnTo>
                    <a:pt x="5022" y="78952"/>
                  </a:lnTo>
                  <a:lnTo>
                    <a:pt x="10320" y="82478"/>
                  </a:lnTo>
                  <a:lnTo>
                    <a:pt x="54549" y="96984"/>
                  </a:lnTo>
                  <a:lnTo>
                    <a:pt x="73760" y="111666"/>
                  </a:lnTo>
                  <a:lnTo>
                    <a:pt x="90206" y="127936"/>
                  </a:lnTo>
                  <a:lnTo>
                    <a:pt x="92982" y="133529"/>
                  </a:lnTo>
                  <a:lnTo>
                    <a:pt x="93722" y="136502"/>
                  </a:lnTo>
                  <a:lnTo>
                    <a:pt x="103758" y="151802"/>
                  </a:lnTo>
                  <a:lnTo>
                    <a:pt x="104689" y="166115"/>
                  </a:lnTo>
                  <a:lnTo>
                    <a:pt x="102584" y="167752"/>
                  </a:lnTo>
                  <a:lnTo>
                    <a:pt x="86822" y="170378"/>
                  </a:lnTo>
                  <a:lnTo>
                    <a:pt x="83266" y="170593"/>
                  </a:lnTo>
                  <a:lnTo>
                    <a:pt x="76491" y="173654"/>
                  </a:lnTo>
                  <a:lnTo>
                    <a:pt x="73203" y="175952"/>
                  </a:lnTo>
                  <a:lnTo>
                    <a:pt x="68894" y="176426"/>
                  </a:lnTo>
                  <a:lnTo>
                    <a:pt x="35577" y="170579"/>
                  </a:lnTo>
                  <a:lnTo>
                    <a:pt x="21393" y="162904"/>
                  </a:lnTo>
                  <a:lnTo>
                    <a:pt x="4875" y="147347"/>
                  </a:lnTo>
                  <a:lnTo>
                    <a:pt x="4292" y="144656"/>
                  </a:lnTo>
                  <a:lnTo>
                    <a:pt x="4962" y="141804"/>
                  </a:lnTo>
                  <a:lnTo>
                    <a:pt x="7471" y="135812"/>
                  </a:lnTo>
                  <a:lnTo>
                    <a:pt x="9213" y="125243"/>
                  </a:lnTo>
                  <a:lnTo>
                    <a:pt x="14455" y="118889"/>
                  </a:lnTo>
                  <a:lnTo>
                    <a:pt x="59871" y="91375"/>
                  </a:lnTo>
                  <a:lnTo>
                    <a:pt x="91974" y="67925"/>
                  </a:lnTo>
                  <a:lnTo>
                    <a:pt x="99059" y="58880"/>
                  </a:lnTo>
                  <a:lnTo>
                    <a:pt x="102208" y="50274"/>
                  </a:lnTo>
                  <a:lnTo>
                    <a:pt x="103607" y="39393"/>
                  </a:lnTo>
                  <a:lnTo>
                    <a:pt x="101407" y="30324"/>
                  </a:lnTo>
                  <a:lnTo>
                    <a:pt x="91370" y="15879"/>
                  </a:lnTo>
                  <a:lnTo>
                    <a:pt x="85386" y="12112"/>
                  </a:lnTo>
                  <a:lnTo>
                    <a:pt x="72919" y="9694"/>
                  </a:lnTo>
                  <a:lnTo>
                    <a:pt x="57102" y="90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23">
              <a:extLst>
                <a:ext uri="{FF2B5EF4-FFF2-40B4-BE49-F238E27FC236}">
                  <a16:creationId xmlns:a16="http://schemas.microsoft.com/office/drawing/2014/main" id="{274C6F80-DD72-C32A-D059-887927991030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6896100" y="2019300"/>
              <a:ext cx="186918" cy="114301"/>
            </a:xfrm>
            <a:custGeom>
              <a:avLst/>
              <a:gdLst/>
              <a:ahLst/>
              <a:cxnLst/>
              <a:rect l="0" t="0" r="0" b="0"/>
              <a:pathLst>
                <a:path w="186918" h="114301">
                  <a:moveTo>
                    <a:pt x="0" y="114300"/>
                  </a:moveTo>
                  <a:lnTo>
                    <a:pt x="0" y="114300"/>
                  </a:lnTo>
                  <a:lnTo>
                    <a:pt x="41635" y="77721"/>
                  </a:lnTo>
                  <a:lnTo>
                    <a:pt x="86816" y="61252"/>
                  </a:lnTo>
                  <a:lnTo>
                    <a:pt x="131985" y="38154"/>
                  </a:lnTo>
                  <a:lnTo>
                    <a:pt x="151996" y="25769"/>
                  </a:lnTo>
                  <a:lnTo>
                    <a:pt x="164920" y="16745"/>
                  </a:lnTo>
                  <a:lnTo>
                    <a:pt x="181980" y="10606"/>
                  </a:lnTo>
                  <a:lnTo>
                    <a:pt x="184821" y="8129"/>
                  </a:lnTo>
                  <a:lnTo>
                    <a:pt x="186713" y="5419"/>
                  </a:lnTo>
                  <a:lnTo>
                    <a:pt x="186917" y="3613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24">
              <a:extLst>
                <a:ext uri="{FF2B5EF4-FFF2-40B4-BE49-F238E27FC236}">
                  <a16:creationId xmlns:a16="http://schemas.microsoft.com/office/drawing/2014/main" id="{5992A092-16B4-7344-663C-01A2632AB130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6896100" y="2220029"/>
              <a:ext cx="238126" cy="113597"/>
            </a:xfrm>
            <a:custGeom>
              <a:avLst/>
              <a:gdLst/>
              <a:ahLst/>
              <a:cxnLst/>
              <a:rect l="0" t="0" r="0" b="0"/>
              <a:pathLst>
                <a:path w="238126" h="113597">
                  <a:moveTo>
                    <a:pt x="0" y="113596"/>
                  </a:moveTo>
                  <a:lnTo>
                    <a:pt x="0" y="113596"/>
                  </a:lnTo>
                  <a:lnTo>
                    <a:pt x="43231" y="88707"/>
                  </a:lnTo>
                  <a:lnTo>
                    <a:pt x="83396" y="62275"/>
                  </a:lnTo>
                  <a:lnTo>
                    <a:pt x="125505" y="43299"/>
                  </a:lnTo>
                  <a:lnTo>
                    <a:pt x="171670" y="15752"/>
                  </a:lnTo>
                  <a:lnTo>
                    <a:pt x="206771" y="2860"/>
                  </a:lnTo>
                  <a:lnTo>
                    <a:pt x="229345" y="0"/>
                  </a:lnTo>
                  <a:lnTo>
                    <a:pt x="232271" y="824"/>
                  </a:lnTo>
                  <a:lnTo>
                    <a:pt x="238125" y="88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25">
              <a:extLst>
                <a:ext uri="{FF2B5EF4-FFF2-40B4-BE49-F238E27FC236}">
                  <a16:creationId xmlns:a16="http://schemas.microsoft.com/office/drawing/2014/main" id="{14E5AB5A-FD95-C167-6AF9-3D35D35E50E1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6934200" y="2391343"/>
              <a:ext cx="352426" cy="128746"/>
            </a:xfrm>
            <a:custGeom>
              <a:avLst/>
              <a:gdLst/>
              <a:ahLst/>
              <a:cxnLst/>
              <a:rect l="0" t="0" r="0" b="0"/>
              <a:pathLst>
                <a:path w="352426" h="128746">
                  <a:moveTo>
                    <a:pt x="0" y="123257"/>
                  </a:moveTo>
                  <a:lnTo>
                    <a:pt x="0" y="123257"/>
                  </a:lnTo>
                  <a:lnTo>
                    <a:pt x="5056" y="128313"/>
                  </a:lnTo>
                  <a:lnTo>
                    <a:pt x="7604" y="128745"/>
                  </a:lnTo>
                  <a:lnTo>
                    <a:pt x="10361" y="127974"/>
                  </a:lnTo>
                  <a:lnTo>
                    <a:pt x="54546" y="100949"/>
                  </a:lnTo>
                  <a:lnTo>
                    <a:pt x="99516" y="77743"/>
                  </a:lnTo>
                  <a:lnTo>
                    <a:pt x="138380" y="54730"/>
                  </a:lnTo>
                  <a:lnTo>
                    <a:pt x="185535" y="34422"/>
                  </a:lnTo>
                  <a:lnTo>
                    <a:pt x="219721" y="22617"/>
                  </a:lnTo>
                  <a:lnTo>
                    <a:pt x="261365" y="12416"/>
                  </a:lnTo>
                  <a:lnTo>
                    <a:pt x="299927" y="3750"/>
                  </a:lnTo>
                  <a:lnTo>
                    <a:pt x="341670" y="0"/>
                  </a:lnTo>
                  <a:lnTo>
                    <a:pt x="345256" y="869"/>
                  </a:lnTo>
                  <a:lnTo>
                    <a:pt x="347645" y="2507"/>
                  </a:lnTo>
                  <a:lnTo>
                    <a:pt x="352425" y="89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126">
              <a:extLst>
                <a:ext uri="{FF2B5EF4-FFF2-40B4-BE49-F238E27FC236}">
                  <a16:creationId xmlns:a16="http://schemas.microsoft.com/office/drawing/2014/main" id="{A19FEB87-130B-4100-F521-DB12FF23BFB1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6991350" y="2587167"/>
              <a:ext cx="276226" cy="113897"/>
            </a:xfrm>
            <a:custGeom>
              <a:avLst/>
              <a:gdLst/>
              <a:ahLst/>
              <a:cxnLst/>
              <a:rect l="0" t="0" r="0" b="0"/>
              <a:pathLst>
                <a:path w="276226" h="113897">
                  <a:moveTo>
                    <a:pt x="0" y="108408"/>
                  </a:moveTo>
                  <a:lnTo>
                    <a:pt x="0" y="108408"/>
                  </a:lnTo>
                  <a:lnTo>
                    <a:pt x="0" y="113464"/>
                  </a:lnTo>
                  <a:lnTo>
                    <a:pt x="2117" y="113896"/>
                  </a:lnTo>
                  <a:lnTo>
                    <a:pt x="10113" y="111553"/>
                  </a:lnTo>
                  <a:lnTo>
                    <a:pt x="51779" y="88100"/>
                  </a:lnTo>
                  <a:lnTo>
                    <a:pt x="99246" y="63709"/>
                  </a:lnTo>
                  <a:lnTo>
                    <a:pt x="136295" y="38509"/>
                  </a:lnTo>
                  <a:lnTo>
                    <a:pt x="179362" y="15971"/>
                  </a:lnTo>
                  <a:lnTo>
                    <a:pt x="223813" y="1014"/>
                  </a:lnTo>
                  <a:lnTo>
                    <a:pt x="239878" y="0"/>
                  </a:lnTo>
                  <a:lnTo>
                    <a:pt x="267990" y="4213"/>
                  </a:lnTo>
                  <a:lnTo>
                    <a:pt x="276225" y="131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127">
              <a:extLst>
                <a:ext uri="{FF2B5EF4-FFF2-40B4-BE49-F238E27FC236}">
                  <a16:creationId xmlns:a16="http://schemas.microsoft.com/office/drawing/2014/main" id="{625CE7CF-51FA-F59D-7AD6-BDD012779A31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6981825" y="2800350"/>
              <a:ext cx="247651" cy="85726"/>
            </a:xfrm>
            <a:custGeom>
              <a:avLst/>
              <a:gdLst/>
              <a:ahLst/>
              <a:cxnLst/>
              <a:rect l="0" t="0" r="0" b="0"/>
              <a:pathLst>
                <a:path w="247651" h="85726">
                  <a:moveTo>
                    <a:pt x="0" y="85725"/>
                  </a:moveTo>
                  <a:lnTo>
                    <a:pt x="0" y="85725"/>
                  </a:lnTo>
                  <a:lnTo>
                    <a:pt x="8200" y="85725"/>
                  </a:lnTo>
                  <a:lnTo>
                    <a:pt x="49181" y="59210"/>
                  </a:lnTo>
                  <a:lnTo>
                    <a:pt x="87090" y="35763"/>
                  </a:lnTo>
                  <a:lnTo>
                    <a:pt x="128602" y="19842"/>
                  </a:lnTo>
                  <a:lnTo>
                    <a:pt x="173137" y="4338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28">
              <a:extLst>
                <a:ext uri="{FF2B5EF4-FFF2-40B4-BE49-F238E27FC236}">
                  <a16:creationId xmlns:a16="http://schemas.microsoft.com/office/drawing/2014/main" id="{43EFA5EB-CDCE-C9DF-710D-FAE6C08D737D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7019925" y="2933700"/>
              <a:ext cx="285751" cy="85726"/>
            </a:xfrm>
            <a:custGeom>
              <a:avLst/>
              <a:gdLst/>
              <a:ahLst/>
              <a:cxnLst/>
              <a:rect l="0" t="0" r="0" b="0"/>
              <a:pathLst>
                <a:path w="285751" h="85726">
                  <a:moveTo>
                    <a:pt x="0" y="85725"/>
                  </a:moveTo>
                  <a:lnTo>
                    <a:pt x="0" y="85725"/>
                  </a:lnTo>
                  <a:lnTo>
                    <a:pt x="39774" y="67411"/>
                  </a:lnTo>
                  <a:lnTo>
                    <a:pt x="77283" y="50077"/>
                  </a:lnTo>
                  <a:lnTo>
                    <a:pt x="124699" y="29316"/>
                  </a:lnTo>
                  <a:lnTo>
                    <a:pt x="167136" y="19344"/>
                  </a:lnTo>
                  <a:lnTo>
                    <a:pt x="206625" y="12904"/>
                  </a:lnTo>
                  <a:lnTo>
                    <a:pt x="248665" y="9468"/>
                  </a:lnTo>
                  <a:lnTo>
                    <a:pt x="2857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SMARTInkShape-Group27">
            <a:extLst>
              <a:ext uri="{FF2B5EF4-FFF2-40B4-BE49-F238E27FC236}">
                <a16:creationId xmlns:a16="http://schemas.microsoft.com/office/drawing/2014/main" id="{512A80A4-1379-32EC-4F3D-0ADA5FB39BD6}"/>
              </a:ext>
            </a:extLst>
          </p:cNvPr>
          <p:cNvGrpSpPr/>
          <p:nvPr/>
        </p:nvGrpSpPr>
        <p:grpSpPr>
          <a:xfrm>
            <a:off x="6957288" y="4448175"/>
            <a:ext cx="548413" cy="1123913"/>
            <a:chOff x="6957288" y="4448175"/>
            <a:chExt cx="548413" cy="1123913"/>
          </a:xfrm>
        </p:grpSpPr>
        <p:sp>
          <p:nvSpPr>
            <p:cNvPr id="152" name="SMARTInkShape-129">
              <a:extLst>
                <a:ext uri="{FF2B5EF4-FFF2-40B4-BE49-F238E27FC236}">
                  <a16:creationId xmlns:a16="http://schemas.microsoft.com/office/drawing/2014/main" id="{80EB1E71-54DA-5A6B-6184-49C3BB2542F3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6957288" y="4448175"/>
              <a:ext cx="81688" cy="1123913"/>
            </a:xfrm>
            <a:custGeom>
              <a:avLst/>
              <a:gdLst/>
              <a:ahLst/>
              <a:cxnLst/>
              <a:rect l="0" t="0" r="0" b="0"/>
              <a:pathLst>
                <a:path w="81688" h="1123913">
                  <a:moveTo>
                    <a:pt x="5487" y="38100"/>
                  </a:moveTo>
                  <a:lnTo>
                    <a:pt x="5487" y="38100"/>
                  </a:lnTo>
                  <a:lnTo>
                    <a:pt x="0" y="38100"/>
                  </a:lnTo>
                  <a:lnTo>
                    <a:pt x="5463" y="38100"/>
                  </a:lnTo>
                  <a:lnTo>
                    <a:pt x="5487" y="23553"/>
                  </a:lnTo>
                  <a:lnTo>
                    <a:pt x="8309" y="18230"/>
                  </a:lnTo>
                  <a:lnTo>
                    <a:pt x="13687" y="11244"/>
                  </a:lnTo>
                  <a:lnTo>
                    <a:pt x="15012" y="7"/>
                  </a:lnTo>
                  <a:lnTo>
                    <a:pt x="15012" y="0"/>
                  </a:lnTo>
                  <a:lnTo>
                    <a:pt x="13954" y="42562"/>
                  </a:lnTo>
                  <a:lnTo>
                    <a:pt x="6812" y="78251"/>
                  </a:lnTo>
                  <a:lnTo>
                    <a:pt x="6623" y="121261"/>
                  </a:lnTo>
                  <a:lnTo>
                    <a:pt x="14135" y="164457"/>
                  </a:lnTo>
                  <a:lnTo>
                    <a:pt x="14934" y="209690"/>
                  </a:lnTo>
                  <a:lnTo>
                    <a:pt x="15007" y="252281"/>
                  </a:lnTo>
                  <a:lnTo>
                    <a:pt x="15012" y="294827"/>
                  </a:lnTo>
                  <a:lnTo>
                    <a:pt x="15012" y="337971"/>
                  </a:lnTo>
                  <a:lnTo>
                    <a:pt x="16070" y="374001"/>
                  </a:lnTo>
                  <a:lnTo>
                    <a:pt x="23654" y="419239"/>
                  </a:lnTo>
                  <a:lnTo>
                    <a:pt x="24459" y="461167"/>
                  </a:lnTo>
                  <a:lnTo>
                    <a:pt x="24527" y="505347"/>
                  </a:lnTo>
                  <a:lnTo>
                    <a:pt x="32075" y="549696"/>
                  </a:lnTo>
                  <a:lnTo>
                    <a:pt x="41427" y="595025"/>
                  </a:lnTo>
                  <a:lnTo>
                    <a:pt x="43461" y="640319"/>
                  </a:lnTo>
                  <a:lnTo>
                    <a:pt x="44620" y="683244"/>
                  </a:lnTo>
                  <a:lnTo>
                    <a:pt x="51785" y="728032"/>
                  </a:lnTo>
                  <a:lnTo>
                    <a:pt x="53908" y="768305"/>
                  </a:lnTo>
                  <a:lnTo>
                    <a:pt x="61731" y="812239"/>
                  </a:lnTo>
                  <a:lnTo>
                    <a:pt x="62558" y="856338"/>
                  </a:lnTo>
                  <a:lnTo>
                    <a:pt x="63688" y="889617"/>
                  </a:lnTo>
                  <a:lnTo>
                    <a:pt x="71573" y="930664"/>
                  </a:lnTo>
                  <a:lnTo>
                    <a:pt x="72154" y="977606"/>
                  </a:lnTo>
                  <a:lnTo>
                    <a:pt x="72162" y="1021955"/>
                  </a:lnTo>
                  <a:lnTo>
                    <a:pt x="72162" y="1066994"/>
                  </a:lnTo>
                  <a:lnTo>
                    <a:pt x="72162" y="1070104"/>
                  </a:lnTo>
                  <a:lnTo>
                    <a:pt x="74984" y="1076382"/>
                  </a:lnTo>
                  <a:lnTo>
                    <a:pt x="78707" y="1082701"/>
                  </a:lnTo>
                  <a:lnTo>
                    <a:pt x="81099" y="1095380"/>
                  </a:lnTo>
                  <a:lnTo>
                    <a:pt x="81687" y="1123912"/>
                  </a:lnTo>
                  <a:lnTo>
                    <a:pt x="81687" y="11144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130">
              <a:extLst>
                <a:ext uri="{FF2B5EF4-FFF2-40B4-BE49-F238E27FC236}">
                  <a16:creationId xmlns:a16="http://schemas.microsoft.com/office/drawing/2014/main" id="{DA0BF759-6B65-2D1A-8225-233D2C71C976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6991350" y="4859677"/>
              <a:ext cx="273460" cy="121899"/>
            </a:xfrm>
            <a:custGeom>
              <a:avLst/>
              <a:gdLst/>
              <a:ahLst/>
              <a:cxnLst/>
              <a:rect l="0" t="0" r="0" b="0"/>
              <a:pathLst>
                <a:path w="273460" h="121899">
                  <a:moveTo>
                    <a:pt x="0" y="121898"/>
                  </a:moveTo>
                  <a:lnTo>
                    <a:pt x="0" y="121898"/>
                  </a:lnTo>
                  <a:lnTo>
                    <a:pt x="9721" y="120840"/>
                  </a:lnTo>
                  <a:lnTo>
                    <a:pt x="40020" y="108715"/>
                  </a:lnTo>
                  <a:lnTo>
                    <a:pt x="81636" y="86250"/>
                  </a:lnTo>
                  <a:lnTo>
                    <a:pt x="124075" y="67976"/>
                  </a:lnTo>
                  <a:lnTo>
                    <a:pt x="159764" y="51122"/>
                  </a:lnTo>
                  <a:lnTo>
                    <a:pt x="197150" y="33782"/>
                  </a:lnTo>
                  <a:lnTo>
                    <a:pt x="242065" y="17905"/>
                  </a:lnTo>
                  <a:lnTo>
                    <a:pt x="273459" y="0"/>
                  </a:lnTo>
                  <a:lnTo>
                    <a:pt x="273323" y="1474"/>
                  </a:lnTo>
                  <a:lnTo>
                    <a:pt x="266700" y="266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131">
              <a:extLst>
                <a:ext uri="{FF2B5EF4-FFF2-40B4-BE49-F238E27FC236}">
                  <a16:creationId xmlns:a16="http://schemas.microsoft.com/office/drawing/2014/main" id="{32C73AB5-EEB1-BC0D-CF10-C9C6A700FA7D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7105650" y="4991178"/>
              <a:ext cx="259870" cy="119711"/>
            </a:xfrm>
            <a:custGeom>
              <a:avLst/>
              <a:gdLst/>
              <a:ahLst/>
              <a:cxnLst/>
              <a:rect l="0" t="0" r="0" b="0"/>
              <a:pathLst>
                <a:path w="259870" h="119711">
                  <a:moveTo>
                    <a:pt x="0" y="114222"/>
                  </a:moveTo>
                  <a:lnTo>
                    <a:pt x="0" y="114222"/>
                  </a:lnTo>
                  <a:lnTo>
                    <a:pt x="0" y="119278"/>
                  </a:lnTo>
                  <a:lnTo>
                    <a:pt x="1058" y="119710"/>
                  </a:lnTo>
                  <a:lnTo>
                    <a:pt x="5056" y="117366"/>
                  </a:lnTo>
                  <a:lnTo>
                    <a:pt x="49371" y="84686"/>
                  </a:lnTo>
                  <a:lnTo>
                    <a:pt x="88933" y="60317"/>
                  </a:lnTo>
                  <a:lnTo>
                    <a:pt x="135552" y="27166"/>
                  </a:lnTo>
                  <a:lnTo>
                    <a:pt x="181086" y="6599"/>
                  </a:lnTo>
                  <a:lnTo>
                    <a:pt x="211767" y="1241"/>
                  </a:lnTo>
                  <a:lnTo>
                    <a:pt x="258041" y="0"/>
                  </a:lnTo>
                  <a:lnTo>
                    <a:pt x="259869" y="1032"/>
                  </a:lnTo>
                  <a:lnTo>
                    <a:pt x="257175" y="94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32">
              <a:extLst>
                <a:ext uri="{FF2B5EF4-FFF2-40B4-BE49-F238E27FC236}">
                  <a16:creationId xmlns:a16="http://schemas.microsoft.com/office/drawing/2014/main" id="{88A0D9D4-97DC-54D1-8F38-F4CE509ED1F0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7124700" y="5134410"/>
              <a:ext cx="257176" cy="104341"/>
            </a:xfrm>
            <a:custGeom>
              <a:avLst/>
              <a:gdLst/>
              <a:ahLst/>
              <a:cxnLst/>
              <a:rect l="0" t="0" r="0" b="0"/>
              <a:pathLst>
                <a:path w="257176" h="104341">
                  <a:moveTo>
                    <a:pt x="0" y="104340"/>
                  </a:moveTo>
                  <a:lnTo>
                    <a:pt x="0" y="104340"/>
                  </a:lnTo>
                  <a:lnTo>
                    <a:pt x="41635" y="76894"/>
                  </a:lnTo>
                  <a:lnTo>
                    <a:pt x="84215" y="48861"/>
                  </a:lnTo>
                  <a:lnTo>
                    <a:pt x="127956" y="26785"/>
                  </a:lnTo>
                  <a:lnTo>
                    <a:pt x="171599" y="11555"/>
                  </a:lnTo>
                  <a:lnTo>
                    <a:pt x="216312" y="2869"/>
                  </a:lnTo>
                  <a:lnTo>
                    <a:pt x="248161" y="0"/>
                  </a:lnTo>
                  <a:lnTo>
                    <a:pt x="251166" y="914"/>
                  </a:lnTo>
                  <a:lnTo>
                    <a:pt x="253169" y="2581"/>
                  </a:lnTo>
                  <a:lnTo>
                    <a:pt x="257175" y="90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133">
              <a:extLst>
                <a:ext uri="{FF2B5EF4-FFF2-40B4-BE49-F238E27FC236}">
                  <a16:creationId xmlns:a16="http://schemas.microsoft.com/office/drawing/2014/main" id="{FCDA9598-F77F-AD0A-20DF-35A01A653214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7134225" y="5305425"/>
              <a:ext cx="276226" cy="85726"/>
            </a:xfrm>
            <a:custGeom>
              <a:avLst/>
              <a:gdLst/>
              <a:ahLst/>
              <a:cxnLst/>
              <a:rect l="0" t="0" r="0" b="0"/>
              <a:pathLst>
                <a:path w="276226" h="85726">
                  <a:moveTo>
                    <a:pt x="0" y="85725"/>
                  </a:moveTo>
                  <a:lnTo>
                    <a:pt x="0" y="85725"/>
                  </a:lnTo>
                  <a:lnTo>
                    <a:pt x="45713" y="54202"/>
                  </a:lnTo>
                  <a:lnTo>
                    <a:pt x="89549" y="30592"/>
                  </a:lnTo>
                  <a:lnTo>
                    <a:pt x="127167" y="16273"/>
                  </a:lnTo>
                  <a:lnTo>
                    <a:pt x="163503" y="6468"/>
                  </a:lnTo>
                  <a:lnTo>
                    <a:pt x="202727" y="1917"/>
                  </a:lnTo>
                  <a:lnTo>
                    <a:pt x="241160" y="568"/>
                  </a:lnTo>
                  <a:lnTo>
                    <a:pt x="2762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134">
              <a:extLst>
                <a:ext uri="{FF2B5EF4-FFF2-40B4-BE49-F238E27FC236}">
                  <a16:creationId xmlns:a16="http://schemas.microsoft.com/office/drawing/2014/main" id="{7F719C47-7D34-51D8-31AC-AA2321918054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7258050" y="5381625"/>
              <a:ext cx="247651" cy="76201"/>
            </a:xfrm>
            <a:custGeom>
              <a:avLst/>
              <a:gdLst/>
              <a:ahLst/>
              <a:cxnLst/>
              <a:rect l="0" t="0" r="0" b="0"/>
              <a:pathLst>
                <a:path w="247651" h="76201">
                  <a:moveTo>
                    <a:pt x="0" y="76200"/>
                  </a:moveTo>
                  <a:lnTo>
                    <a:pt x="0" y="76200"/>
                  </a:lnTo>
                  <a:lnTo>
                    <a:pt x="44829" y="62943"/>
                  </a:lnTo>
                  <a:lnTo>
                    <a:pt x="87289" y="44144"/>
                  </a:lnTo>
                  <a:lnTo>
                    <a:pt x="128286" y="32600"/>
                  </a:lnTo>
                  <a:lnTo>
                    <a:pt x="174958" y="19218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135">
              <a:extLst>
                <a:ext uri="{FF2B5EF4-FFF2-40B4-BE49-F238E27FC236}">
                  <a16:creationId xmlns:a16="http://schemas.microsoft.com/office/drawing/2014/main" id="{2A53B554-D673-8361-384E-0DB22941ED21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7002200" y="4781550"/>
              <a:ext cx="141551" cy="43589"/>
            </a:xfrm>
            <a:custGeom>
              <a:avLst/>
              <a:gdLst/>
              <a:ahLst/>
              <a:cxnLst/>
              <a:rect l="0" t="0" r="0" b="0"/>
              <a:pathLst>
                <a:path w="141551" h="43589">
                  <a:moveTo>
                    <a:pt x="8200" y="38100"/>
                  </a:moveTo>
                  <a:lnTo>
                    <a:pt x="8200" y="38100"/>
                  </a:lnTo>
                  <a:lnTo>
                    <a:pt x="3144" y="43157"/>
                  </a:lnTo>
                  <a:lnTo>
                    <a:pt x="1655" y="43588"/>
                  </a:lnTo>
                  <a:lnTo>
                    <a:pt x="662" y="42816"/>
                  </a:lnTo>
                  <a:lnTo>
                    <a:pt x="0" y="41244"/>
                  </a:lnTo>
                  <a:lnTo>
                    <a:pt x="616" y="40196"/>
                  </a:lnTo>
                  <a:lnTo>
                    <a:pt x="41513" y="21908"/>
                  </a:lnTo>
                  <a:lnTo>
                    <a:pt x="72989" y="12285"/>
                  </a:lnTo>
                  <a:lnTo>
                    <a:pt x="115631" y="6945"/>
                  </a:lnTo>
                  <a:lnTo>
                    <a:pt x="1415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0" name="SMARTInkShape-136">
            <a:extLst>
              <a:ext uri="{FF2B5EF4-FFF2-40B4-BE49-F238E27FC236}">
                <a16:creationId xmlns:a16="http://schemas.microsoft.com/office/drawing/2014/main" id="{A95E69C6-AD7D-63BF-0081-E157958C3B5A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486650" y="5105403"/>
            <a:ext cx="47622" cy="475844"/>
          </a:xfrm>
          <a:custGeom>
            <a:avLst/>
            <a:gdLst/>
            <a:ahLst/>
            <a:cxnLst/>
            <a:rect l="0" t="0" r="0" b="0"/>
            <a:pathLst>
              <a:path w="47622" h="475844">
                <a:moveTo>
                  <a:pt x="0" y="9522"/>
                </a:moveTo>
                <a:lnTo>
                  <a:pt x="0" y="9522"/>
                </a:lnTo>
                <a:lnTo>
                  <a:pt x="0" y="4466"/>
                </a:lnTo>
                <a:lnTo>
                  <a:pt x="1058" y="2977"/>
                </a:lnTo>
                <a:lnTo>
                  <a:pt x="2822" y="1983"/>
                </a:lnTo>
                <a:lnTo>
                  <a:pt x="5056" y="1321"/>
                </a:lnTo>
                <a:lnTo>
                  <a:pt x="5488" y="880"/>
                </a:lnTo>
                <a:lnTo>
                  <a:pt x="4717" y="585"/>
                </a:lnTo>
                <a:lnTo>
                  <a:pt x="3145" y="389"/>
                </a:lnTo>
                <a:lnTo>
                  <a:pt x="3155" y="259"/>
                </a:lnTo>
                <a:lnTo>
                  <a:pt x="9215" y="7"/>
                </a:lnTo>
                <a:lnTo>
                  <a:pt x="4376" y="0"/>
                </a:lnTo>
                <a:lnTo>
                  <a:pt x="3976" y="2116"/>
                </a:lnTo>
                <a:lnTo>
                  <a:pt x="9107" y="44237"/>
                </a:lnTo>
                <a:lnTo>
                  <a:pt x="9442" y="85053"/>
                </a:lnTo>
                <a:lnTo>
                  <a:pt x="17053" y="128542"/>
                </a:lnTo>
                <a:lnTo>
                  <a:pt x="18787" y="173793"/>
                </a:lnTo>
                <a:lnTo>
                  <a:pt x="19016" y="219381"/>
                </a:lnTo>
                <a:lnTo>
                  <a:pt x="25589" y="263779"/>
                </a:lnTo>
                <a:lnTo>
                  <a:pt x="28181" y="308881"/>
                </a:lnTo>
                <a:lnTo>
                  <a:pt x="37194" y="356502"/>
                </a:lnTo>
                <a:lnTo>
                  <a:pt x="38076" y="403515"/>
                </a:lnTo>
                <a:lnTo>
                  <a:pt x="38100" y="450759"/>
                </a:lnTo>
                <a:lnTo>
                  <a:pt x="39158" y="452905"/>
                </a:lnTo>
                <a:lnTo>
                  <a:pt x="40922" y="454336"/>
                </a:lnTo>
                <a:lnTo>
                  <a:pt x="43156" y="455290"/>
                </a:lnTo>
                <a:lnTo>
                  <a:pt x="44647" y="456983"/>
                </a:lnTo>
                <a:lnTo>
                  <a:pt x="47510" y="466280"/>
                </a:lnTo>
                <a:lnTo>
                  <a:pt x="47621" y="475843"/>
                </a:lnTo>
                <a:lnTo>
                  <a:pt x="38100" y="46672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7" name="SMARTInkShape-Group29">
            <a:extLst>
              <a:ext uri="{FF2B5EF4-FFF2-40B4-BE49-F238E27FC236}">
                <a16:creationId xmlns:a16="http://schemas.microsoft.com/office/drawing/2014/main" id="{A05C8483-279C-3FBD-32C3-FA3D22DF5573}"/>
              </a:ext>
            </a:extLst>
          </p:cNvPr>
          <p:cNvGrpSpPr/>
          <p:nvPr/>
        </p:nvGrpSpPr>
        <p:grpSpPr>
          <a:xfrm>
            <a:off x="3048000" y="4257675"/>
            <a:ext cx="865444" cy="171436"/>
            <a:chOff x="3048000" y="4257675"/>
            <a:chExt cx="865444" cy="171436"/>
          </a:xfrm>
        </p:grpSpPr>
        <p:sp>
          <p:nvSpPr>
            <p:cNvPr id="161" name="SMARTInkShape-137">
              <a:extLst>
                <a:ext uri="{FF2B5EF4-FFF2-40B4-BE49-F238E27FC236}">
                  <a16:creationId xmlns:a16="http://schemas.microsoft.com/office/drawing/2014/main" id="{1EC694C1-1978-04CA-0391-C18E3DFAB8AA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3048000" y="4305300"/>
              <a:ext cx="102475" cy="123811"/>
            </a:xfrm>
            <a:custGeom>
              <a:avLst/>
              <a:gdLst/>
              <a:ahLst/>
              <a:cxnLst/>
              <a:rect l="0" t="0" r="0" b="0"/>
              <a:pathLst>
                <a:path w="102475" h="123811">
                  <a:moveTo>
                    <a:pt x="0" y="0"/>
                  </a:moveTo>
                  <a:lnTo>
                    <a:pt x="0" y="0"/>
                  </a:lnTo>
                  <a:lnTo>
                    <a:pt x="0" y="9408"/>
                  </a:lnTo>
                  <a:lnTo>
                    <a:pt x="0" y="34"/>
                  </a:lnTo>
                  <a:lnTo>
                    <a:pt x="44659" y="0"/>
                  </a:lnTo>
                  <a:lnTo>
                    <a:pt x="60269" y="1058"/>
                  </a:lnTo>
                  <a:lnTo>
                    <a:pt x="68414" y="5057"/>
                  </a:lnTo>
                  <a:lnTo>
                    <a:pt x="69951" y="8663"/>
                  </a:lnTo>
                  <a:lnTo>
                    <a:pt x="68837" y="18314"/>
                  </a:lnTo>
                  <a:lnTo>
                    <a:pt x="53608" y="45988"/>
                  </a:lnTo>
                  <a:lnTo>
                    <a:pt x="44639" y="55011"/>
                  </a:lnTo>
                  <a:lnTo>
                    <a:pt x="33598" y="61491"/>
                  </a:lnTo>
                  <a:lnTo>
                    <a:pt x="10588" y="66472"/>
                  </a:lnTo>
                  <a:lnTo>
                    <a:pt x="14897" y="61559"/>
                  </a:lnTo>
                  <a:lnTo>
                    <a:pt x="20026" y="59109"/>
                  </a:lnTo>
                  <a:lnTo>
                    <a:pt x="56805" y="57184"/>
                  </a:lnTo>
                  <a:lnTo>
                    <a:pt x="65111" y="59987"/>
                  </a:lnTo>
                  <a:lnTo>
                    <a:pt x="88890" y="74457"/>
                  </a:lnTo>
                  <a:lnTo>
                    <a:pt x="99598" y="89207"/>
                  </a:lnTo>
                  <a:lnTo>
                    <a:pt x="102474" y="97150"/>
                  </a:lnTo>
                  <a:lnTo>
                    <a:pt x="102182" y="100750"/>
                  </a:lnTo>
                  <a:lnTo>
                    <a:pt x="99036" y="107573"/>
                  </a:lnTo>
                  <a:lnTo>
                    <a:pt x="91316" y="117363"/>
                  </a:lnTo>
                  <a:lnTo>
                    <a:pt x="85388" y="120953"/>
                  </a:lnTo>
                  <a:lnTo>
                    <a:pt x="72959" y="123258"/>
                  </a:lnTo>
                  <a:lnTo>
                    <a:pt x="34335" y="123810"/>
                  </a:lnTo>
                  <a:lnTo>
                    <a:pt x="23021" y="120996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138">
              <a:extLst>
                <a:ext uri="{FF2B5EF4-FFF2-40B4-BE49-F238E27FC236}">
                  <a16:creationId xmlns:a16="http://schemas.microsoft.com/office/drawing/2014/main" id="{56581954-AB2E-BCD4-56DF-EA35EBF7D0BA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3209925" y="4290366"/>
              <a:ext cx="94799" cy="129058"/>
            </a:xfrm>
            <a:custGeom>
              <a:avLst/>
              <a:gdLst/>
              <a:ahLst/>
              <a:cxnLst/>
              <a:rect l="0" t="0" r="0" b="0"/>
              <a:pathLst>
                <a:path w="94799" h="129058">
                  <a:moveTo>
                    <a:pt x="0" y="24459"/>
                  </a:moveTo>
                  <a:lnTo>
                    <a:pt x="0" y="24459"/>
                  </a:lnTo>
                  <a:lnTo>
                    <a:pt x="0" y="19402"/>
                  </a:lnTo>
                  <a:lnTo>
                    <a:pt x="1058" y="17913"/>
                  </a:lnTo>
                  <a:lnTo>
                    <a:pt x="2822" y="16920"/>
                  </a:lnTo>
                  <a:lnTo>
                    <a:pt x="8200" y="15327"/>
                  </a:lnTo>
                  <a:lnTo>
                    <a:pt x="8936" y="12286"/>
                  </a:lnTo>
                  <a:lnTo>
                    <a:pt x="9518" y="0"/>
                  </a:lnTo>
                  <a:lnTo>
                    <a:pt x="9525" y="10192"/>
                  </a:lnTo>
                  <a:lnTo>
                    <a:pt x="4038" y="29206"/>
                  </a:lnTo>
                  <a:lnTo>
                    <a:pt x="9249" y="68382"/>
                  </a:lnTo>
                  <a:lnTo>
                    <a:pt x="14500" y="76044"/>
                  </a:lnTo>
                  <a:lnTo>
                    <a:pt x="26852" y="89322"/>
                  </a:lnTo>
                  <a:lnTo>
                    <a:pt x="33453" y="87506"/>
                  </a:lnTo>
                  <a:lnTo>
                    <a:pt x="46248" y="83356"/>
                  </a:lnTo>
                  <a:lnTo>
                    <a:pt x="59564" y="79304"/>
                  </a:lnTo>
                  <a:lnTo>
                    <a:pt x="74093" y="74223"/>
                  </a:lnTo>
                  <a:lnTo>
                    <a:pt x="83427" y="72507"/>
                  </a:lnTo>
                  <a:lnTo>
                    <a:pt x="90101" y="82323"/>
                  </a:lnTo>
                  <a:lnTo>
                    <a:pt x="93725" y="98636"/>
                  </a:lnTo>
                  <a:lnTo>
                    <a:pt x="94798" y="111819"/>
                  </a:lnTo>
                  <a:lnTo>
                    <a:pt x="92227" y="119024"/>
                  </a:lnTo>
                  <a:lnTo>
                    <a:pt x="90060" y="122427"/>
                  </a:lnTo>
                  <a:lnTo>
                    <a:pt x="87556" y="124696"/>
                  </a:lnTo>
                  <a:lnTo>
                    <a:pt x="81953" y="127217"/>
                  </a:lnTo>
                  <a:lnTo>
                    <a:pt x="55247" y="129057"/>
                  </a:lnTo>
                  <a:lnTo>
                    <a:pt x="28575" y="1101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139">
              <a:extLst>
                <a:ext uri="{FF2B5EF4-FFF2-40B4-BE49-F238E27FC236}">
                  <a16:creationId xmlns:a16="http://schemas.microsoft.com/office/drawing/2014/main" id="{58B473AD-30F0-C9FF-496F-92846A06AC9F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3228975" y="4257675"/>
              <a:ext cx="114301" cy="28576"/>
            </a:xfrm>
            <a:custGeom>
              <a:avLst/>
              <a:gdLst/>
              <a:ahLst/>
              <a:cxnLst/>
              <a:rect l="0" t="0" r="0" b="0"/>
              <a:pathLst>
                <a:path w="114301" h="28576">
                  <a:moveTo>
                    <a:pt x="0" y="28575"/>
                  </a:moveTo>
                  <a:lnTo>
                    <a:pt x="0" y="28575"/>
                  </a:lnTo>
                  <a:lnTo>
                    <a:pt x="8200" y="28575"/>
                  </a:lnTo>
                  <a:lnTo>
                    <a:pt x="24472" y="15483"/>
                  </a:lnTo>
                  <a:lnTo>
                    <a:pt x="71829" y="103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140">
              <a:extLst>
                <a:ext uri="{FF2B5EF4-FFF2-40B4-BE49-F238E27FC236}">
                  <a16:creationId xmlns:a16="http://schemas.microsoft.com/office/drawing/2014/main" id="{91133518-1FF6-6510-F672-0AA4D42E8C31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3476741" y="4352925"/>
              <a:ext cx="104660" cy="9526"/>
            </a:xfrm>
            <a:custGeom>
              <a:avLst/>
              <a:gdLst/>
              <a:ahLst/>
              <a:cxnLst/>
              <a:rect l="0" t="0" r="0" b="0"/>
              <a:pathLst>
                <a:path w="104660" h="9526">
                  <a:moveTo>
                    <a:pt x="9409" y="9525"/>
                  </a:moveTo>
                  <a:lnTo>
                    <a:pt x="9409" y="9525"/>
                  </a:lnTo>
                  <a:lnTo>
                    <a:pt x="0" y="9525"/>
                  </a:lnTo>
                  <a:lnTo>
                    <a:pt x="15116" y="8467"/>
                  </a:lnTo>
                  <a:lnTo>
                    <a:pt x="44667" y="1324"/>
                  </a:lnTo>
                  <a:lnTo>
                    <a:pt x="90900" y="52"/>
                  </a:lnTo>
                  <a:lnTo>
                    <a:pt x="10465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141">
              <a:extLst>
                <a:ext uri="{FF2B5EF4-FFF2-40B4-BE49-F238E27FC236}">
                  <a16:creationId xmlns:a16="http://schemas.microsoft.com/office/drawing/2014/main" id="{83C24F65-E154-2BAE-9A95-E53D60E0F968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3638550" y="4286284"/>
              <a:ext cx="104206" cy="132750"/>
            </a:xfrm>
            <a:custGeom>
              <a:avLst/>
              <a:gdLst/>
              <a:ahLst/>
              <a:cxnLst/>
              <a:rect l="0" t="0" r="0" b="0"/>
              <a:pathLst>
                <a:path w="104206" h="132750">
                  <a:moveTo>
                    <a:pt x="0" y="9491"/>
                  </a:moveTo>
                  <a:lnTo>
                    <a:pt x="0" y="9491"/>
                  </a:lnTo>
                  <a:lnTo>
                    <a:pt x="5056" y="9491"/>
                  </a:lnTo>
                  <a:lnTo>
                    <a:pt x="52277" y="359"/>
                  </a:lnTo>
                  <a:lnTo>
                    <a:pt x="69980" y="0"/>
                  </a:lnTo>
                  <a:lnTo>
                    <a:pt x="72053" y="2106"/>
                  </a:lnTo>
                  <a:lnTo>
                    <a:pt x="74357" y="10089"/>
                  </a:lnTo>
                  <a:lnTo>
                    <a:pt x="73913" y="13065"/>
                  </a:lnTo>
                  <a:lnTo>
                    <a:pt x="72558" y="15048"/>
                  </a:lnTo>
                  <a:lnTo>
                    <a:pt x="70598" y="16371"/>
                  </a:lnTo>
                  <a:lnTo>
                    <a:pt x="69289" y="18311"/>
                  </a:lnTo>
                  <a:lnTo>
                    <a:pt x="65333" y="27156"/>
                  </a:lnTo>
                  <a:lnTo>
                    <a:pt x="51696" y="41654"/>
                  </a:lnTo>
                  <a:lnTo>
                    <a:pt x="20678" y="65120"/>
                  </a:lnTo>
                  <a:lnTo>
                    <a:pt x="27394" y="58306"/>
                  </a:lnTo>
                  <a:lnTo>
                    <a:pt x="33282" y="57469"/>
                  </a:lnTo>
                  <a:lnTo>
                    <a:pt x="64192" y="57147"/>
                  </a:lnTo>
                  <a:lnTo>
                    <a:pt x="73686" y="59952"/>
                  </a:lnTo>
                  <a:lnTo>
                    <a:pt x="91744" y="73365"/>
                  </a:lnTo>
                  <a:lnTo>
                    <a:pt x="98278" y="79507"/>
                  </a:lnTo>
                  <a:lnTo>
                    <a:pt x="101887" y="88587"/>
                  </a:lnTo>
                  <a:lnTo>
                    <a:pt x="104205" y="106606"/>
                  </a:lnTo>
                  <a:lnTo>
                    <a:pt x="101699" y="113684"/>
                  </a:lnTo>
                  <a:lnTo>
                    <a:pt x="99550" y="117053"/>
                  </a:lnTo>
                  <a:lnTo>
                    <a:pt x="86411" y="126851"/>
                  </a:lnTo>
                  <a:lnTo>
                    <a:pt x="74170" y="131400"/>
                  </a:lnTo>
                  <a:lnTo>
                    <a:pt x="58782" y="132749"/>
                  </a:lnTo>
                  <a:lnTo>
                    <a:pt x="11180" y="123959"/>
                  </a:lnTo>
                  <a:lnTo>
                    <a:pt x="9525" y="1237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142">
              <a:extLst>
                <a:ext uri="{FF2B5EF4-FFF2-40B4-BE49-F238E27FC236}">
                  <a16:creationId xmlns:a16="http://schemas.microsoft.com/office/drawing/2014/main" id="{1A0FF10B-2D49-5442-3B62-7CA319C111B6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3786417" y="4286285"/>
              <a:ext cx="127027" cy="133294"/>
            </a:xfrm>
            <a:custGeom>
              <a:avLst/>
              <a:gdLst/>
              <a:ahLst/>
              <a:cxnLst/>
              <a:rect l="0" t="0" r="0" b="0"/>
              <a:pathLst>
                <a:path w="127027" h="133294">
                  <a:moveTo>
                    <a:pt x="80733" y="19015"/>
                  </a:moveTo>
                  <a:lnTo>
                    <a:pt x="80733" y="19015"/>
                  </a:lnTo>
                  <a:lnTo>
                    <a:pt x="88934" y="10814"/>
                  </a:lnTo>
                  <a:lnTo>
                    <a:pt x="88317" y="10373"/>
                  </a:lnTo>
                  <a:lnTo>
                    <a:pt x="84809" y="9883"/>
                  </a:lnTo>
                  <a:lnTo>
                    <a:pt x="71706" y="367"/>
                  </a:lnTo>
                  <a:lnTo>
                    <a:pt x="57994" y="0"/>
                  </a:lnTo>
                  <a:lnTo>
                    <a:pt x="51930" y="2803"/>
                  </a:lnTo>
                  <a:lnTo>
                    <a:pt x="45707" y="6518"/>
                  </a:lnTo>
                  <a:lnTo>
                    <a:pt x="33088" y="8903"/>
                  </a:lnTo>
                  <a:lnTo>
                    <a:pt x="29920" y="9099"/>
                  </a:lnTo>
                  <a:lnTo>
                    <a:pt x="27808" y="10287"/>
                  </a:lnTo>
                  <a:lnTo>
                    <a:pt x="26399" y="12138"/>
                  </a:lnTo>
                  <a:lnTo>
                    <a:pt x="23776" y="17017"/>
                  </a:lnTo>
                  <a:lnTo>
                    <a:pt x="8504" y="34993"/>
                  </a:lnTo>
                  <a:lnTo>
                    <a:pt x="0" y="60892"/>
                  </a:lnTo>
                  <a:lnTo>
                    <a:pt x="48" y="75021"/>
                  </a:lnTo>
                  <a:lnTo>
                    <a:pt x="4657" y="89415"/>
                  </a:lnTo>
                  <a:lnTo>
                    <a:pt x="25729" y="123693"/>
                  </a:lnTo>
                  <a:lnTo>
                    <a:pt x="32650" y="129038"/>
                  </a:lnTo>
                  <a:lnTo>
                    <a:pt x="42498" y="132048"/>
                  </a:lnTo>
                  <a:lnTo>
                    <a:pt x="74380" y="133293"/>
                  </a:lnTo>
                  <a:lnTo>
                    <a:pt x="80732" y="130483"/>
                  </a:lnTo>
                  <a:lnTo>
                    <a:pt x="111159" y="110924"/>
                  </a:lnTo>
                  <a:lnTo>
                    <a:pt x="121615" y="91403"/>
                  </a:lnTo>
                  <a:lnTo>
                    <a:pt x="127026" y="63967"/>
                  </a:lnTo>
                  <a:lnTo>
                    <a:pt x="126905" y="44564"/>
                  </a:lnTo>
                  <a:lnTo>
                    <a:pt x="115048" y="12685"/>
                  </a:lnTo>
                  <a:lnTo>
                    <a:pt x="109037" y="5618"/>
                  </a:lnTo>
                  <a:lnTo>
                    <a:pt x="105952" y="3734"/>
                  </a:lnTo>
                  <a:lnTo>
                    <a:pt x="91498" y="1082"/>
                  </a:lnTo>
                  <a:lnTo>
                    <a:pt x="73810" y="296"/>
                  </a:lnTo>
                  <a:lnTo>
                    <a:pt x="64250" y="2934"/>
                  </a:lnTo>
                  <a:lnTo>
                    <a:pt x="56474" y="6576"/>
                  </a:lnTo>
                  <a:lnTo>
                    <a:pt x="44665" y="9106"/>
                  </a:lnTo>
                  <a:lnTo>
                    <a:pt x="43987" y="10293"/>
                  </a:lnTo>
                  <a:lnTo>
                    <a:pt x="43235" y="14433"/>
                  </a:lnTo>
                  <a:lnTo>
                    <a:pt x="41976" y="15960"/>
                  </a:lnTo>
                  <a:lnTo>
                    <a:pt x="37755" y="17657"/>
                  </a:lnTo>
                  <a:lnTo>
                    <a:pt x="37264" y="19168"/>
                  </a:lnTo>
                  <a:lnTo>
                    <a:pt x="42633" y="285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8" name="SMARTInkShape-143">
            <a:extLst>
              <a:ext uri="{FF2B5EF4-FFF2-40B4-BE49-F238E27FC236}">
                <a16:creationId xmlns:a16="http://schemas.microsoft.com/office/drawing/2014/main" id="{A91CE5FF-09DD-C783-9C5B-C2C96925DABF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933700" y="4505328"/>
            <a:ext cx="1009574" cy="76191"/>
          </a:xfrm>
          <a:custGeom>
            <a:avLst/>
            <a:gdLst/>
            <a:ahLst/>
            <a:cxnLst/>
            <a:rect l="0" t="0" r="0" b="0"/>
            <a:pathLst>
              <a:path w="1009574" h="76191">
                <a:moveTo>
                  <a:pt x="0" y="66672"/>
                </a:moveTo>
                <a:lnTo>
                  <a:pt x="0" y="66672"/>
                </a:lnTo>
                <a:lnTo>
                  <a:pt x="8200" y="74873"/>
                </a:lnTo>
                <a:lnTo>
                  <a:pt x="17610" y="76080"/>
                </a:lnTo>
                <a:lnTo>
                  <a:pt x="60101" y="76190"/>
                </a:lnTo>
                <a:lnTo>
                  <a:pt x="88503" y="73374"/>
                </a:lnTo>
                <a:lnTo>
                  <a:pt x="122741" y="67555"/>
                </a:lnTo>
                <a:lnTo>
                  <a:pt x="158899" y="66934"/>
                </a:lnTo>
                <a:lnTo>
                  <a:pt x="203935" y="66724"/>
                </a:lnTo>
                <a:lnTo>
                  <a:pt x="247157" y="66677"/>
                </a:lnTo>
                <a:lnTo>
                  <a:pt x="278276" y="65614"/>
                </a:lnTo>
                <a:lnTo>
                  <a:pt x="297249" y="59133"/>
                </a:lnTo>
                <a:lnTo>
                  <a:pt x="338568" y="56166"/>
                </a:lnTo>
                <a:lnTo>
                  <a:pt x="384435" y="48511"/>
                </a:lnTo>
                <a:lnTo>
                  <a:pt x="430848" y="46642"/>
                </a:lnTo>
                <a:lnTo>
                  <a:pt x="476194" y="38690"/>
                </a:lnTo>
                <a:lnTo>
                  <a:pt x="521085" y="38175"/>
                </a:lnTo>
                <a:lnTo>
                  <a:pt x="568128" y="33050"/>
                </a:lnTo>
                <a:lnTo>
                  <a:pt x="609993" y="29457"/>
                </a:lnTo>
                <a:lnTo>
                  <a:pt x="655226" y="28689"/>
                </a:lnTo>
                <a:lnTo>
                  <a:pt x="699138" y="25765"/>
                </a:lnTo>
                <a:lnTo>
                  <a:pt x="741822" y="20374"/>
                </a:lnTo>
                <a:lnTo>
                  <a:pt x="782887" y="19222"/>
                </a:lnTo>
                <a:lnTo>
                  <a:pt x="824569" y="14025"/>
                </a:lnTo>
                <a:lnTo>
                  <a:pt x="871452" y="10411"/>
                </a:lnTo>
                <a:lnTo>
                  <a:pt x="916870" y="8542"/>
                </a:lnTo>
                <a:lnTo>
                  <a:pt x="963218" y="886"/>
                </a:lnTo>
                <a:lnTo>
                  <a:pt x="1009391" y="0"/>
                </a:lnTo>
                <a:lnTo>
                  <a:pt x="1009573" y="5054"/>
                </a:lnTo>
                <a:lnTo>
                  <a:pt x="1008540" y="6544"/>
                </a:lnTo>
                <a:lnTo>
                  <a:pt x="1000125" y="952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1" name="SMARTInkShape-Group31">
            <a:extLst>
              <a:ext uri="{FF2B5EF4-FFF2-40B4-BE49-F238E27FC236}">
                <a16:creationId xmlns:a16="http://schemas.microsoft.com/office/drawing/2014/main" id="{C3E4098B-E512-8A7A-CEFC-9608054986B1}"/>
              </a:ext>
            </a:extLst>
          </p:cNvPr>
          <p:cNvGrpSpPr/>
          <p:nvPr/>
        </p:nvGrpSpPr>
        <p:grpSpPr>
          <a:xfrm>
            <a:off x="3248699" y="4695875"/>
            <a:ext cx="293240" cy="161861"/>
            <a:chOff x="3248699" y="4695875"/>
            <a:chExt cx="293240" cy="161861"/>
          </a:xfrm>
        </p:grpSpPr>
        <p:sp>
          <p:nvSpPr>
            <p:cNvPr id="169" name="SMARTInkShape-144">
              <a:extLst>
                <a:ext uri="{FF2B5EF4-FFF2-40B4-BE49-F238E27FC236}">
                  <a16:creationId xmlns:a16="http://schemas.microsoft.com/office/drawing/2014/main" id="{DEB6DB29-607C-CE1B-DDF1-C5C590AD5C74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3248699" y="4724448"/>
              <a:ext cx="123152" cy="133288"/>
            </a:xfrm>
            <a:custGeom>
              <a:avLst/>
              <a:gdLst/>
              <a:ahLst/>
              <a:cxnLst/>
              <a:rect l="0" t="0" r="0" b="0"/>
              <a:pathLst>
                <a:path w="123152" h="133288">
                  <a:moveTo>
                    <a:pt x="8851" y="38052"/>
                  </a:moveTo>
                  <a:lnTo>
                    <a:pt x="8851" y="38052"/>
                  </a:lnTo>
                  <a:lnTo>
                    <a:pt x="8851" y="46253"/>
                  </a:lnTo>
                  <a:lnTo>
                    <a:pt x="8851" y="39260"/>
                  </a:lnTo>
                  <a:lnTo>
                    <a:pt x="24039" y="21876"/>
                  </a:lnTo>
                  <a:lnTo>
                    <a:pt x="26184" y="15693"/>
                  </a:lnTo>
                  <a:lnTo>
                    <a:pt x="32783" y="9418"/>
                  </a:lnTo>
                  <a:lnTo>
                    <a:pt x="41713" y="4158"/>
                  </a:lnTo>
                  <a:lnTo>
                    <a:pt x="54323" y="506"/>
                  </a:lnTo>
                  <a:lnTo>
                    <a:pt x="64488" y="0"/>
                  </a:lnTo>
                  <a:lnTo>
                    <a:pt x="70609" y="5023"/>
                  </a:lnTo>
                  <a:lnTo>
                    <a:pt x="73340" y="13142"/>
                  </a:lnTo>
                  <a:lnTo>
                    <a:pt x="77701" y="29613"/>
                  </a:lnTo>
                  <a:lnTo>
                    <a:pt x="80151" y="35601"/>
                  </a:lnTo>
                  <a:lnTo>
                    <a:pt x="80726" y="40651"/>
                  </a:lnTo>
                  <a:lnTo>
                    <a:pt x="78542" y="49085"/>
                  </a:lnTo>
                  <a:lnTo>
                    <a:pt x="65562" y="73946"/>
                  </a:lnTo>
                  <a:lnTo>
                    <a:pt x="53214" y="88416"/>
                  </a:lnTo>
                  <a:lnTo>
                    <a:pt x="46912" y="92186"/>
                  </a:lnTo>
                  <a:lnTo>
                    <a:pt x="43750" y="93191"/>
                  </a:lnTo>
                  <a:lnTo>
                    <a:pt x="37414" y="99952"/>
                  </a:lnTo>
                  <a:lnTo>
                    <a:pt x="30012" y="108955"/>
                  </a:lnTo>
                  <a:lnTo>
                    <a:pt x="0" y="132720"/>
                  </a:lnTo>
                  <a:lnTo>
                    <a:pt x="12643" y="133251"/>
                  </a:lnTo>
                  <a:lnTo>
                    <a:pt x="26790" y="133287"/>
                  </a:lnTo>
                  <a:lnTo>
                    <a:pt x="35521" y="130473"/>
                  </a:lnTo>
                  <a:lnTo>
                    <a:pt x="42930" y="126753"/>
                  </a:lnTo>
                  <a:lnTo>
                    <a:pt x="59539" y="124169"/>
                  </a:lnTo>
                  <a:lnTo>
                    <a:pt x="99075" y="123777"/>
                  </a:lnTo>
                  <a:lnTo>
                    <a:pt x="123151" y="1142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145">
              <a:extLst>
                <a:ext uri="{FF2B5EF4-FFF2-40B4-BE49-F238E27FC236}">
                  <a16:creationId xmlns:a16="http://schemas.microsoft.com/office/drawing/2014/main" id="{F65251C3-C32E-E683-A819-50A823BA80CF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3429566" y="4695875"/>
              <a:ext cx="112373" cy="150699"/>
            </a:xfrm>
            <a:custGeom>
              <a:avLst/>
              <a:gdLst/>
              <a:ahLst/>
              <a:cxnLst/>
              <a:rect l="0" t="0" r="0" b="0"/>
              <a:pathLst>
                <a:path w="112373" h="150699">
                  <a:moveTo>
                    <a:pt x="56584" y="28525"/>
                  </a:moveTo>
                  <a:lnTo>
                    <a:pt x="56584" y="28525"/>
                  </a:lnTo>
                  <a:lnTo>
                    <a:pt x="56584" y="5204"/>
                  </a:lnTo>
                  <a:lnTo>
                    <a:pt x="55526" y="4511"/>
                  </a:lnTo>
                  <a:lnTo>
                    <a:pt x="53762" y="5107"/>
                  </a:lnTo>
                  <a:lnTo>
                    <a:pt x="25993" y="22477"/>
                  </a:lnTo>
                  <a:lnTo>
                    <a:pt x="15652" y="36846"/>
                  </a:lnTo>
                  <a:lnTo>
                    <a:pt x="2301" y="71601"/>
                  </a:lnTo>
                  <a:lnTo>
                    <a:pt x="0" y="93008"/>
                  </a:lnTo>
                  <a:lnTo>
                    <a:pt x="4658" y="111366"/>
                  </a:lnTo>
                  <a:lnTo>
                    <a:pt x="17798" y="130211"/>
                  </a:lnTo>
                  <a:lnTo>
                    <a:pt x="26293" y="137219"/>
                  </a:lnTo>
                  <a:lnTo>
                    <a:pt x="37025" y="143986"/>
                  </a:lnTo>
                  <a:lnTo>
                    <a:pt x="43658" y="148633"/>
                  </a:lnTo>
                  <a:lnTo>
                    <a:pt x="50133" y="150698"/>
                  </a:lnTo>
                  <a:lnTo>
                    <a:pt x="80621" y="144004"/>
                  </a:lnTo>
                  <a:lnTo>
                    <a:pt x="88871" y="138118"/>
                  </a:lnTo>
                  <a:lnTo>
                    <a:pt x="92100" y="132619"/>
                  </a:lnTo>
                  <a:lnTo>
                    <a:pt x="94594" y="126647"/>
                  </a:lnTo>
                  <a:lnTo>
                    <a:pt x="100890" y="117335"/>
                  </a:lnTo>
                  <a:lnTo>
                    <a:pt x="112372" y="78374"/>
                  </a:lnTo>
                  <a:lnTo>
                    <a:pt x="110306" y="69025"/>
                  </a:lnTo>
                  <a:lnTo>
                    <a:pt x="106016" y="57811"/>
                  </a:lnTo>
                  <a:lnTo>
                    <a:pt x="104566" y="49597"/>
                  </a:lnTo>
                  <a:lnTo>
                    <a:pt x="93895" y="29941"/>
                  </a:lnTo>
                  <a:lnTo>
                    <a:pt x="89041" y="22804"/>
                  </a:lnTo>
                  <a:lnTo>
                    <a:pt x="83104" y="9599"/>
                  </a:lnTo>
                  <a:lnTo>
                    <a:pt x="80614" y="6383"/>
                  </a:lnTo>
                  <a:lnTo>
                    <a:pt x="75025" y="2809"/>
                  </a:lnTo>
                  <a:lnTo>
                    <a:pt x="58430" y="117"/>
                  </a:lnTo>
                  <a:lnTo>
                    <a:pt x="52075" y="0"/>
                  </a:lnTo>
                  <a:lnTo>
                    <a:pt x="50403" y="1041"/>
                  </a:lnTo>
                  <a:lnTo>
                    <a:pt x="49288" y="2794"/>
                  </a:lnTo>
                  <a:lnTo>
                    <a:pt x="48545" y="5021"/>
                  </a:lnTo>
                  <a:lnTo>
                    <a:pt x="46991" y="6506"/>
                  </a:lnTo>
                  <a:lnTo>
                    <a:pt x="42443" y="8155"/>
                  </a:lnTo>
                  <a:lnTo>
                    <a:pt x="40806" y="9653"/>
                  </a:lnTo>
                  <a:lnTo>
                    <a:pt x="38989" y="14140"/>
                  </a:lnTo>
                  <a:lnTo>
                    <a:pt x="37534" y="28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7" name="SMARTInkShape-Group32">
            <a:extLst>
              <a:ext uri="{FF2B5EF4-FFF2-40B4-BE49-F238E27FC236}">
                <a16:creationId xmlns:a16="http://schemas.microsoft.com/office/drawing/2014/main" id="{C79073E2-9AC4-B0D5-E6C3-A488EAA0912B}"/>
              </a:ext>
            </a:extLst>
          </p:cNvPr>
          <p:cNvGrpSpPr/>
          <p:nvPr/>
        </p:nvGrpSpPr>
        <p:grpSpPr>
          <a:xfrm>
            <a:off x="6934747" y="5701521"/>
            <a:ext cx="485229" cy="165870"/>
            <a:chOff x="6934747" y="5701521"/>
            <a:chExt cx="485229" cy="165870"/>
          </a:xfrm>
        </p:grpSpPr>
        <p:sp>
          <p:nvSpPr>
            <p:cNvPr id="172" name="SMARTInkShape-146">
              <a:extLst>
                <a:ext uri="{FF2B5EF4-FFF2-40B4-BE49-F238E27FC236}">
                  <a16:creationId xmlns:a16="http://schemas.microsoft.com/office/drawing/2014/main" id="{F06433F7-8E22-4296-EBCA-08FB5908ED85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6934747" y="5743659"/>
              <a:ext cx="104028" cy="104134"/>
            </a:xfrm>
            <a:custGeom>
              <a:avLst/>
              <a:gdLst/>
              <a:ahLst/>
              <a:cxnLst/>
              <a:rect l="0" t="0" r="0" b="0"/>
              <a:pathLst>
                <a:path w="104028" h="104134">
                  <a:moveTo>
                    <a:pt x="66128" y="28491"/>
                  </a:moveTo>
                  <a:lnTo>
                    <a:pt x="66128" y="28491"/>
                  </a:lnTo>
                  <a:lnTo>
                    <a:pt x="66128" y="19082"/>
                  </a:lnTo>
                  <a:lnTo>
                    <a:pt x="61072" y="13943"/>
                  </a:lnTo>
                  <a:lnTo>
                    <a:pt x="55767" y="11442"/>
                  </a:lnTo>
                  <a:lnTo>
                    <a:pt x="34329" y="9558"/>
                  </a:lnTo>
                  <a:lnTo>
                    <a:pt x="32229" y="10577"/>
                  </a:lnTo>
                  <a:lnTo>
                    <a:pt x="30829" y="12315"/>
                  </a:lnTo>
                  <a:lnTo>
                    <a:pt x="29895" y="14532"/>
                  </a:lnTo>
                  <a:lnTo>
                    <a:pt x="28215" y="16010"/>
                  </a:lnTo>
                  <a:lnTo>
                    <a:pt x="17912" y="21204"/>
                  </a:lnTo>
                  <a:lnTo>
                    <a:pt x="5686" y="32108"/>
                  </a:lnTo>
                  <a:lnTo>
                    <a:pt x="2223" y="41035"/>
                  </a:lnTo>
                  <a:lnTo>
                    <a:pt x="0" y="58955"/>
                  </a:lnTo>
                  <a:lnTo>
                    <a:pt x="2519" y="66019"/>
                  </a:lnTo>
                  <a:lnTo>
                    <a:pt x="6108" y="72687"/>
                  </a:lnTo>
                  <a:lnTo>
                    <a:pt x="9186" y="82390"/>
                  </a:lnTo>
                  <a:lnTo>
                    <a:pt x="13656" y="88783"/>
                  </a:lnTo>
                  <a:lnTo>
                    <a:pt x="27180" y="98332"/>
                  </a:lnTo>
                  <a:lnTo>
                    <a:pt x="44592" y="102807"/>
                  </a:lnTo>
                  <a:lnTo>
                    <a:pt x="58101" y="104133"/>
                  </a:lnTo>
                  <a:lnTo>
                    <a:pt x="65383" y="101621"/>
                  </a:lnTo>
                  <a:lnTo>
                    <a:pt x="96511" y="82287"/>
                  </a:lnTo>
                  <a:lnTo>
                    <a:pt x="100798" y="76037"/>
                  </a:lnTo>
                  <a:lnTo>
                    <a:pt x="102703" y="68673"/>
                  </a:lnTo>
                  <a:lnTo>
                    <a:pt x="104027" y="45686"/>
                  </a:lnTo>
                  <a:lnTo>
                    <a:pt x="101317" y="38602"/>
                  </a:lnTo>
                  <a:lnTo>
                    <a:pt x="78714" y="7151"/>
                  </a:lnTo>
                  <a:lnTo>
                    <a:pt x="67994" y="869"/>
                  </a:lnTo>
                  <a:lnTo>
                    <a:pt x="44833" y="0"/>
                  </a:lnTo>
                  <a:lnTo>
                    <a:pt x="37966" y="2776"/>
                  </a:lnTo>
                  <a:lnTo>
                    <a:pt x="34654" y="4998"/>
                  </a:lnTo>
                  <a:lnTo>
                    <a:pt x="32446" y="7537"/>
                  </a:lnTo>
                  <a:lnTo>
                    <a:pt x="28028" y="189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147">
              <a:extLst>
                <a:ext uri="{FF2B5EF4-FFF2-40B4-BE49-F238E27FC236}">
                  <a16:creationId xmlns:a16="http://schemas.microsoft.com/office/drawing/2014/main" id="{2938AF3A-27F2-8C01-5C42-C35BB61C1245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7124700" y="5829300"/>
              <a:ext cx="5488" cy="1"/>
            </a:xfrm>
            <a:custGeom>
              <a:avLst/>
              <a:gdLst/>
              <a:ahLst/>
              <a:cxnLst/>
              <a:rect l="0" t="0" r="0" b="0"/>
              <a:pathLst>
                <a:path w="5488" h="1">
                  <a:moveTo>
                    <a:pt x="0" y="0"/>
                  </a:moveTo>
                  <a:lnTo>
                    <a:pt x="0" y="0"/>
                  </a:lnTo>
                  <a:lnTo>
                    <a:pt x="5487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148">
              <a:extLst>
                <a:ext uri="{FF2B5EF4-FFF2-40B4-BE49-F238E27FC236}">
                  <a16:creationId xmlns:a16="http://schemas.microsoft.com/office/drawing/2014/main" id="{9AD5A406-1E49-C890-95E3-E3BAECC7C963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7162800" y="5762660"/>
              <a:ext cx="95251" cy="104731"/>
            </a:xfrm>
            <a:custGeom>
              <a:avLst/>
              <a:gdLst/>
              <a:ahLst/>
              <a:cxnLst/>
              <a:rect l="0" t="0" r="0" b="0"/>
              <a:pathLst>
                <a:path w="95251" h="104731">
                  <a:moveTo>
                    <a:pt x="0" y="28540"/>
                  </a:moveTo>
                  <a:lnTo>
                    <a:pt x="0" y="28540"/>
                  </a:lnTo>
                  <a:lnTo>
                    <a:pt x="9134" y="19408"/>
                  </a:lnTo>
                  <a:lnTo>
                    <a:pt x="9491" y="10848"/>
                  </a:lnTo>
                  <a:lnTo>
                    <a:pt x="10561" y="10396"/>
                  </a:lnTo>
                  <a:lnTo>
                    <a:pt x="17723" y="9609"/>
                  </a:lnTo>
                  <a:lnTo>
                    <a:pt x="40392" y="1299"/>
                  </a:lnTo>
                  <a:lnTo>
                    <a:pt x="64770" y="0"/>
                  </a:lnTo>
                  <a:lnTo>
                    <a:pt x="65405" y="1046"/>
                  </a:lnTo>
                  <a:lnTo>
                    <a:pt x="66508" y="8169"/>
                  </a:lnTo>
                  <a:lnTo>
                    <a:pt x="73187" y="16834"/>
                  </a:lnTo>
                  <a:lnTo>
                    <a:pt x="75803" y="26789"/>
                  </a:lnTo>
                  <a:lnTo>
                    <a:pt x="69576" y="36857"/>
                  </a:lnTo>
                  <a:lnTo>
                    <a:pt x="67964" y="46700"/>
                  </a:lnTo>
                  <a:lnTo>
                    <a:pt x="65418" y="51230"/>
                  </a:lnTo>
                  <a:lnTo>
                    <a:pt x="56945" y="59086"/>
                  </a:lnTo>
                  <a:lnTo>
                    <a:pt x="26235" y="76006"/>
                  </a:lnTo>
                  <a:lnTo>
                    <a:pt x="23840" y="79234"/>
                  </a:lnTo>
                  <a:lnTo>
                    <a:pt x="18356" y="82820"/>
                  </a:lnTo>
                  <a:lnTo>
                    <a:pt x="12391" y="85473"/>
                  </a:lnTo>
                  <a:lnTo>
                    <a:pt x="546" y="94773"/>
                  </a:lnTo>
                  <a:lnTo>
                    <a:pt x="16278" y="96247"/>
                  </a:lnTo>
                  <a:lnTo>
                    <a:pt x="26578" y="101754"/>
                  </a:lnTo>
                  <a:lnTo>
                    <a:pt x="71884" y="104662"/>
                  </a:lnTo>
                  <a:lnTo>
                    <a:pt x="83693" y="104730"/>
                  </a:lnTo>
                  <a:lnTo>
                    <a:pt x="95250" y="952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149">
              <a:extLst>
                <a:ext uri="{FF2B5EF4-FFF2-40B4-BE49-F238E27FC236}">
                  <a16:creationId xmlns:a16="http://schemas.microsoft.com/office/drawing/2014/main" id="{80A49596-BF5D-752A-C7E4-D9A077CD9FBB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7296150" y="5753492"/>
              <a:ext cx="80174" cy="103818"/>
            </a:xfrm>
            <a:custGeom>
              <a:avLst/>
              <a:gdLst/>
              <a:ahLst/>
              <a:cxnLst/>
              <a:rect l="0" t="0" r="0" b="0"/>
              <a:pathLst>
                <a:path w="80174" h="103818">
                  <a:moveTo>
                    <a:pt x="9525" y="9133"/>
                  </a:moveTo>
                  <a:lnTo>
                    <a:pt x="9525" y="9133"/>
                  </a:lnTo>
                  <a:lnTo>
                    <a:pt x="18659" y="0"/>
                  </a:lnTo>
                  <a:lnTo>
                    <a:pt x="3838" y="15878"/>
                  </a:lnTo>
                  <a:lnTo>
                    <a:pt x="150" y="27640"/>
                  </a:lnTo>
                  <a:lnTo>
                    <a:pt x="44" y="33079"/>
                  </a:lnTo>
                  <a:lnTo>
                    <a:pt x="1088" y="34621"/>
                  </a:lnTo>
                  <a:lnTo>
                    <a:pt x="2842" y="35650"/>
                  </a:lnTo>
                  <a:lnTo>
                    <a:pt x="10368" y="37098"/>
                  </a:lnTo>
                  <a:lnTo>
                    <a:pt x="31800" y="37672"/>
                  </a:lnTo>
                  <a:lnTo>
                    <a:pt x="38122" y="40515"/>
                  </a:lnTo>
                  <a:lnTo>
                    <a:pt x="41290" y="42754"/>
                  </a:lnTo>
                  <a:lnTo>
                    <a:pt x="64691" y="49465"/>
                  </a:lnTo>
                  <a:lnTo>
                    <a:pt x="68527" y="51896"/>
                  </a:lnTo>
                  <a:lnTo>
                    <a:pt x="78983" y="65430"/>
                  </a:lnTo>
                  <a:lnTo>
                    <a:pt x="80173" y="69948"/>
                  </a:lnTo>
                  <a:lnTo>
                    <a:pt x="79906" y="74018"/>
                  </a:lnTo>
                  <a:lnTo>
                    <a:pt x="76789" y="81362"/>
                  </a:lnTo>
                  <a:lnTo>
                    <a:pt x="63160" y="97928"/>
                  </a:lnTo>
                  <a:lnTo>
                    <a:pt x="54177" y="101515"/>
                  </a:lnTo>
                  <a:lnTo>
                    <a:pt x="31163" y="103817"/>
                  </a:lnTo>
                  <a:lnTo>
                    <a:pt x="0" y="948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150">
              <a:extLst>
                <a:ext uri="{FF2B5EF4-FFF2-40B4-BE49-F238E27FC236}">
                  <a16:creationId xmlns:a16="http://schemas.microsoft.com/office/drawing/2014/main" id="{99138AB4-9C2B-872E-2389-9BB3C653B594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7305675" y="5701521"/>
              <a:ext cx="114301" cy="23005"/>
            </a:xfrm>
            <a:custGeom>
              <a:avLst/>
              <a:gdLst/>
              <a:ahLst/>
              <a:cxnLst/>
              <a:rect l="0" t="0" r="0" b="0"/>
              <a:pathLst>
                <a:path w="114301" h="23005">
                  <a:moveTo>
                    <a:pt x="0" y="23004"/>
                  </a:moveTo>
                  <a:lnTo>
                    <a:pt x="0" y="23004"/>
                  </a:lnTo>
                  <a:lnTo>
                    <a:pt x="8664" y="15400"/>
                  </a:lnTo>
                  <a:lnTo>
                    <a:pt x="40704" y="614"/>
                  </a:lnTo>
                  <a:lnTo>
                    <a:pt x="55485" y="0"/>
                  </a:lnTo>
                  <a:lnTo>
                    <a:pt x="114300" y="39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7" name="SMARTInkShape-Group33">
            <a:extLst>
              <a:ext uri="{FF2B5EF4-FFF2-40B4-BE49-F238E27FC236}">
                <a16:creationId xmlns:a16="http://schemas.microsoft.com/office/drawing/2014/main" id="{8E964CD9-991C-EC02-86B9-CDB53DFA8C0F}"/>
              </a:ext>
            </a:extLst>
          </p:cNvPr>
          <p:cNvGrpSpPr/>
          <p:nvPr/>
        </p:nvGrpSpPr>
        <p:grpSpPr>
          <a:xfrm>
            <a:off x="2809875" y="5088548"/>
            <a:ext cx="1084696" cy="587948"/>
            <a:chOff x="2809875" y="5088548"/>
            <a:chExt cx="1084696" cy="587948"/>
          </a:xfrm>
        </p:grpSpPr>
        <p:sp>
          <p:nvSpPr>
            <p:cNvPr id="178" name="SMARTInkShape-151">
              <a:extLst>
                <a:ext uri="{FF2B5EF4-FFF2-40B4-BE49-F238E27FC236}">
                  <a16:creationId xmlns:a16="http://schemas.microsoft.com/office/drawing/2014/main" id="{1CC0755E-A944-7138-E9BA-3A58398761D7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2857500" y="5144016"/>
              <a:ext cx="112151" cy="169858"/>
            </a:xfrm>
            <a:custGeom>
              <a:avLst/>
              <a:gdLst/>
              <a:ahLst/>
              <a:cxnLst/>
              <a:rect l="0" t="0" r="0" b="0"/>
              <a:pathLst>
                <a:path w="112151" h="169858">
                  <a:moveTo>
                    <a:pt x="9525" y="28059"/>
                  </a:moveTo>
                  <a:lnTo>
                    <a:pt x="9525" y="28059"/>
                  </a:lnTo>
                  <a:lnTo>
                    <a:pt x="4038" y="22571"/>
                  </a:lnTo>
                  <a:lnTo>
                    <a:pt x="6381" y="24915"/>
                  </a:lnTo>
                  <a:lnTo>
                    <a:pt x="7428" y="24904"/>
                  </a:lnTo>
                  <a:lnTo>
                    <a:pt x="8127" y="23839"/>
                  </a:lnTo>
                  <a:lnTo>
                    <a:pt x="9249" y="19582"/>
                  </a:lnTo>
                  <a:lnTo>
                    <a:pt x="14500" y="13788"/>
                  </a:lnTo>
                  <a:lnTo>
                    <a:pt x="32871" y="5369"/>
                  </a:lnTo>
                  <a:lnTo>
                    <a:pt x="66405" y="258"/>
                  </a:lnTo>
                  <a:lnTo>
                    <a:pt x="72845" y="0"/>
                  </a:lnTo>
                  <a:lnTo>
                    <a:pt x="78196" y="1945"/>
                  </a:lnTo>
                  <a:lnTo>
                    <a:pt x="86965" y="9750"/>
                  </a:lnTo>
                  <a:lnTo>
                    <a:pt x="97852" y="26045"/>
                  </a:lnTo>
                  <a:lnTo>
                    <a:pt x="99101" y="32008"/>
                  </a:lnTo>
                  <a:lnTo>
                    <a:pt x="97667" y="44278"/>
                  </a:lnTo>
                  <a:lnTo>
                    <a:pt x="87858" y="56787"/>
                  </a:lnTo>
                  <a:lnTo>
                    <a:pt x="47813" y="84386"/>
                  </a:lnTo>
                  <a:lnTo>
                    <a:pt x="31453" y="91668"/>
                  </a:lnTo>
                  <a:lnTo>
                    <a:pt x="21500" y="94128"/>
                  </a:lnTo>
                  <a:lnTo>
                    <a:pt x="33684" y="88068"/>
                  </a:lnTo>
                  <a:lnTo>
                    <a:pt x="50202" y="85774"/>
                  </a:lnTo>
                  <a:lnTo>
                    <a:pt x="62529" y="86519"/>
                  </a:lnTo>
                  <a:lnTo>
                    <a:pt x="85202" y="92888"/>
                  </a:lnTo>
                  <a:lnTo>
                    <a:pt x="95371" y="98500"/>
                  </a:lnTo>
                  <a:lnTo>
                    <a:pt x="107045" y="112666"/>
                  </a:lnTo>
                  <a:lnTo>
                    <a:pt x="111075" y="124223"/>
                  </a:lnTo>
                  <a:lnTo>
                    <a:pt x="112150" y="130268"/>
                  </a:lnTo>
                  <a:lnTo>
                    <a:pt x="110523" y="142630"/>
                  </a:lnTo>
                  <a:lnTo>
                    <a:pt x="106271" y="154121"/>
                  </a:lnTo>
                  <a:lnTo>
                    <a:pt x="100854" y="162756"/>
                  </a:lnTo>
                  <a:lnTo>
                    <a:pt x="95811" y="165482"/>
                  </a:lnTo>
                  <a:lnTo>
                    <a:pt x="64905" y="169857"/>
                  </a:lnTo>
                  <a:lnTo>
                    <a:pt x="26421" y="169734"/>
                  </a:lnTo>
                  <a:lnTo>
                    <a:pt x="13154" y="165815"/>
                  </a:lnTo>
                  <a:lnTo>
                    <a:pt x="8769" y="163288"/>
                  </a:lnTo>
                  <a:lnTo>
                    <a:pt x="0" y="1518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152">
              <a:extLst>
                <a:ext uri="{FF2B5EF4-FFF2-40B4-BE49-F238E27FC236}">
                  <a16:creationId xmlns:a16="http://schemas.microsoft.com/office/drawing/2014/main" id="{A7C3495D-50B8-3A30-7697-D4E966E58804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3049905" y="5115362"/>
              <a:ext cx="125572" cy="197994"/>
            </a:xfrm>
            <a:custGeom>
              <a:avLst/>
              <a:gdLst/>
              <a:ahLst/>
              <a:cxnLst/>
              <a:rect l="0" t="0" r="0" b="0"/>
              <a:pathLst>
                <a:path w="125572" h="197994">
                  <a:moveTo>
                    <a:pt x="93345" y="28138"/>
                  </a:moveTo>
                  <a:lnTo>
                    <a:pt x="93345" y="28138"/>
                  </a:lnTo>
                  <a:lnTo>
                    <a:pt x="93345" y="23082"/>
                  </a:lnTo>
                  <a:lnTo>
                    <a:pt x="96167" y="17777"/>
                  </a:lnTo>
                  <a:lnTo>
                    <a:pt x="101545" y="10804"/>
                  </a:lnTo>
                  <a:lnTo>
                    <a:pt x="100929" y="9174"/>
                  </a:lnTo>
                  <a:lnTo>
                    <a:pt x="97421" y="4540"/>
                  </a:lnTo>
                  <a:lnTo>
                    <a:pt x="92334" y="1775"/>
                  </a:lnTo>
                  <a:lnTo>
                    <a:pt x="75389" y="0"/>
                  </a:lnTo>
                  <a:lnTo>
                    <a:pt x="66668" y="2579"/>
                  </a:lnTo>
                  <a:lnTo>
                    <a:pt x="59263" y="6195"/>
                  </a:lnTo>
                  <a:lnTo>
                    <a:pt x="49145" y="9289"/>
                  </a:lnTo>
                  <a:lnTo>
                    <a:pt x="23321" y="26318"/>
                  </a:lnTo>
                  <a:lnTo>
                    <a:pt x="15303" y="36501"/>
                  </a:lnTo>
                  <a:lnTo>
                    <a:pt x="11035" y="48083"/>
                  </a:lnTo>
                  <a:lnTo>
                    <a:pt x="8295" y="67708"/>
                  </a:lnTo>
                  <a:lnTo>
                    <a:pt x="10187" y="71452"/>
                  </a:lnTo>
                  <a:lnTo>
                    <a:pt x="46242" y="102285"/>
                  </a:lnTo>
                  <a:lnTo>
                    <a:pt x="76481" y="118885"/>
                  </a:lnTo>
                  <a:lnTo>
                    <a:pt x="85145" y="121387"/>
                  </a:lnTo>
                  <a:lnTo>
                    <a:pt x="87878" y="123112"/>
                  </a:lnTo>
                  <a:lnTo>
                    <a:pt x="89700" y="125321"/>
                  </a:lnTo>
                  <a:lnTo>
                    <a:pt x="92784" y="130597"/>
                  </a:lnTo>
                  <a:lnTo>
                    <a:pt x="99411" y="139517"/>
                  </a:lnTo>
                  <a:lnTo>
                    <a:pt x="102903" y="148864"/>
                  </a:lnTo>
                  <a:lnTo>
                    <a:pt x="110936" y="159616"/>
                  </a:lnTo>
                  <a:lnTo>
                    <a:pt x="111963" y="165990"/>
                  </a:lnTo>
                  <a:lnTo>
                    <a:pt x="107210" y="179638"/>
                  </a:lnTo>
                  <a:lnTo>
                    <a:pt x="104706" y="183113"/>
                  </a:lnTo>
                  <a:lnTo>
                    <a:pt x="89994" y="194204"/>
                  </a:lnTo>
                  <a:lnTo>
                    <a:pt x="80919" y="197196"/>
                  </a:lnTo>
                  <a:lnTo>
                    <a:pt x="75536" y="197993"/>
                  </a:lnTo>
                  <a:lnTo>
                    <a:pt x="36056" y="191247"/>
                  </a:lnTo>
                  <a:lnTo>
                    <a:pt x="28019" y="187767"/>
                  </a:lnTo>
                  <a:lnTo>
                    <a:pt x="4524" y="167704"/>
                  </a:lnTo>
                  <a:lnTo>
                    <a:pt x="952" y="161428"/>
                  </a:lnTo>
                  <a:lnTo>
                    <a:pt x="0" y="158273"/>
                  </a:lnTo>
                  <a:lnTo>
                    <a:pt x="423" y="155112"/>
                  </a:lnTo>
                  <a:lnTo>
                    <a:pt x="7907" y="137145"/>
                  </a:lnTo>
                  <a:lnTo>
                    <a:pt x="9928" y="135733"/>
                  </a:lnTo>
                  <a:lnTo>
                    <a:pt x="56495" y="114764"/>
                  </a:lnTo>
                  <a:lnTo>
                    <a:pt x="102592" y="87643"/>
                  </a:lnTo>
                  <a:lnTo>
                    <a:pt x="112624" y="77163"/>
                  </a:lnTo>
                  <a:lnTo>
                    <a:pt x="124222" y="54305"/>
                  </a:lnTo>
                  <a:lnTo>
                    <a:pt x="125571" y="48758"/>
                  </a:lnTo>
                  <a:lnTo>
                    <a:pt x="125413" y="45059"/>
                  </a:lnTo>
                  <a:lnTo>
                    <a:pt x="122414" y="39892"/>
                  </a:lnTo>
                  <a:lnTo>
                    <a:pt x="112659" y="29975"/>
                  </a:lnTo>
                  <a:lnTo>
                    <a:pt x="98754" y="19782"/>
                  </a:lnTo>
                  <a:lnTo>
                    <a:pt x="81991" y="13841"/>
                  </a:lnTo>
                  <a:lnTo>
                    <a:pt x="36195" y="90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153">
              <a:extLst>
                <a:ext uri="{FF2B5EF4-FFF2-40B4-BE49-F238E27FC236}">
                  <a16:creationId xmlns:a16="http://schemas.microsoft.com/office/drawing/2014/main" id="{ACB6E2EC-87E1-CA74-656F-77FCE1302D36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3371850" y="51816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154">
              <a:extLst>
                <a:ext uri="{FF2B5EF4-FFF2-40B4-BE49-F238E27FC236}">
                  <a16:creationId xmlns:a16="http://schemas.microsoft.com/office/drawing/2014/main" id="{9392B664-DCBF-DDE4-A6B8-729A5F86D5A8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3343275" y="5210567"/>
              <a:ext cx="152401" cy="9134"/>
            </a:xfrm>
            <a:custGeom>
              <a:avLst/>
              <a:gdLst/>
              <a:ahLst/>
              <a:cxnLst/>
              <a:rect l="0" t="0" r="0" b="0"/>
              <a:pathLst>
                <a:path w="152401" h="9134">
                  <a:moveTo>
                    <a:pt x="0" y="9133"/>
                  </a:moveTo>
                  <a:lnTo>
                    <a:pt x="0" y="9133"/>
                  </a:lnTo>
                  <a:lnTo>
                    <a:pt x="15209" y="2588"/>
                  </a:lnTo>
                  <a:lnTo>
                    <a:pt x="44781" y="0"/>
                  </a:lnTo>
                  <a:lnTo>
                    <a:pt x="91322" y="7199"/>
                  </a:lnTo>
                  <a:lnTo>
                    <a:pt x="152400" y="91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155">
              <a:extLst>
                <a:ext uri="{FF2B5EF4-FFF2-40B4-BE49-F238E27FC236}">
                  <a16:creationId xmlns:a16="http://schemas.microsoft.com/office/drawing/2014/main" id="{D6BE5CBA-9B0A-4345-EABD-B8C09A1B52B6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3571875" y="5115051"/>
              <a:ext cx="113443" cy="166026"/>
            </a:xfrm>
            <a:custGeom>
              <a:avLst/>
              <a:gdLst/>
              <a:ahLst/>
              <a:cxnLst/>
              <a:rect l="0" t="0" r="0" b="0"/>
              <a:pathLst>
                <a:path w="113443" h="166026">
                  <a:moveTo>
                    <a:pt x="0" y="18924"/>
                  </a:moveTo>
                  <a:lnTo>
                    <a:pt x="0" y="18924"/>
                  </a:lnTo>
                  <a:lnTo>
                    <a:pt x="8201" y="18924"/>
                  </a:lnTo>
                  <a:lnTo>
                    <a:pt x="8642" y="17866"/>
                  </a:lnTo>
                  <a:lnTo>
                    <a:pt x="9132" y="13868"/>
                  </a:lnTo>
                  <a:lnTo>
                    <a:pt x="10321" y="12379"/>
                  </a:lnTo>
                  <a:lnTo>
                    <a:pt x="27865" y="3114"/>
                  </a:lnTo>
                  <a:lnTo>
                    <a:pt x="73058" y="64"/>
                  </a:lnTo>
                  <a:lnTo>
                    <a:pt x="77280" y="0"/>
                  </a:lnTo>
                  <a:lnTo>
                    <a:pt x="84794" y="2753"/>
                  </a:lnTo>
                  <a:lnTo>
                    <a:pt x="88279" y="4968"/>
                  </a:lnTo>
                  <a:lnTo>
                    <a:pt x="90603" y="7503"/>
                  </a:lnTo>
                  <a:lnTo>
                    <a:pt x="93185" y="13143"/>
                  </a:lnTo>
                  <a:lnTo>
                    <a:pt x="91756" y="17186"/>
                  </a:lnTo>
                  <a:lnTo>
                    <a:pt x="84525" y="27324"/>
                  </a:lnTo>
                  <a:lnTo>
                    <a:pt x="53973" y="51079"/>
                  </a:lnTo>
                  <a:lnTo>
                    <a:pt x="11507" y="74975"/>
                  </a:lnTo>
                  <a:lnTo>
                    <a:pt x="11904" y="75341"/>
                  </a:lnTo>
                  <a:lnTo>
                    <a:pt x="15169" y="75748"/>
                  </a:lnTo>
                  <a:lnTo>
                    <a:pt x="16462" y="74798"/>
                  </a:lnTo>
                  <a:lnTo>
                    <a:pt x="17900" y="70921"/>
                  </a:lnTo>
                  <a:lnTo>
                    <a:pt x="19342" y="69464"/>
                  </a:lnTo>
                  <a:lnTo>
                    <a:pt x="23766" y="67845"/>
                  </a:lnTo>
                  <a:lnTo>
                    <a:pt x="41410" y="66662"/>
                  </a:lnTo>
                  <a:lnTo>
                    <a:pt x="69210" y="75235"/>
                  </a:lnTo>
                  <a:lnTo>
                    <a:pt x="104521" y="97143"/>
                  </a:lnTo>
                  <a:lnTo>
                    <a:pt x="109954" y="106957"/>
                  </a:lnTo>
                  <a:lnTo>
                    <a:pt x="113442" y="130505"/>
                  </a:lnTo>
                  <a:lnTo>
                    <a:pt x="108274" y="142952"/>
                  </a:lnTo>
                  <a:lnTo>
                    <a:pt x="99980" y="153422"/>
                  </a:lnTo>
                  <a:lnTo>
                    <a:pt x="92766" y="158076"/>
                  </a:lnTo>
                  <a:lnTo>
                    <a:pt x="72642" y="165752"/>
                  </a:lnTo>
                  <a:lnTo>
                    <a:pt x="55569" y="166025"/>
                  </a:lnTo>
                  <a:lnTo>
                    <a:pt x="0" y="1522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156">
              <a:extLst>
                <a:ext uri="{FF2B5EF4-FFF2-40B4-BE49-F238E27FC236}">
                  <a16:creationId xmlns:a16="http://schemas.microsoft.com/office/drawing/2014/main" id="{12FED379-B87E-1579-5794-33FBF800B1A1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3757907" y="5088548"/>
              <a:ext cx="136664" cy="158753"/>
            </a:xfrm>
            <a:custGeom>
              <a:avLst/>
              <a:gdLst/>
              <a:ahLst/>
              <a:cxnLst/>
              <a:rect l="0" t="0" r="0" b="0"/>
              <a:pathLst>
                <a:path w="136664" h="158753">
                  <a:moveTo>
                    <a:pt x="61618" y="35902"/>
                  </a:moveTo>
                  <a:lnTo>
                    <a:pt x="61618" y="35902"/>
                  </a:lnTo>
                  <a:lnTo>
                    <a:pt x="66674" y="30846"/>
                  </a:lnTo>
                  <a:lnTo>
                    <a:pt x="67106" y="29357"/>
                  </a:lnTo>
                  <a:lnTo>
                    <a:pt x="66334" y="28363"/>
                  </a:lnTo>
                  <a:lnTo>
                    <a:pt x="62656" y="27260"/>
                  </a:lnTo>
                  <a:lnTo>
                    <a:pt x="47511" y="26411"/>
                  </a:lnTo>
                  <a:lnTo>
                    <a:pt x="29394" y="40534"/>
                  </a:lnTo>
                  <a:lnTo>
                    <a:pt x="17968" y="52327"/>
                  </a:lnTo>
                  <a:lnTo>
                    <a:pt x="11173" y="62957"/>
                  </a:lnTo>
                  <a:lnTo>
                    <a:pt x="0" y="104604"/>
                  </a:lnTo>
                  <a:lnTo>
                    <a:pt x="13" y="116883"/>
                  </a:lnTo>
                  <a:lnTo>
                    <a:pt x="5998" y="137936"/>
                  </a:lnTo>
                  <a:lnTo>
                    <a:pt x="14321" y="148630"/>
                  </a:lnTo>
                  <a:lnTo>
                    <a:pt x="27897" y="154796"/>
                  </a:lnTo>
                  <a:lnTo>
                    <a:pt x="62483" y="158752"/>
                  </a:lnTo>
                  <a:lnTo>
                    <a:pt x="81052" y="153649"/>
                  </a:lnTo>
                  <a:lnTo>
                    <a:pt x="98830" y="143268"/>
                  </a:lnTo>
                  <a:lnTo>
                    <a:pt x="124668" y="113555"/>
                  </a:lnTo>
                  <a:lnTo>
                    <a:pt x="131974" y="100048"/>
                  </a:lnTo>
                  <a:lnTo>
                    <a:pt x="136663" y="71306"/>
                  </a:lnTo>
                  <a:lnTo>
                    <a:pt x="134653" y="44629"/>
                  </a:lnTo>
                  <a:lnTo>
                    <a:pt x="127355" y="22260"/>
                  </a:lnTo>
                  <a:lnTo>
                    <a:pt x="120468" y="12905"/>
                  </a:lnTo>
                  <a:lnTo>
                    <a:pt x="110351" y="5220"/>
                  </a:lnTo>
                  <a:lnTo>
                    <a:pt x="87699" y="0"/>
                  </a:lnTo>
                  <a:lnTo>
                    <a:pt x="72857" y="1601"/>
                  </a:lnTo>
                  <a:lnTo>
                    <a:pt x="60263" y="5840"/>
                  </a:lnTo>
                  <a:lnTo>
                    <a:pt x="51138" y="11252"/>
                  </a:lnTo>
                  <a:lnTo>
                    <a:pt x="23518" y="359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157">
              <a:extLst>
                <a:ext uri="{FF2B5EF4-FFF2-40B4-BE49-F238E27FC236}">
                  <a16:creationId xmlns:a16="http://schemas.microsoft.com/office/drawing/2014/main" id="{EA67DFA3-0B99-AA5E-52C7-6A260EE9E51E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2809875" y="5343525"/>
              <a:ext cx="1038226" cy="66653"/>
            </a:xfrm>
            <a:custGeom>
              <a:avLst/>
              <a:gdLst/>
              <a:ahLst/>
              <a:cxnLst/>
              <a:rect l="0" t="0" r="0" b="0"/>
              <a:pathLst>
                <a:path w="1038226" h="66653">
                  <a:moveTo>
                    <a:pt x="0" y="57150"/>
                  </a:moveTo>
                  <a:lnTo>
                    <a:pt x="0" y="57150"/>
                  </a:lnTo>
                  <a:lnTo>
                    <a:pt x="0" y="62206"/>
                  </a:lnTo>
                  <a:lnTo>
                    <a:pt x="1058" y="63695"/>
                  </a:lnTo>
                  <a:lnTo>
                    <a:pt x="2822" y="64689"/>
                  </a:lnTo>
                  <a:lnTo>
                    <a:pt x="10779" y="65792"/>
                  </a:lnTo>
                  <a:lnTo>
                    <a:pt x="57106" y="66559"/>
                  </a:lnTo>
                  <a:lnTo>
                    <a:pt x="103904" y="66652"/>
                  </a:lnTo>
                  <a:lnTo>
                    <a:pt x="145556" y="65610"/>
                  </a:lnTo>
                  <a:lnTo>
                    <a:pt x="182122" y="60127"/>
                  </a:lnTo>
                  <a:lnTo>
                    <a:pt x="229646" y="58032"/>
                  </a:lnTo>
                  <a:lnTo>
                    <a:pt x="269361" y="57412"/>
                  </a:lnTo>
                  <a:lnTo>
                    <a:pt x="308461" y="57202"/>
                  </a:lnTo>
                  <a:lnTo>
                    <a:pt x="351267" y="57160"/>
                  </a:lnTo>
                  <a:lnTo>
                    <a:pt x="393471" y="50606"/>
                  </a:lnTo>
                  <a:lnTo>
                    <a:pt x="424643" y="48950"/>
                  </a:lnTo>
                  <a:lnTo>
                    <a:pt x="459663" y="48214"/>
                  </a:lnTo>
                  <a:lnTo>
                    <a:pt x="506614" y="44977"/>
                  </a:lnTo>
                  <a:lnTo>
                    <a:pt x="543455" y="40137"/>
                  </a:lnTo>
                  <a:lnTo>
                    <a:pt x="588773" y="33446"/>
                  </a:lnTo>
                  <a:lnTo>
                    <a:pt x="632532" y="29537"/>
                  </a:lnTo>
                  <a:lnTo>
                    <a:pt x="667770" y="29003"/>
                  </a:lnTo>
                  <a:lnTo>
                    <a:pt x="709033" y="23645"/>
                  </a:lnTo>
                  <a:lnTo>
                    <a:pt x="742339" y="21092"/>
                  </a:lnTo>
                  <a:lnTo>
                    <a:pt x="780778" y="19957"/>
                  </a:lnTo>
                  <a:lnTo>
                    <a:pt x="819029" y="19453"/>
                  </a:lnTo>
                  <a:lnTo>
                    <a:pt x="854373" y="16407"/>
                  </a:lnTo>
                  <a:lnTo>
                    <a:pt x="898378" y="11564"/>
                  </a:lnTo>
                  <a:lnTo>
                    <a:pt x="934347" y="10130"/>
                  </a:lnTo>
                  <a:lnTo>
                    <a:pt x="979370" y="4588"/>
                  </a:lnTo>
                  <a:lnTo>
                    <a:pt x="1023799" y="268"/>
                  </a:lnTo>
                  <a:lnTo>
                    <a:pt x="10382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158">
              <a:extLst>
                <a:ext uri="{FF2B5EF4-FFF2-40B4-BE49-F238E27FC236}">
                  <a16:creationId xmlns:a16="http://schemas.microsoft.com/office/drawing/2014/main" id="{3A5FC1FC-F310-6D2D-CF3E-78E15EF28E71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3162903" y="5525943"/>
              <a:ext cx="180373" cy="150553"/>
            </a:xfrm>
            <a:custGeom>
              <a:avLst/>
              <a:gdLst/>
              <a:ahLst/>
              <a:cxnLst/>
              <a:rect l="0" t="0" r="0" b="0"/>
              <a:pathLst>
                <a:path w="180373" h="150553">
                  <a:moveTo>
                    <a:pt x="27972" y="36657"/>
                  </a:moveTo>
                  <a:lnTo>
                    <a:pt x="27972" y="36657"/>
                  </a:lnTo>
                  <a:lnTo>
                    <a:pt x="27972" y="41713"/>
                  </a:lnTo>
                  <a:lnTo>
                    <a:pt x="26914" y="43202"/>
                  </a:lnTo>
                  <a:lnTo>
                    <a:pt x="25150" y="44196"/>
                  </a:lnTo>
                  <a:lnTo>
                    <a:pt x="22916" y="44858"/>
                  </a:lnTo>
                  <a:lnTo>
                    <a:pt x="21426" y="44241"/>
                  </a:lnTo>
                  <a:lnTo>
                    <a:pt x="20434" y="42771"/>
                  </a:lnTo>
                  <a:lnTo>
                    <a:pt x="18457" y="36688"/>
                  </a:lnTo>
                  <a:lnTo>
                    <a:pt x="32912" y="22192"/>
                  </a:lnTo>
                  <a:lnTo>
                    <a:pt x="38281" y="19644"/>
                  </a:lnTo>
                  <a:lnTo>
                    <a:pt x="45296" y="18010"/>
                  </a:lnTo>
                  <a:lnTo>
                    <a:pt x="54285" y="11141"/>
                  </a:lnTo>
                  <a:lnTo>
                    <a:pt x="63168" y="7930"/>
                  </a:lnTo>
                  <a:lnTo>
                    <a:pt x="73560" y="1804"/>
                  </a:lnTo>
                  <a:lnTo>
                    <a:pt x="83864" y="0"/>
                  </a:lnTo>
                  <a:lnTo>
                    <a:pt x="92677" y="2021"/>
                  </a:lnTo>
                  <a:lnTo>
                    <a:pt x="101901" y="6885"/>
                  </a:lnTo>
                  <a:lnTo>
                    <a:pt x="103499" y="17840"/>
                  </a:lnTo>
                  <a:lnTo>
                    <a:pt x="103973" y="34492"/>
                  </a:lnTo>
                  <a:lnTo>
                    <a:pt x="94000" y="57888"/>
                  </a:lnTo>
                  <a:lnTo>
                    <a:pt x="64443" y="94735"/>
                  </a:lnTo>
                  <a:lnTo>
                    <a:pt x="21082" y="127011"/>
                  </a:lnTo>
                  <a:lnTo>
                    <a:pt x="13268" y="130790"/>
                  </a:lnTo>
                  <a:lnTo>
                    <a:pt x="0" y="140956"/>
                  </a:lnTo>
                  <a:lnTo>
                    <a:pt x="4632" y="146348"/>
                  </a:lnTo>
                  <a:lnTo>
                    <a:pt x="12660" y="148909"/>
                  </a:lnTo>
                  <a:lnTo>
                    <a:pt x="40116" y="150552"/>
                  </a:lnTo>
                  <a:lnTo>
                    <a:pt x="82645" y="143365"/>
                  </a:lnTo>
                  <a:lnTo>
                    <a:pt x="125827" y="141601"/>
                  </a:lnTo>
                  <a:lnTo>
                    <a:pt x="152569" y="138660"/>
                  </a:lnTo>
                  <a:lnTo>
                    <a:pt x="168015" y="133850"/>
                  </a:lnTo>
                  <a:lnTo>
                    <a:pt x="180372" y="1223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159">
              <a:extLst>
                <a:ext uri="{FF2B5EF4-FFF2-40B4-BE49-F238E27FC236}">
                  <a16:creationId xmlns:a16="http://schemas.microsoft.com/office/drawing/2014/main" id="{62B7B883-76DE-AD75-8C68-DD9EB83B4009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3410543" y="5498336"/>
              <a:ext cx="141834" cy="134577"/>
            </a:xfrm>
            <a:custGeom>
              <a:avLst/>
              <a:gdLst/>
              <a:ahLst/>
              <a:cxnLst/>
              <a:rect l="0" t="0" r="0" b="0"/>
              <a:pathLst>
                <a:path w="141834" h="134577">
                  <a:moveTo>
                    <a:pt x="56557" y="45214"/>
                  </a:moveTo>
                  <a:lnTo>
                    <a:pt x="56557" y="45214"/>
                  </a:lnTo>
                  <a:lnTo>
                    <a:pt x="61613" y="40158"/>
                  </a:lnTo>
                  <a:lnTo>
                    <a:pt x="64096" y="34853"/>
                  </a:lnTo>
                  <a:lnTo>
                    <a:pt x="66048" y="12126"/>
                  </a:lnTo>
                  <a:lnTo>
                    <a:pt x="63943" y="10455"/>
                  </a:lnTo>
                  <a:lnTo>
                    <a:pt x="55959" y="8599"/>
                  </a:lnTo>
                  <a:lnTo>
                    <a:pt x="51925" y="9162"/>
                  </a:lnTo>
                  <a:lnTo>
                    <a:pt x="29502" y="20502"/>
                  </a:lnTo>
                  <a:lnTo>
                    <a:pt x="20543" y="32114"/>
                  </a:lnTo>
                  <a:lnTo>
                    <a:pt x="2413" y="65936"/>
                  </a:lnTo>
                  <a:lnTo>
                    <a:pt x="0" y="89994"/>
                  </a:lnTo>
                  <a:lnTo>
                    <a:pt x="4639" y="108812"/>
                  </a:lnTo>
                  <a:lnTo>
                    <a:pt x="15491" y="118635"/>
                  </a:lnTo>
                  <a:lnTo>
                    <a:pt x="48328" y="133565"/>
                  </a:lnTo>
                  <a:lnTo>
                    <a:pt x="63836" y="134576"/>
                  </a:lnTo>
                  <a:lnTo>
                    <a:pt x="103024" y="123814"/>
                  </a:lnTo>
                  <a:lnTo>
                    <a:pt x="121748" y="111736"/>
                  </a:lnTo>
                  <a:lnTo>
                    <a:pt x="127864" y="105471"/>
                  </a:lnTo>
                  <a:lnTo>
                    <a:pt x="138873" y="83308"/>
                  </a:lnTo>
                  <a:lnTo>
                    <a:pt x="141833" y="46010"/>
                  </a:lnTo>
                  <a:lnTo>
                    <a:pt x="137092" y="28634"/>
                  </a:lnTo>
                  <a:lnTo>
                    <a:pt x="126009" y="11404"/>
                  </a:lnTo>
                  <a:lnTo>
                    <a:pt x="119881" y="4435"/>
                  </a:lnTo>
                  <a:lnTo>
                    <a:pt x="107984" y="632"/>
                  </a:lnTo>
                  <a:lnTo>
                    <a:pt x="94230" y="0"/>
                  </a:lnTo>
                  <a:lnTo>
                    <a:pt x="73212" y="5968"/>
                  </a:lnTo>
                  <a:lnTo>
                    <a:pt x="70835" y="7408"/>
                  </a:lnTo>
                  <a:lnTo>
                    <a:pt x="69251" y="9427"/>
                  </a:lnTo>
                  <a:lnTo>
                    <a:pt x="66708" y="15215"/>
                  </a:lnTo>
                  <a:lnTo>
                    <a:pt x="63538" y="16006"/>
                  </a:lnTo>
                  <a:lnTo>
                    <a:pt x="56557" y="166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1" name="SMARTInkShape-Group34">
            <a:extLst>
              <a:ext uri="{FF2B5EF4-FFF2-40B4-BE49-F238E27FC236}">
                <a16:creationId xmlns:a16="http://schemas.microsoft.com/office/drawing/2014/main" id="{3395A449-43EB-2483-EBA4-C65A8576F88A}"/>
              </a:ext>
            </a:extLst>
          </p:cNvPr>
          <p:cNvGrpSpPr/>
          <p:nvPr/>
        </p:nvGrpSpPr>
        <p:grpSpPr>
          <a:xfrm>
            <a:off x="7572375" y="5724809"/>
            <a:ext cx="342901" cy="179357"/>
            <a:chOff x="7572375" y="5724809"/>
            <a:chExt cx="342901" cy="179357"/>
          </a:xfrm>
        </p:grpSpPr>
        <p:sp>
          <p:nvSpPr>
            <p:cNvPr id="188" name="SMARTInkShape-160">
              <a:extLst>
                <a:ext uri="{FF2B5EF4-FFF2-40B4-BE49-F238E27FC236}">
                  <a16:creationId xmlns:a16="http://schemas.microsoft.com/office/drawing/2014/main" id="{E98A0DC1-3346-E814-DA83-89C35DFD0181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7572375" y="5729027"/>
              <a:ext cx="102333" cy="116142"/>
            </a:xfrm>
            <a:custGeom>
              <a:avLst/>
              <a:gdLst/>
              <a:ahLst/>
              <a:cxnLst/>
              <a:rect l="0" t="0" r="0" b="0"/>
              <a:pathLst>
                <a:path w="102333" h="116142">
                  <a:moveTo>
                    <a:pt x="47625" y="24073"/>
                  </a:moveTo>
                  <a:lnTo>
                    <a:pt x="47625" y="24073"/>
                  </a:lnTo>
                  <a:lnTo>
                    <a:pt x="42569" y="24073"/>
                  </a:lnTo>
                  <a:lnTo>
                    <a:pt x="37264" y="26895"/>
                  </a:lnTo>
                  <a:lnTo>
                    <a:pt x="7625" y="46463"/>
                  </a:lnTo>
                  <a:lnTo>
                    <a:pt x="3389" y="52721"/>
                  </a:lnTo>
                  <a:lnTo>
                    <a:pt x="1507" y="60089"/>
                  </a:lnTo>
                  <a:lnTo>
                    <a:pt x="59" y="85331"/>
                  </a:lnTo>
                  <a:lnTo>
                    <a:pt x="2849" y="91162"/>
                  </a:lnTo>
                  <a:lnTo>
                    <a:pt x="9733" y="98340"/>
                  </a:lnTo>
                  <a:lnTo>
                    <a:pt x="30400" y="112165"/>
                  </a:lnTo>
                  <a:lnTo>
                    <a:pt x="43849" y="116141"/>
                  </a:lnTo>
                  <a:lnTo>
                    <a:pt x="56883" y="115086"/>
                  </a:lnTo>
                  <a:lnTo>
                    <a:pt x="82498" y="105786"/>
                  </a:lnTo>
                  <a:lnTo>
                    <a:pt x="96528" y="96850"/>
                  </a:lnTo>
                  <a:lnTo>
                    <a:pt x="99278" y="92699"/>
                  </a:lnTo>
                  <a:lnTo>
                    <a:pt x="102332" y="82443"/>
                  </a:lnTo>
                  <a:lnTo>
                    <a:pt x="96360" y="42982"/>
                  </a:lnTo>
                  <a:lnTo>
                    <a:pt x="90522" y="26265"/>
                  </a:lnTo>
                  <a:lnTo>
                    <a:pt x="82090" y="12963"/>
                  </a:lnTo>
                  <a:lnTo>
                    <a:pt x="70352" y="8552"/>
                  </a:lnTo>
                  <a:lnTo>
                    <a:pt x="36468" y="0"/>
                  </a:lnTo>
                  <a:lnTo>
                    <a:pt x="7627" y="5501"/>
                  </a:lnTo>
                  <a:lnTo>
                    <a:pt x="5085" y="7458"/>
                  </a:lnTo>
                  <a:lnTo>
                    <a:pt x="298" y="14134"/>
                  </a:lnTo>
                  <a:lnTo>
                    <a:pt x="0" y="240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161">
              <a:extLst>
                <a:ext uri="{FF2B5EF4-FFF2-40B4-BE49-F238E27FC236}">
                  <a16:creationId xmlns:a16="http://schemas.microsoft.com/office/drawing/2014/main" id="{51AC864A-07F7-BA80-C36F-A64493D5CA9B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753350" y="5821099"/>
              <a:ext cx="9526" cy="8202"/>
            </a:xfrm>
            <a:custGeom>
              <a:avLst/>
              <a:gdLst/>
              <a:ahLst/>
              <a:cxnLst/>
              <a:rect l="0" t="0" r="0" b="0"/>
              <a:pathLst>
                <a:path w="9526" h="8202">
                  <a:moveTo>
                    <a:pt x="9525" y="8201"/>
                  </a:moveTo>
                  <a:lnTo>
                    <a:pt x="9525" y="8201"/>
                  </a:lnTo>
                  <a:lnTo>
                    <a:pt x="9525" y="0"/>
                  </a:lnTo>
                  <a:lnTo>
                    <a:pt x="9525" y="4125"/>
                  </a:lnTo>
                  <a:lnTo>
                    <a:pt x="8467" y="5484"/>
                  </a:lnTo>
                  <a:lnTo>
                    <a:pt x="0" y="82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162">
              <a:extLst>
                <a:ext uri="{FF2B5EF4-FFF2-40B4-BE49-F238E27FC236}">
                  <a16:creationId xmlns:a16="http://schemas.microsoft.com/office/drawing/2014/main" id="{F6ED972E-C401-B599-B588-CF9BC3F37A29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7810500" y="5724809"/>
              <a:ext cx="104776" cy="179357"/>
            </a:xfrm>
            <a:custGeom>
              <a:avLst/>
              <a:gdLst/>
              <a:ahLst/>
              <a:cxnLst/>
              <a:rect l="0" t="0" r="0" b="0"/>
              <a:pathLst>
                <a:path w="104776" h="179357">
                  <a:moveTo>
                    <a:pt x="47625" y="9241"/>
                  </a:moveTo>
                  <a:lnTo>
                    <a:pt x="47625" y="9241"/>
                  </a:lnTo>
                  <a:lnTo>
                    <a:pt x="62377" y="9241"/>
                  </a:lnTo>
                  <a:lnTo>
                    <a:pt x="60178" y="9241"/>
                  </a:lnTo>
                  <a:lnTo>
                    <a:pt x="66582" y="9241"/>
                  </a:lnTo>
                  <a:lnTo>
                    <a:pt x="66672" y="108"/>
                  </a:lnTo>
                  <a:lnTo>
                    <a:pt x="66675" y="5282"/>
                  </a:lnTo>
                  <a:lnTo>
                    <a:pt x="66675" y="657"/>
                  </a:lnTo>
                  <a:lnTo>
                    <a:pt x="66675" y="5390"/>
                  </a:lnTo>
                  <a:lnTo>
                    <a:pt x="66675" y="673"/>
                  </a:lnTo>
                  <a:lnTo>
                    <a:pt x="63853" y="142"/>
                  </a:lnTo>
                  <a:lnTo>
                    <a:pt x="61619" y="0"/>
                  </a:lnTo>
                  <a:lnTo>
                    <a:pt x="60128" y="964"/>
                  </a:lnTo>
                  <a:lnTo>
                    <a:pt x="59135" y="2664"/>
                  </a:lnTo>
                  <a:lnTo>
                    <a:pt x="57411" y="9433"/>
                  </a:lnTo>
                  <a:lnTo>
                    <a:pt x="57265" y="13912"/>
                  </a:lnTo>
                  <a:lnTo>
                    <a:pt x="54379" y="19431"/>
                  </a:lnTo>
                  <a:lnTo>
                    <a:pt x="34763" y="49231"/>
                  </a:lnTo>
                  <a:lnTo>
                    <a:pt x="31325" y="59117"/>
                  </a:lnTo>
                  <a:lnTo>
                    <a:pt x="30408" y="64717"/>
                  </a:lnTo>
                  <a:lnTo>
                    <a:pt x="28739" y="68450"/>
                  </a:lnTo>
                  <a:lnTo>
                    <a:pt x="26567" y="70938"/>
                  </a:lnTo>
                  <a:lnTo>
                    <a:pt x="24061" y="72597"/>
                  </a:lnTo>
                  <a:lnTo>
                    <a:pt x="22390" y="74762"/>
                  </a:lnTo>
                  <a:lnTo>
                    <a:pt x="20534" y="79990"/>
                  </a:lnTo>
                  <a:lnTo>
                    <a:pt x="18982" y="81807"/>
                  </a:lnTo>
                  <a:lnTo>
                    <a:pt x="14433" y="83826"/>
                  </a:lnTo>
                  <a:lnTo>
                    <a:pt x="12798" y="85422"/>
                  </a:lnTo>
                  <a:lnTo>
                    <a:pt x="10980" y="90019"/>
                  </a:lnTo>
                  <a:lnTo>
                    <a:pt x="9437" y="91668"/>
                  </a:lnTo>
                  <a:lnTo>
                    <a:pt x="8" y="94964"/>
                  </a:lnTo>
                  <a:lnTo>
                    <a:pt x="4" y="94966"/>
                  </a:lnTo>
                  <a:lnTo>
                    <a:pt x="0" y="94966"/>
                  </a:lnTo>
                  <a:lnTo>
                    <a:pt x="0" y="100454"/>
                  </a:lnTo>
                  <a:lnTo>
                    <a:pt x="0" y="98110"/>
                  </a:lnTo>
                  <a:lnTo>
                    <a:pt x="0" y="104463"/>
                  </a:lnTo>
                  <a:lnTo>
                    <a:pt x="23850" y="103431"/>
                  </a:lnTo>
                  <a:lnTo>
                    <a:pt x="59410" y="95849"/>
                  </a:lnTo>
                  <a:lnTo>
                    <a:pt x="78836" y="95082"/>
                  </a:lnTo>
                  <a:lnTo>
                    <a:pt x="85485" y="92195"/>
                  </a:lnTo>
                  <a:lnTo>
                    <a:pt x="95235" y="85451"/>
                  </a:lnTo>
                  <a:lnTo>
                    <a:pt x="95250" y="56877"/>
                  </a:lnTo>
                  <a:lnTo>
                    <a:pt x="95250" y="97798"/>
                  </a:lnTo>
                  <a:lnTo>
                    <a:pt x="100738" y="117319"/>
                  </a:lnTo>
                  <a:lnTo>
                    <a:pt x="95275" y="158818"/>
                  </a:lnTo>
                  <a:lnTo>
                    <a:pt x="96325" y="159759"/>
                  </a:lnTo>
                  <a:lnTo>
                    <a:pt x="100314" y="160804"/>
                  </a:lnTo>
                  <a:lnTo>
                    <a:pt x="101800" y="162142"/>
                  </a:lnTo>
                  <a:lnTo>
                    <a:pt x="104660" y="170752"/>
                  </a:lnTo>
                  <a:lnTo>
                    <a:pt x="99685" y="171044"/>
                  </a:lnTo>
                  <a:lnTo>
                    <a:pt x="98206" y="172143"/>
                  </a:lnTo>
                  <a:lnTo>
                    <a:pt x="95640" y="179356"/>
                  </a:lnTo>
                  <a:lnTo>
                    <a:pt x="95284" y="172373"/>
                  </a:lnTo>
                  <a:lnTo>
                    <a:pt x="98087" y="171702"/>
                  </a:lnTo>
                  <a:lnTo>
                    <a:pt x="104775" y="1711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5" name="SMARTInkShape-Group35">
            <a:extLst>
              <a:ext uri="{FF2B5EF4-FFF2-40B4-BE49-F238E27FC236}">
                <a16:creationId xmlns:a16="http://schemas.microsoft.com/office/drawing/2014/main" id="{DAE1CFC3-83BB-EE60-C73E-8808C0EBF3F4}"/>
              </a:ext>
            </a:extLst>
          </p:cNvPr>
          <p:cNvGrpSpPr/>
          <p:nvPr/>
        </p:nvGrpSpPr>
        <p:grpSpPr>
          <a:xfrm>
            <a:off x="6981825" y="1219200"/>
            <a:ext cx="400051" cy="361951"/>
            <a:chOff x="6981825" y="1219200"/>
            <a:chExt cx="400051" cy="361951"/>
          </a:xfrm>
        </p:grpSpPr>
        <p:sp>
          <p:nvSpPr>
            <p:cNvPr id="192" name="SMARTInkShape-163">
              <a:extLst>
                <a:ext uri="{FF2B5EF4-FFF2-40B4-BE49-F238E27FC236}">
                  <a16:creationId xmlns:a16="http://schemas.microsoft.com/office/drawing/2014/main" id="{EBC742BB-0332-5266-3900-7984679ECFD4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004275" y="1324941"/>
              <a:ext cx="15625" cy="170485"/>
            </a:xfrm>
            <a:custGeom>
              <a:avLst/>
              <a:gdLst/>
              <a:ahLst/>
              <a:cxnLst/>
              <a:rect l="0" t="0" r="0" b="0"/>
              <a:pathLst>
                <a:path w="15625" h="170485">
                  <a:moveTo>
                    <a:pt x="6125" y="8559"/>
                  </a:moveTo>
                  <a:lnTo>
                    <a:pt x="6125" y="8559"/>
                  </a:lnTo>
                  <a:lnTo>
                    <a:pt x="11612" y="8559"/>
                  </a:lnTo>
                  <a:lnTo>
                    <a:pt x="9270" y="8559"/>
                  </a:lnTo>
                  <a:lnTo>
                    <a:pt x="12235" y="8559"/>
                  </a:lnTo>
                  <a:lnTo>
                    <a:pt x="9545" y="8559"/>
                  </a:lnTo>
                  <a:lnTo>
                    <a:pt x="9464" y="7501"/>
                  </a:lnTo>
                  <a:lnTo>
                    <a:pt x="14626" y="358"/>
                  </a:lnTo>
                  <a:lnTo>
                    <a:pt x="14967" y="975"/>
                  </a:lnTo>
                  <a:lnTo>
                    <a:pt x="15448" y="4783"/>
                  </a:lnTo>
                  <a:lnTo>
                    <a:pt x="15624" y="0"/>
                  </a:lnTo>
                  <a:lnTo>
                    <a:pt x="10586" y="4377"/>
                  </a:lnTo>
                  <a:lnTo>
                    <a:pt x="10157" y="6829"/>
                  </a:lnTo>
                  <a:lnTo>
                    <a:pt x="10930" y="9522"/>
                  </a:lnTo>
                  <a:lnTo>
                    <a:pt x="12503" y="12376"/>
                  </a:lnTo>
                  <a:lnTo>
                    <a:pt x="12493" y="15337"/>
                  </a:lnTo>
                  <a:lnTo>
                    <a:pt x="7696" y="30516"/>
                  </a:lnTo>
                  <a:lnTo>
                    <a:pt x="6152" y="76970"/>
                  </a:lnTo>
                  <a:lnTo>
                    <a:pt x="642" y="97371"/>
                  </a:lnTo>
                  <a:lnTo>
                    <a:pt x="5194" y="116079"/>
                  </a:lnTo>
                  <a:lnTo>
                    <a:pt x="453" y="135670"/>
                  </a:lnTo>
                  <a:lnTo>
                    <a:pt x="2916" y="147351"/>
                  </a:lnTo>
                  <a:lnTo>
                    <a:pt x="112" y="154206"/>
                  </a:lnTo>
                  <a:lnTo>
                    <a:pt x="0" y="157515"/>
                  </a:lnTo>
                  <a:lnTo>
                    <a:pt x="6125" y="17048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164">
              <a:extLst>
                <a:ext uri="{FF2B5EF4-FFF2-40B4-BE49-F238E27FC236}">
                  <a16:creationId xmlns:a16="http://schemas.microsoft.com/office/drawing/2014/main" id="{61192CD3-FAB0-8BC7-8683-AA310ED24932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981825" y="1286698"/>
              <a:ext cx="123107" cy="94428"/>
            </a:xfrm>
            <a:custGeom>
              <a:avLst/>
              <a:gdLst/>
              <a:ahLst/>
              <a:cxnLst/>
              <a:rect l="0" t="0" r="0" b="0"/>
              <a:pathLst>
                <a:path w="123107" h="94428">
                  <a:moveTo>
                    <a:pt x="0" y="46802"/>
                  </a:moveTo>
                  <a:lnTo>
                    <a:pt x="0" y="46802"/>
                  </a:lnTo>
                  <a:lnTo>
                    <a:pt x="5056" y="46802"/>
                  </a:lnTo>
                  <a:lnTo>
                    <a:pt x="10361" y="41158"/>
                  </a:lnTo>
                  <a:lnTo>
                    <a:pt x="41396" y="5431"/>
                  </a:lnTo>
                  <a:lnTo>
                    <a:pt x="47678" y="1956"/>
                  </a:lnTo>
                  <a:lnTo>
                    <a:pt x="59988" y="0"/>
                  </a:lnTo>
                  <a:lnTo>
                    <a:pt x="71111" y="601"/>
                  </a:lnTo>
                  <a:lnTo>
                    <a:pt x="101766" y="12483"/>
                  </a:lnTo>
                  <a:lnTo>
                    <a:pt x="111551" y="24141"/>
                  </a:lnTo>
                  <a:lnTo>
                    <a:pt x="122208" y="44876"/>
                  </a:lnTo>
                  <a:lnTo>
                    <a:pt x="123106" y="50532"/>
                  </a:lnTo>
                  <a:lnTo>
                    <a:pt x="120683" y="56574"/>
                  </a:lnTo>
                  <a:lnTo>
                    <a:pt x="117137" y="62787"/>
                  </a:lnTo>
                  <a:lnTo>
                    <a:pt x="115561" y="69076"/>
                  </a:lnTo>
                  <a:lnTo>
                    <a:pt x="114082" y="71176"/>
                  </a:lnTo>
                  <a:lnTo>
                    <a:pt x="112038" y="72577"/>
                  </a:lnTo>
                  <a:lnTo>
                    <a:pt x="65177" y="92662"/>
                  </a:lnTo>
                  <a:lnTo>
                    <a:pt x="47625" y="944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165">
              <a:extLst>
                <a:ext uri="{FF2B5EF4-FFF2-40B4-BE49-F238E27FC236}">
                  <a16:creationId xmlns:a16="http://schemas.microsoft.com/office/drawing/2014/main" id="{E26E674D-C097-D657-B656-8E7C481B7966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7252350" y="1219200"/>
              <a:ext cx="129526" cy="361951"/>
            </a:xfrm>
            <a:custGeom>
              <a:avLst/>
              <a:gdLst/>
              <a:ahLst/>
              <a:cxnLst/>
              <a:rect l="0" t="0" r="0" b="0"/>
              <a:pathLst>
                <a:path w="129526" h="361951">
                  <a:moveTo>
                    <a:pt x="91425" y="0"/>
                  </a:moveTo>
                  <a:lnTo>
                    <a:pt x="91425" y="0"/>
                  </a:lnTo>
                  <a:lnTo>
                    <a:pt x="99626" y="0"/>
                  </a:lnTo>
                  <a:lnTo>
                    <a:pt x="59279" y="32503"/>
                  </a:lnTo>
                  <a:lnTo>
                    <a:pt x="32708" y="73997"/>
                  </a:lnTo>
                  <a:lnTo>
                    <a:pt x="13347" y="119509"/>
                  </a:lnTo>
                  <a:lnTo>
                    <a:pt x="4866" y="147307"/>
                  </a:lnTo>
                  <a:lnTo>
                    <a:pt x="3924" y="186757"/>
                  </a:lnTo>
                  <a:lnTo>
                    <a:pt x="0" y="225257"/>
                  </a:lnTo>
                  <a:lnTo>
                    <a:pt x="7083" y="270547"/>
                  </a:lnTo>
                  <a:lnTo>
                    <a:pt x="13723" y="286402"/>
                  </a:lnTo>
                  <a:lnTo>
                    <a:pt x="30420" y="307227"/>
                  </a:lnTo>
                  <a:lnTo>
                    <a:pt x="74793" y="344951"/>
                  </a:lnTo>
                  <a:lnTo>
                    <a:pt x="93317" y="356443"/>
                  </a:lnTo>
                  <a:lnTo>
                    <a:pt x="105978" y="360318"/>
                  </a:lnTo>
                  <a:lnTo>
                    <a:pt x="114317" y="361467"/>
                  </a:lnTo>
                  <a:lnTo>
                    <a:pt x="114094" y="361628"/>
                  </a:lnTo>
                  <a:lnTo>
                    <a:pt x="112888" y="361735"/>
                  </a:lnTo>
                  <a:lnTo>
                    <a:pt x="129525" y="361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6" name="SMARTInkShape-Group36">
            <a:extLst>
              <a:ext uri="{FF2B5EF4-FFF2-40B4-BE49-F238E27FC236}">
                <a16:creationId xmlns:a16="http://schemas.microsoft.com/office/drawing/2014/main" id="{87D757AD-DBD0-21EC-47F0-14E99B9B6FEC}"/>
              </a:ext>
            </a:extLst>
          </p:cNvPr>
          <p:cNvGrpSpPr/>
          <p:nvPr/>
        </p:nvGrpSpPr>
        <p:grpSpPr>
          <a:xfrm>
            <a:off x="7429500" y="1200935"/>
            <a:ext cx="1588425" cy="427841"/>
            <a:chOff x="7429500" y="1200935"/>
            <a:chExt cx="1588425" cy="427841"/>
          </a:xfrm>
        </p:grpSpPr>
        <p:sp>
          <p:nvSpPr>
            <p:cNvPr id="196" name="SMARTInkShape-166">
              <a:extLst>
                <a:ext uri="{FF2B5EF4-FFF2-40B4-BE49-F238E27FC236}">
                  <a16:creationId xmlns:a16="http://schemas.microsoft.com/office/drawing/2014/main" id="{5E66BD4E-F0D2-C841-7AD4-E8880E35F764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7429500" y="1314451"/>
              <a:ext cx="120632" cy="147034"/>
            </a:xfrm>
            <a:custGeom>
              <a:avLst/>
              <a:gdLst/>
              <a:ahLst/>
              <a:cxnLst/>
              <a:rect l="0" t="0" r="0" b="0"/>
              <a:pathLst>
                <a:path w="120632" h="147034">
                  <a:moveTo>
                    <a:pt x="0" y="38099"/>
                  </a:moveTo>
                  <a:lnTo>
                    <a:pt x="0" y="38099"/>
                  </a:lnTo>
                  <a:lnTo>
                    <a:pt x="0" y="28690"/>
                  </a:lnTo>
                  <a:lnTo>
                    <a:pt x="17334" y="11243"/>
                  </a:lnTo>
                  <a:lnTo>
                    <a:pt x="21109" y="10288"/>
                  </a:lnTo>
                  <a:lnTo>
                    <a:pt x="23598" y="10033"/>
                  </a:lnTo>
                  <a:lnTo>
                    <a:pt x="29185" y="6928"/>
                  </a:lnTo>
                  <a:lnTo>
                    <a:pt x="35196" y="3079"/>
                  </a:lnTo>
                  <a:lnTo>
                    <a:pt x="44531" y="911"/>
                  </a:lnTo>
                  <a:lnTo>
                    <a:pt x="88085" y="0"/>
                  </a:lnTo>
                  <a:lnTo>
                    <a:pt x="87299" y="0"/>
                  </a:lnTo>
                  <a:lnTo>
                    <a:pt x="86775" y="1058"/>
                  </a:lnTo>
                  <a:lnTo>
                    <a:pt x="84694" y="25509"/>
                  </a:lnTo>
                  <a:lnTo>
                    <a:pt x="80680" y="31798"/>
                  </a:lnTo>
                  <a:lnTo>
                    <a:pt x="80245" y="34957"/>
                  </a:lnTo>
                  <a:lnTo>
                    <a:pt x="82585" y="41288"/>
                  </a:lnTo>
                  <a:lnTo>
                    <a:pt x="82572" y="44459"/>
                  </a:lnTo>
                  <a:lnTo>
                    <a:pt x="79739" y="50803"/>
                  </a:lnTo>
                  <a:lnTo>
                    <a:pt x="49826" y="74318"/>
                  </a:lnTo>
                  <a:lnTo>
                    <a:pt x="48602" y="78185"/>
                  </a:lnTo>
                  <a:lnTo>
                    <a:pt x="48277" y="80698"/>
                  </a:lnTo>
                  <a:lnTo>
                    <a:pt x="47001" y="82373"/>
                  </a:lnTo>
                  <a:lnTo>
                    <a:pt x="28620" y="95211"/>
                  </a:lnTo>
                  <a:lnTo>
                    <a:pt x="33645" y="90181"/>
                  </a:lnTo>
                  <a:lnTo>
                    <a:pt x="38943" y="87705"/>
                  </a:lnTo>
                  <a:lnTo>
                    <a:pt x="54890" y="84743"/>
                  </a:lnTo>
                  <a:lnTo>
                    <a:pt x="60732" y="80702"/>
                  </a:lnTo>
                  <a:lnTo>
                    <a:pt x="62712" y="80259"/>
                  </a:lnTo>
                  <a:lnTo>
                    <a:pt x="64033" y="81022"/>
                  </a:lnTo>
                  <a:lnTo>
                    <a:pt x="64914" y="82590"/>
                  </a:lnTo>
                  <a:lnTo>
                    <a:pt x="66560" y="83634"/>
                  </a:lnTo>
                  <a:lnTo>
                    <a:pt x="73931" y="85105"/>
                  </a:lnTo>
                  <a:lnTo>
                    <a:pt x="89019" y="85643"/>
                  </a:lnTo>
                  <a:lnTo>
                    <a:pt x="95303" y="88510"/>
                  </a:lnTo>
                  <a:lnTo>
                    <a:pt x="113017" y="98974"/>
                  </a:lnTo>
                  <a:lnTo>
                    <a:pt x="116620" y="103024"/>
                  </a:lnTo>
                  <a:lnTo>
                    <a:pt x="120622" y="113169"/>
                  </a:lnTo>
                  <a:lnTo>
                    <a:pt x="120631" y="117779"/>
                  </a:lnTo>
                  <a:lnTo>
                    <a:pt x="117820" y="125723"/>
                  </a:lnTo>
                  <a:lnTo>
                    <a:pt x="110220" y="132782"/>
                  </a:lnTo>
                  <a:lnTo>
                    <a:pt x="88094" y="145937"/>
                  </a:lnTo>
                  <a:lnTo>
                    <a:pt x="82013" y="147033"/>
                  </a:lnTo>
                  <a:lnTo>
                    <a:pt x="38915" y="143379"/>
                  </a:lnTo>
                  <a:lnTo>
                    <a:pt x="28575" y="14287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167">
              <a:extLst>
                <a:ext uri="{FF2B5EF4-FFF2-40B4-BE49-F238E27FC236}">
                  <a16:creationId xmlns:a16="http://schemas.microsoft.com/office/drawing/2014/main" id="{E5BDA5AD-A4A8-6073-90FF-00B895D48FDD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7614832" y="1324518"/>
              <a:ext cx="125637" cy="130777"/>
            </a:xfrm>
            <a:custGeom>
              <a:avLst/>
              <a:gdLst/>
              <a:ahLst/>
              <a:cxnLst/>
              <a:rect l="0" t="0" r="0" b="0"/>
              <a:pathLst>
                <a:path w="125637" h="130777">
                  <a:moveTo>
                    <a:pt x="5168" y="28032"/>
                  </a:moveTo>
                  <a:lnTo>
                    <a:pt x="5168" y="28032"/>
                  </a:lnTo>
                  <a:lnTo>
                    <a:pt x="5168" y="22975"/>
                  </a:lnTo>
                  <a:lnTo>
                    <a:pt x="7990" y="17671"/>
                  </a:lnTo>
                  <a:lnTo>
                    <a:pt x="18425" y="5642"/>
                  </a:lnTo>
                  <a:lnTo>
                    <a:pt x="19297" y="3580"/>
                  </a:lnTo>
                  <a:lnTo>
                    <a:pt x="18821" y="2206"/>
                  </a:lnTo>
                  <a:lnTo>
                    <a:pt x="17446" y="1289"/>
                  </a:lnTo>
                  <a:lnTo>
                    <a:pt x="17586" y="679"/>
                  </a:lnTo>
                  <a:lnTo>
                    <a:pt x="20565" y="0"/>
                  </a:lnTo>
                  <a:lnTo>
                    <a:pt x="20724" y="877"/>
                  </a:lnTo>
                  <a:lnTo>
                    <a:pt x="18079" y="4674"/>
                  </a:lnTo>
                  <a:lnTo>
                    <a:pt x="13375" y="7067"/>
                  </a:lnTo>
                  <a:lnTo>
                    <a:pt x="10640" y="7706"/>
                  </a:lnTo>
                  <a:lnTo>
                    <a:pt x="8815" y="10248"/>
                  </a:lnTo>
                  <a:lnTo>
                    <a:pt x="3066" y="26714"/>
                  </a:lnTo>
                  <a:lnTo>
                    <a:pt x="592" y="30328"/>
                  </a:lnTo>
                  <a:lnTo>
                    <a:pt x="0" y="34855"/>
                  </a:lnTo>
                  <a:lnTo>
                    <a:pt x="4279" y="58381"/>
                  </a:lnTo>
                  <a:lnTo>
                    <a:pt x="6691" y="62023"/>
                  </a:lnTo>
                  <a:lnTo>
                    <a:pt x="15018" y="68892"/>
                  </a:lnTo>
                  <a:lnTo>
                    <a:pt x="20201" y="70089"/>
                  </a:lnTo>
                  <a:lnTo>
                    <a:pt x="44869" y="66862"/>
                  </a:lnTo>
                  <a:lnTo>
                    <a:pt x="52093" y="63634"/>
                  </a:lnTo>
                  <a:lnTo>
                    <a:pt x="55501" y="61292"/>
                  </a:lnTo>
                  <a:lnTo>
                    <a:pt x="70411" y="57995"/>
                  </a:lnTo>
                  <a:lnTo>
                    <a:pt x="88235" y="57018"/>
                  </a:lnTo>
                  <a:lnTo>
                    <a:pt x="97826" y="59612"/>
                  </a:lnTo>
                  <a:lnTo>
                    <a:pt x="117663" y="69900"/>
                  </a:lnTo>
                  <a:lnTo>
                    <a:pt x="121439" y="73936"/>
                  </a:lnTo>
                  <a:lnTo>
                    <a:pt x="125636" y="84064"/>
                  </a:lnTo>
                  <a:lnTo>
                    <a:pt x="124679" y="95621"/>
                  </a:lnTo>
                  <a:lnTo>
                    <a:pt x="120725" y="106755"/>
                  </a:lnTo>
                  <a:lnTo>
                    <a:pt x="106516" y="125953"/>
                  </a:lnTo>
                  <a:lnTo>
                    <a:pt x="97484" y="129761"/>
                  </a:lnTo>
                  <a:lnTo>
                    <a:pt x="92112" y="130776"/>
                  </a:lnTo>
                  <a:lnTo>
                    <a:pt x="80499" y="129082"/>
                  </a:lnTo>
                  <a:lnTo>
                    <a:pt x="43268" y="1137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168">
              <a:extLst>
                <a:ext uri="{FF2B5EF4-FFF2-40B4-BE49-F238E27FC236}">
                  <a16:creationId xmlns:a16="http://schemas.microsoft.com/office/drawing/2014/main" id="{6D180449-E0C8-6748-B4E4-AAFE5E6092A8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639050" y="1276350"/>
              <a:ext cx="152401" cy="47626"/>
            </a:xfrm>
            <a:custGeom>
              <a:avLst/>
              <a:gdLst/>
              <a:ahLst/>
              <a:cxnLst/>
              <a:rect l="0" t="0" r="0" b="0"/>
              <a:pathLst>
                <a:path w="152401" h="47626">
                  <a:moveTo>
                    <a:pt x="0" y="47625"/>
                  </a:moveTo>
                  <a:lnTo>
                    <a:pt x="0" y="47625"/>
                  </a:lnTo>
                  <a:lnTo>
                    <a:pt x="8664" y="40021"/>
                  </a:lnTo>
                  <a:lnTo>
                    <a:pt x="50768" y="18976"/>
                  </a:lnTo>
                  <a:lnTo>
                    <a:pt x="98082" y="5022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169">
              <a:extLst>
                <a:ext uri="{FF2B5EF4-FFF2-40B4-BE49-F238E27FC236}">
                  <a16:creationId xmlns:a16="http://schemas.microsoft.com/office/drawing/2014/main" id="{7912984D-79DD-9BCF-5F86-FA6E7B1C637C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7887848" y="1295792"/>
              <a:ext cx="127010" cy="132959"/>
            </a:xfrm>
            <a:custGeom>
              <a:avLst/>
              <a:gdLst/>
              <a:ahLst/>
              <a:cxnLst/>
              <a:rect l="0" t="0" r="0" b="0"/>
              <a:pathLst>
                <a:path w="127010" h="132959">
                  <a:moveTo>
                    <a:pt x="113152" y="9133"/>
                  </a:moveTo>
                  <a:lnTo>
                    <a:pt x="113152" y="9133"/>
                  </a:lnTo>
                  <a:lnTo>
                    <a:pt x="113152" y="4076"/>
                  </a:lnTo>
                  <a:lnTo>
                    <a:pt x="114210" y="2587"/>
                  </a:lnTo>
                  <a:lnTo>
                    <a:pt x="115974" y="1594"/>
                  </a:lnTo>
                  <a:lnTo>
                    <a:pt x="118208" y="932"/>
                  </a:lnTo>
                  <a:lnTo>
                    <a:pt x="118640" y="491"/>
                  </a:lnTo>
                  <a:lnTo>
                    <a:pt x="117869" y="196"/>
                  </a:lnTo>
                  <a:lnTo>
                    <a:pt x="116297" y="0"/>
                  </a:lnTo>
                  <a:lnTo>
                    <a:pt x="115249" y="928"/>
                  </a:lnTo>
                  <a:lnTo>
                    <a:pt x="114083" y="4781"/>
                  </a:lnTo>
                  <a:lnTo>
                    <a:pt x="113428" y="12900"/>
                  </a:lnTo>
                  <a:lnTo>
                    <a:pt x="83517" y="39611"/>
                  </a:lnTo>
                  <a:lnTo>
                    <a:pt x="41079" y="68022"/>
                  </a:lnTo>
                  <a:lnTo>
                    <a:pt x="11325" y="89861"/>
                  </a:lnTo>
                  <a:lnTo>
                    <a:pt x="5454" y="92637"/>
                  </a:lnTo>
                  <a:lnTo>
                    <a:pt x="5369" y="93377"/>
                  </a:lnTo>
                  <a:lnTo>
                    <a:pt x="6372" y="93871"/>
                  </a:lnTo>
                  <a:lnTo>
                    <a:pt x="5982" y="94200"/>
                  </a:lnTo>
                  <a:lnTo>
                    <a:pt x="2726" y="94565"/>
                  </a:lnTo>
                  <a:lnTo>
                    <a:pt x="1436" y="95721"/>
                  </a:lnTo>
                  <a:lnTo>
                    <a:pt x="0" y="99828"/>
                  </a:lnTo>
                  <a:lnTo>
                    <a:pt x="1734" y="100288"/>
                  </a:lnTo>
                  <a:lnTo>
                    <a:pt x="9305" y="97977"/>
                  </a:lnTo>
                  <a:lnTo>
                    <a:pt x="12171" y="97996"/>
                  </a:lnTo>
                  <a:lnTo>
                    <a:pt x="14081" y="99067"/>
                  </a:lnTo>
                  <a:lnTo>
                    <a:pt x="15354" y="100839"/>
                  </a:lnTo>
                  <a:lnTo>
                    <a:pt x="17263" y="102020"/>
                  </a:lnTo>
                  <a:lnTo>
                    <a:pt x="22204" y="103333"/>
                  </a:lnTo>
                  <a:lnTo>
                    <a:pt x="65818" y="107164"/>
                  </a:lnTo>
                  <a:lnTo>
                    <a:pt x="102725" y="120855"/>
                  </a:lnTo>
                  <a:lnTo>
                    <a:pt x="103025" y="121714"/>
                  </a:lnTo>
                  <a:lnTo>
                    <a:pt x="108505" y="127980"/>
                  </a:lnTo>
                  <a:lnTo>
                    <a:pt x="113909" y="130746"/>
                  </a:lnTo>
                  <a:lnTo>
                    <a:pt x="127009" y="132667"/>
                  </a:lnTo>
                  <a:lnTo>
                    <a:pt x="122677" y="1329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170">
              <a:extLst>
                <a:ext uri="{FF2B5EF4-FFF2-40B4-BE49-F238E27FC236}">
                  <a16:creationId xmlns:a16="http://schemas.microsoft.com/office/drawing/2014/main" id="{1459D054-DF2C-5E29-43F4-E068E6BBC42D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8143875" y="1325299"/>
              <a:ext cx="123826" cy="132027"/>
            </a:xfrm>
            <a:custGeom>
              <a:avLst/>
              <a:gdLst/>
              <a:ahLst/>
              <a:cxnLst/>
              <a:rect l="0" t="0" r="0" b="0"/>
              <a:pathLst>
                <a:path w="123826" h="13202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4125"/>
                  </a:lnTo>
                  <a:lnTo>
                    <a:pt x="1058" y="5484"/>
                  </a:lnTo>
                  <a:lnTo>
                    <a:pt x="8664" y="9512"/>
                  </a:lnTo>
                  <a:lnTo>
                    <a:pt x="35648" y="34610"/>
                  </a:lnTo>
                  <a:lnTo>
                    <a:pt x="42301" y="49572"/>
                  </a:lnTo>
                  <a:lnTo>
                    <a:pt x="44076" y="58006"/>
                  </a:lnTo>
                  <a:lnTo>
                    <a:pt x="54514" y="73023"/>
                  </a:lnTo>
                  <a:lnTo>
                    <a:pt x="69775" y="90555"/>
                  </a:lnTo>
                  <a:lnTo>
                    <a:pt x="75461" y="99836"/>
                  </a:lnTo>
                  <a:lnTo>
                    <a:pt x="85044" y="111017"/>
                  </a:lnTo>
                  <a:lnTo>
                    <a:pt x="96359" y="117397"/>
                  </a:lnTo>
                  <a:lnTo>
                    <a:pt x="107384" y="121291"/>
                  </a:lnTo>
                  <a:lnTo>
                    <a:pt x="123825" y="1320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171">
              <a:extLst>
                <a:ext uri="{FF2B5EF4-FFF2-40B4-BE49-F238E27FC236}">
                  <a16:creationId xmlns:a16="http://schemas.microsoft.com/office/drawing/2014/main" id="{46C426E6-32AF-D1A8-8EE0-B5849054D9C3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8115445" y="1314450"/>
              <a:ext cx="148219" cy="152220"/>
            </a:xfrm>
            <a:custGeom>
              <a:avLst/>
              <a:gdLst/>
              <a:ahLst/>
              <a:cxnLst/>
              <a:rect l="0" t="0" r="0" b="0"/>
              <a:pathLst>
                <a:path w="148219" h="152220">
                  <a:moveTo>
                    <a:pt x="142730" y="0"/>
                  </a:moveTo>
                  <a:lnTo>
                    <a:pt x="142730" y="0"/>
                  </a:lnTo>
                  <a:lnTo>
                    <a:pt x="147786" y="0"/>
                  </a:lnTo>
                  <a:lnTo>
                    <a:pt x="148218" y="1058"/>
                  </a:lnTo>
                  <a:lnTo>
                    <a:pt x="145875" y="5057"/>
                  </a:lnTo>
                  <a:lnTo>
                    <a:pt x="102836" y="41757"/>
                  </a:lnTo>
                  <a:lnTo>
                    <a:pt x="72026" y="85963"/>
                  </a:lnTo>
                  <a:lnTo>
                    <a:pt x="34705" y="125684"/>
                  </a:lnTo>
                  <a:lnTo>
                    <a:pt x="17825" y="138369"/>
                  </a:lnTo>
                  <a:lnTo>
                    <a:pt x="10824" y="147772"/>
                  </a:lnTo>
                  <a:lnTo>
                    <a:pt x="345" y="152219"/>
                  </a:lnTo>
                  <a:lnTo>
                    <a:pt x="0" y="147290"/>
                  </a:lnTo>
                  <a:lnTo>
                    <a:pt x="1011" y="145819"/>
                  </a:lnTo>
                  <a:lnTo>
                    <a:pt x="9380" y="1428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172">
              <a:extLst>
                <a:ext uri="{FF2B5EF4-FFF2-40B4-BE49-F238E27FC236}">
                  <a16:creationId xmlns:a16="http://schemas.microsoft.com/office/drawing/2014/main" id="{F0CDDF89-3E9B-9448-7C85-61485B44CFFA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8353443" y="1324368"/>
              <a:ext cx="152383" cy="132958"/>
            </a:xfrm>
            <a:custGeom>
              <a:avLst/>
              <a:gdLst/>
              <a:ahLst/>
              <a:cxnLst/>
              <a:rect l="0" t="0" r="0" b="0"/>
              <a:pathLst>
                <a:path w="152383" h="132958">
                  <a:moveTo>
                    <a:pt x="114282" y="18657"/>
                  </a:moveTo>
                  <a:lnTo>
                    <a:pt x="114282" y="18657"/>
                  </a:lnTo>
                  <a:lnTo>
                    <a:pt x="114282" y="10456"/>
                  </a:lnTo>
                  <a:lnTo>
                    <a:pt x="115340" y="10015"/>
                  </a:lnTo>
                  <a:lnTo>
                    <a:pt x="123416" y="9167"/>
                  </a:lnTo>
                  <a:lnTo>
                    <a:pt x="131973" y="934"/>
                  </a:lnTo>
                  <a:lnTo>
                    <a:pt x="131369" y="492"/>
                  </a:lnTo>
                  <a:lnTo>
                    <a:pt x="127873" y="0"/>
                  </a:lnTo>
                  <a:lnTo>
                    <a:pt x="126518" y="927"/>
                  </a:lnTo>
                  <a:lnTo>
                    <a:pt x="125614" y="2604"/>
                  </a:lnTo>
                  <a:lnTo>
                    <a:pt x="123913" y="8750"/>
                  </a:lnTo>
                  <a:lnTo>
                    <a:pt x="118782" y="9019"/>
                  </a:lnTo>
                  <a:lnTo>
                    <a:pt x="117282" y="10115"/>
                  </a:lnTo>
                  <a:lnTo>
                    <a:pt x="115616" y="14155"/>
                  </a:lnTo>
                  <a:lnTo>
                    <a:pt x="109230" y="19478"/>
                  </a:lnTo>
                  <a:lnTo>
                    <a:pt x="64480" y="40930"/>
                  </a:lnTo>
                  <a:lnTo>
                    <a:pt x="38894" y="55506"/>
                  </a:lnTo>
                  <a:lnTo>
                    <a:pt x="25269" y="59332"/>
                  </a:lnTo>
                  <a:lnTo>
                    <a:pt x="11354" y="67045"/>
                  </a:lnTo>
                  <a:lnTo>
                    <a:pt x="7564" y="69966"/>
                  </a:lnTo>
                  <a:lnTo>
                    <a:pt x="5037" y="70854"/>
                  </a:lnTo>
                  <a:lnTo>
                    <a:pt x="3352" y="70389"/>
                  </a:lnTo>
                  <a:lnTo>
                    <a:pt x="2228" y="69020"/>
                  </a:lnTo>
                  <a:lnTo>
                    <a:pt x="1480" y="69166"/>
                  </a:lnTo>
                  <a:lnTo>
                    <a:pt x="981" y="70321"/>
                  </a:lnTo>
                  <a:lnTo>
                    <a:pt x="647" y="72150"/>
                  </a:lnTo>
                  <a:lnTo>
                    <a:pt x="426" y="72310"/>
                  </a:lnTo>
                  <a:lnTo>
                    <a:pt x="178" y="69667"/>
                  </a:lnTo>
                  <a:lnTo>
                    <a:pt x="113" y="69597"/>
                  </a:lnTo>
                  <a:lnTo>
                    <a:pt x="0" y="74780"/>
                  </a:lnTo>
                  <a:lnTo>
                    <a:pt x="2812" y="75351"/>
                  </a:lnTo>
                  <a:lnTo>
                    <a:pt x="23834" y="76805"/>
                  </a:lnTo>
                  <a:lnTo>
                    <a:pt x="35630" y="80837"/>
                  </a:lnTo>
                  <a:lnTo>
                    <a:pt x="39621" y="83394"/>
                  </a:lnTo>
                  <a:lnTo>
                    <a:pt x="44058" y="89057"/>
                  </a:lnTo>
                  <a:lnTo>
                    <a:pt x="47357" y="90990"/>
                  </a:lnTo>
                  <a:lnTo>
                    <a:pt x="87497" y="102122"/>
                  </a:lnTo>
                  <a:lnTo>
                    <a:pt x="126746" y="113791"/>
                  </a:lnTo>
                  <a:lnTo>
                    <a:pt x="128942" y="115947"/>
                  </a:lnTo>
                  <a:lnTo>
                    <a:pt x="130406" y="118442"/>
                  </a:lnTo>
                  <a:lnTo>
                    <a:pt x="132439" y="120105"/>
                  </a:lnTo>
                  <a:lnTo>
                    <a:pt x="143308" y="125597"/>
                  </a:lnTo>
                  <a:lnTo>
                    <a:pt x="152382" y="1329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173">
              <a:extLst>
                <a:ext uri="{FF2B5EF4-FFF2-40B4-BE49-F238E27FC236}">
                  <a16:creationId xmlns:a16="http://schemas.microsoft.com/office/drawing/2014/main" id="{0AAD7BF4-325A-DC75-4731-579408B842FB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8588353" y="1314542"/>
              <a:ext cx="107822" cy="138613"/>
            </a:xfrm>
            <a:custGeom>
              <a:avLst/>
              <a:gdLst/>
              <a:ahLst/>
              <a:cxnLst/>
              <a:rect l="0" t="0" r="0" b="0"/>
              <a:pathLst>
                <a:path w="107822" h="138613">
                  <a:moveTo>
                    <a:pt x="3197" y="9433"/>
                  </a:moveTo>
                  <a:lnTo>
                    <a:pt x="3197" y="9433"/>
                  </a:lnTo>
                  <a:lnTo>
                    <a:pt x="3197" y="14490"/>
                  </a:lnTo>
                  <a:lnTo>
                    <a:pt x="4255" y="14921"/>
                  </a:lnTo>
                  <a:lnTo>
                    <a:pt x="12331" y="9709"/>
                  </a:lnTo>
                  <a:lnTo>
                    <a:pt x="17662" y="4458"/>
                  </a:lnTo>
                  <a:lnTo>
                    <a:pt x="20248" y="4000"/>
                  </a:lnTo>
                  <a:lnTo>
                    <a:pt x="23032" y="4752"/>
                  </a:lnTo>
                  <a:lnTo>
                    <a:pt x="25944" y="6313"/>
                  </a:lnTo>
                  <a:lnTo>
                    <a:pt x="28947" y="6295"/>
                  </a:lnTo>
                  <a:lnTo>
                    <a:pt x="44188" y="1483"/>
                  </a:lnTo>
                  <a:lnTo>
                    <a:pt x="72658" y="0"/>
                  </a:lnTo>
                  <a:lnTo>
                    <a:pt x="79225" y="2771"/>
                  </a:lnTo>
                  <a:lnTo>
                    <a:pt x="82457" y="4992"/>
                  </a:lnTo>
                  <a:lnTo>
                    <a:pt x="83554" y="7531"/>
                  </a:lnTo>
                  <a:lnTo>
                    <a:pt x="83226" y="10281"/>
                  </a:lnTo>
                  <a:lnTo>
                    <a:pt x="81950" y="13174"/>
                  </a:lnTo>
                  <a:lnTo>
                    <a:pt x="80040" y="15102"/>
                  </a:lnTo>
                  <a:lnTo>
                    <a:pt x="75097" y="17244"/>
                  </a:lnTo>
                  <a:lnTo>
                    <a:pt x="69372" y="23841"/>
                  </a:lnTo>
                  <a:lnTo>
                    <a:pt x="66364" y="28563"/>
                  </a:lnTo>
                  <a:lnTo>
                    <a:pt x="54554" y="36632"/>
                  </a:lnTo>
                  <a:lnTo>
                    <a:pt x="40840" y="44805"/>
                  </a:lnTo>
                  <a:lnTo>
                    <a:pt x="26110" y="59189"/>
                  </a:lnTo>
                  <a:lnTo>
                    <a:pt x="0" y="71421"/>
                  </a:lnTo>
                  <a:lnTo>
                    <a:pt x="7" y="70867"/>
                  </a:lnTo>
                  <a:lnTo>
                    <a:pt x="1071" y="69439"/>
                  </a:lnTo>
                  <a:lnTo>
                    <a:pt x="7897" y="67852"/>
                  </a:lnTo>
                  <a:lnTo>
                    <a:pt x="52930" y="66616"/>
                  </a:lnTo>
                  <a:lnTo>
                    <a:pt x="58577" y="66605"/>
                  </a:lnTo>
                  <a:lnTo>
                    <a:pt x="70496" y="72237"/>
                  </a:lnTo>
                  <a:lnTo>
                    <a:pt x="106158" y="98107"/>
                  </a:lnTo>
                  <a:lnTo>
                    <a:pt x="107821" y="102415"/>
                  </a:lnTo>
                  <a:lnTo>
                    <a:pt x="106815" y="107404"/>
                  </a:lnTo>
                  <a:lnTo>
                    <a:pt x="100925" y="121717"/>
                  </a:lnTo>
                  <a:lnTo>
                    <a:pt x="100100" y="125564"/>
                  </a:lnTo>
                  <a:lnTo>
                    <a:pt x="97433" y="128129"/>
                  </a:lnTo>
                  <a:lnTo>
                    <a:pt x="88825" y="130978"/>
                  </a:lnTo>
                  <a:lnTo>
                    <a:pt x="43006" y="138612"/>
                  </a:lnTo>
                  <a:lnTo>
                    <a:pt x="3197" y="1332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174">
              <a:extLst>
                <a:ext uri="{FF2B5EF4-FFF2-40B4-BE49-F238E27FC236}">
                  <a16:creationId xmlns:a16="http://schemas.microsoft.com/office/drawing/2014/main" id="{FF9B0537-E060-A580-758E-E9E15C5967E5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8778146" y="1308969"/>
              <a:ext cx="131882" cy="163235"/>
            </a:xfrm>
            <a:custGeom>
              <a:avLst/>
              <a:gdLst/>
              <a:ahLst/>
              <a:cxnLst/>
              <a:rect l="0" t="0" r="0" b="0"/>
              <a:pathLst>
                <a:path w="131882" h="163235">
                  <a:moveTo>
                    <a:pt x="61054" y="15006"/>
                  </a:moveTo>
                  <a:lnTo>
                    <a:pt x="61054" y="15006"/>
                  </a:lnTo>
                  <a:lnTo>
                    <a:pt x="77455" y="15006"/>
                  </a:lnTo>
                  <a:lnTo>
                    <a:pt x="78337" y="13948"/>
                  </a:lnTo>
                  <a:lnTo>
                    <a:pt x="80083" y="5597"/>
                  </a:lnTo>
                  <a:lnTo>
                    <a:pt x="75042" y="5516"/>
                  </a:lnTo>
                  <a:lnTo>
                    <a:pt x="74613" y="4446"/>
                  </a:lnTo>
                  <a:lnTo>
                    <a:pt x="76958" y="435"/>
                  </a:lnTo>
                  <a:lnTo>
                    <a:pt x="75890" y="0"/>
                  </a:lnTo>
                  <a:lnTo>
                    <a:pt x="33846" y="15429"/>
                  </a:lnTo>
                  <a:lnTo>
                    <a:pt x="12406" y="27789"/>
                  </a:lnTo>
                  <a:lnTo>
                    <a:pt x="10630" y="30937"/>
                  </a:lnTo>
                  <a:lnTo>
                    <a:pt x="10505" y="34093"/>
                  </a:lnTo>
                  <a:lnTo>
                    <a:pt x="11480" y="37256"/>
                  </a:lnTo>
                  <a:lnTo>
                    <a:pt x="11073" y="40423"/>
                  </a:lnTo>
                  <a:lnTo>
                    <a:pt x="7794" y="46763"/>
                  </a:lnTo>
                  <a:lnTo>
                    <a:pt x="0" y="56283"/>
                  </a:lnTo>
                  <a:lnTo>
                    <a:pt x="243" y="58399"/>
                  </a:lnTo>
                  <a:lnTo>
                    <a:pt x="2523" y="59810"/>
                  </a:lnTo>
                  <a:lnTo>
                    <a:pt x="9641" y="62435"/>
                  </a:lnTo>
                  <a:lnTo>
                    <a:pt x="30309" y="77709"/>
                  </a:lnTo>
                  <a:lnTo>
                    <a:pt x="49532" y="83719"/>
                  </a:lnTo>
                  <a:lnTo>
                    <a:pt x="73687" y="98883"/>
                  </a:lnTo>
                  <a:lnTo>
                    <a:pt x="92376" y="121667"/>
                  </a:lnTo>
                  <a:lnTo>
                    <a:pt x="93577" y="126330"/>
                  </a:lnTo>
                  <a:lnTo>
                    <a:pt x="92327" y="141947"/>
                  </a:lnTo>
                  <a:lnTo>
                    <a:pt x="98826" y="157197"/>
                  </a:lnTo>
                  <a:lnTo>
                    <a:pt x="94000" y="162735"/>
                  </a:lnTo>
                  <a:lnTo>
                    <a:pt x="92543" y="163234"/>
                  </a:lnTo>
                  <a:lnTo>
                    <a:pt x="91572" y="162508"/>
                  </a:lnTo>
                  <a:lnTo>
                    <a:pt x="90924" y="160966"/>
                  </a:lnTo>
                  <a:lnTo>
                    <a:pt x="84560" y="159252"/>
                  </a:lnTo>
                  <a:lnTo>
                    <a:pt x="74676" y="157432"/>
                  </a:lnTo>
                  <a:lnTo>
                    <a:pt x="29185" y="143715"/>
                  </a:lnTo>
                  <a:lnTo>
                    <a:pt x="13041" y="135222"/>
                  </a:lnTo>
                  <a:lnTo>
                    <a:pt x="7963" y="129113"/>
                  </a:lnTo>
                  <a:lnTo>
                    <a:pt x="5107" y="119724"/>
                  </a:lnTo>
                  <a:lnTo>
                    <a:pt x="4706" y="116568"/>
                  </a:lnTo>
                  <a:lnTo>
                    <a:pt x="7083" y="110239"/>
                  </a:lnTo>
                  <a:lnTo>
                    <a:pt x="26315" y="88030"/>
                  </a:lnTo>
                  <a:lnTo>
                    <a:pt x="32563" y="84503"/>
                  </a:lnTo>
                  <a:lnTo>
                    <a:pt x="78929" y="72818"/>
                  </a:lnTo>
                  <a:lnTo>
                    <a:pt x="86990" y="71392"/>
                  </a:lnTo>
                  <a:lnTo>
                    <a:pt x="102370" y="64639"/>
                  </a:lnTo>
                  <a:lnTo>
                    <a:pt x="130781" y="40360"/>
                  </a:lnTo>
                  <a:lnTo>
                    <a:pt x="131881" y="38259"/>
                  </a:lnTo>
                  <a:lnTo>
                    <a:pt x="131557" y="36858"/>
                  </a:lnTo>
                  <a:lnTo>
                    <a:pt x="118372" y="29553"/>
                  </a:lnTo>
                  <a:lnTo>
                    <a:pt x="92056" y="22370"/>
                  </a:lnTo>
                  <a:lnTo>
                    <a:pt x="84357" y="18279"/>
                  </a:lnTo>
                  <a:lnTo>
                    <a:pt x="70870" y="15293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175">
              <a:extLst>
                <a:ext uri="{FF2B5EF4-FFF2-40B4-BE49-F238E27FC236}">
                  <a16:creationId xmlns:a16="http://schemas.microsoft.com/office/drawing/2014/main" id="{A0BB134F-A677-1789-65B5-161A9579511E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8886825" y="1200935"/>
              <a:ext cx="131100" cy="427841"/>
            </a:xfrm>
            <a:custGeom>
              <a:avLst/>
              <a:gdLst/>
              <a:ahLst/>
              <a:cxnLst/>
              <a:rect l="0" t="0" r="0" b="0"/>
              <a:pathLst>
                <a:path w="131100" h="427841">
                  <a:moveTo>
                    <a:pt x="38100" y="18265"/>
                  </a:moveTo>
                  <a:lnTo>
                    <a:pt x="38100" y="18265"/>
                  </a:lnTo>
                  <a:lnTo>
                    <a:pt x="65499" y="0"/>
                  </a:lnTo>
                  <a:lnTo>
                    <a:pt x="76440" y="9560"/>
                  </a:lnTo>
                  <a:lnTo>
                    <a:pt x="102402" y="52919"/>
                  </a:lnTo>
                  <a:lnTo>
                    <a:pt x="119279" y="94207"/>
                  </a:lnTo>
                  <a:lnTo>
                    <a:pt x="125750" y="130829"/>
                  </a:lnTo>
                  <a:lnTo>
                    <a:pt x="131099" y="170151"/>
                  </a:lnTo>
                  <a:lnTo>
                    <a:pt x="129862" y="211435"/>
                  </a:lnTo>
                  <a:lnTo>
                    <a:pt x="119962" y="257623"/>
                  </a:lnTo>
                  <a:lnTo>
                    <a:pt x="100209" y="301280"/>
                  </a:lnTo>
                  <a:lnTo>
                    <a:pt x="74723" y="346223"/>
                  </a:lnTo>
                  <a:lnTo>
                    <a:pt x="32556" y="392784"/>
                  </a:lnTo>
                  <a:lnTo>
                    <a:pt x="5490" y="422251"/>
                  </a:lnTo>
                  <a:lnTo>
                    <a:pt x="0" y="4278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9" name="SMARTInkShape-Group37">
            <a:extLst>
              <a:ext uri="{FF2B5EF4-FFF2-40B4-BE49-F238E27FC236}">
                <a16:creationId xmlns:a16="http://schemas.microsoft.com/office/drawing/2014/main" id="{4E39DCE9-0377-1F9B-92FE-DFDFBA566441}"/>
              </a:ext>
            </a:extLst>
          </p:cNvPr>
          <p:cNvGrpSpPr/>
          <p:nvPr/>
        </p:nvGrpSpPr>
        <p:grpSpPr>
          <a:xfrm>
            <a:off x="8115300" y="2394890"/>
            <a:ext cx="200026" cy="108866"/>
            <a:chOff x="8115300" y="2394890"/>
            <a:chExt cx="200026" cy="108866"/>
          </a:xfrm>
        </p:grpSpPr>
        <p:sp>
          <p:nvSpPr>
            <p:cNvPr id="207" name="SMARTInkShape-176">
              <a:extLst>
                <a:ext uri="{FF2B5EF4-FFF2-40B4-BE49-F238E27FC236}">
                  <a16:creationId xmlns:a16="http://schemas.microsoft.com/office/drawing/2014/main" id="{B33568ED-5292-F3FC-DABF-C418AC0D5C51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8134350" y="2394890"/>
              <a:ext cx="142876" cy="24461"/>
            </a:xfrm>
            <a:custGeom>
              <a:avLst/>
              <a:gdLst/>
              <a:ahLst/>
              <a:cxnLst/>
              <a:rect l="0" t="0" r="0" b="0"/>
              <a:pathLst>
                <a:path w="142876" h="24461">
                  <a:moveTo>
                    <a:pt x="0" y="24460"/>
                  </a:moveTo>
                  <a:lnTo>
                    <a:pt x="0" y="24460"/>
                  </a:lnTo>
                  <a:lnTo>
                    <a:pt x="30397" y="23402"/>
                  </a:lnTo>
                  <a:lnTo>
                    <a:pt x="72619" y="15196"/>
                  </a:lnTo>
                  <a:lnTo>
                    <a:pt x="84547" y="13954"/>
                  </a:lnTo>
                  <a:lnTo>
                    <a:pt x="129649" y="4615"/>
                  </a:lnTo>
                  <a:lnTo>
                    <a:pt x="136292" y="471"/>
                  </a:lnTo>
                  <a:lnTo>
                    <a:pt x="138485" y="0"/>
                  </a:lnTo>
                  <a:lnTo>
                    <a:pt x="139950" y="745"/>
                  </a:lnTo>
                  <a:lnTo>
                    <a:pt x="142875" y="54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177">
              <a:extLst>
                <a:ext uri="{FF2B5EF4-FFF2-40B4-BE49-F238E27FC236}">
                  <a16:creationId xmlns:a16="http://schemas.microsoft.com/office/drawing/2014/main" id="{3832A8F7-6CB5-877B-EB3C-1141BABBB8E2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8115300" y="2495550"/>
              <a:ext cx="200026" cy="8206"/>
            </a:xfrm>
            <a:custGeom>
              <a:avLst/>
              <a:gdLst/>
              <a:ahLst/>
              <a:cxnLst/>
              <a:rect l="0" t="0" r="0" b="0"/>
              <a:pathLst>
                <a:path w="200026" h="8206">
                  <a:moveTo>
                    <a:pt x="0" y="0"/>
                  </a:moveTo>
                  <a:lnTo>
                    <a:pt x="0" y="0"/>
                  </a:lnTo>
                  <a:lnTo>
                    <a:pt x="41156" y="1058"/>
                  </a:lnTo>
                  <a:lnTo>
                    <a:pt x="81312" y="7539"/>
                  </a:lnTo>
                  <a:lnTo>
                    <a:pt x="124497" y="8205"/>
                  </a:lnTo>
                  <a:lnTo>
                    <a:pt x="151540" y="3960"/>
                  </a:lnTo>
                  <a:lnTo>
                    <a:pt x="172371" y="6347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6" name="SMARTInkShape-Group38">
            <a:extLst>
              <a:ext uri="{FF2B5EF4-FFF2-40B4-BE49-F238E27FC236}">
                <a16:creationId xmlns:a16="http://schemas.microsoft.com/office/drawing/2014/main" id="{FED6FE1D-03D5-EFC3-60A8-611E64F4281F}"/>
              </a:ext>
            </a:extLst>
          </p:cNvPr>
          <p:cNvGrpSpPr/>
          <p:nvPr/>
        </p:nvGrpSpPr>
        <p:grpSpPr>
          <a:xfrm>
            <a:off x="7248597" y="3604487"/>
            <a:ext cx="1742219" cy="872264"/>
            <a:chOff x="7248597" y="3604487"/>
            <a:chExt cx="1742219" cy="872264"/>
          </a:xfrm>
        </p:grpSpPr>
        <p:sp>
          <p:nvSpPr>
            <p:cNvPr id="210" name="SMARTInkShape-178">
              <a:extLst>
                <a:ext uri="{FF2B5EF4-FFF2-40B4-BE49-F238E27FC236}">
                  <a16:creationId xmlns:a16="http://schemas.microsoft.com/office/drawing/2014/main" id="{A2694A58-AB7B-4609-49F6-53E54BA629AE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248597" y="3676650"/>
              <a:ext cx="47520" cy="295276"/>
            </a:xfrm>
            <a:custGeom>
              <a:avLst/>
              <a:gdLst/>
              <a:ahLst/>
              <a:cxnLst/>
              <a:rect l="0" t="0" r="0" b="0"/>
              <a:pathLst>
                <a:path w="47520" h="295276">
                  <a:moveTo>
                    <a:pt x="38028" y="0"/>
                  </a:moveTo>
                  <a:lnTo>
                    <a:pt x="38028" y="0"/>
                  </a:lnTo>
                  <a:lnTo>
                    <a:pt x="47519" y="0"/>
                  </a:lnTo>
                  <a:lnTo>
                    <a:pt x="37430" y="10113"/>
                  </a:lnTo>
                  <a:lnTo>
                    <a:pt x="32471" y="20722"/>
                  </a:lnTo>
                  <a:lnTo>
                    <a:pt x="24230" y="59950"/>
                  </a:lnTo>
                  <a:lnTo>
                    <a:pt x="17900" y="106622"/>
                  </a:lnTo>
                  <a:lnTo>
                    <a:pt x="6194" y="153653"/>
                  </a:lnTo>
                  <a:lnTo>
                    <a:pt x="1784" y="195340"/>
                  </a:lnTo>
                  <a:lnTo>
                    <a:pt x="478" y="234502"/>
                  </a:lnTo>
                  <a:lnTo>
                    <a:pt x="37" y="277195"/>
                  </a:lnTo>
                  <a:lnTo>
                    <a:pt x="0" y="283222"/>
                  </a:lnTo>
                  <a:lnTo>
                    <a:pt x="1034" y="287240"/>
                  </a:lnTo>
                  <a:lnTo>
                    <a:pt x="2781" y="289918"/>
                  </a:lnTo>
                  <a:lnTo>
                    <a:pt x="9453" y="2952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179">
              <a:extLst>
                <a:ext uri="{FF2B5EF4-FFF2-40B4-BE49-F238E27FC236}">
                  <a16:creationId xmlns:a16="http://schemas.microsoft.com/office/drawing/2014/main" id="{DD65567E-9525-C71E-E934-64EF46ED6CA0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267575" y="3686214"/>
              <a:ext cx="123788" cy="133312"/>
            </a:xfrm>
            <a:custGeom>
              <a:avLst/>
              <a:gdLst/>
              <a:ahLst/>
              <a:cxnLst/>
              <a:rect l="0" t="0" r="0" b="0"/>
              <a:pathLst>
                <a:path w="123788" h="133312">
                  <a:moveTo>
                    <a:pt x="9525" y="28536"/>
                  </a:moveTo>
                  <a:lnTo>
                    <a:pt x="9525" y="28536"/>
                  </a:lnTo>
                  <a:lnTo>
                    <a:pt x="14581" y="23479"/>
                  </a:lnTo>
                  <a:lnTo>
                    <a:pt x="17065" y="18175"/>
                  </a:lnTo>
                  <a:lnTo>
                    <a:pt x="18659" y="11203"/>
                  </a:lnTo>
                  <a:lnTo>
                    <a:pt x="23990" y="4938"/>
                  </a:lnTo>
                  <a:lnTo>
                    <a:pt x="32182" y="2173"/>
                  </a:lnTo>
                  <a:lnTo>
                    <a:pt x="78457" y="47"/>
                  </a:lnTo>
                  <a:lnTo>
                    <a:pt x="87081" y="0"/>
                  </a:lnTo>
                  <a:lnTo>
                    <a:pt x="94442" y="2800"/>
                  </a:lnTo>
                  <a:lnTo>
                    <a:pt x="107790" y="13222"/>
                  </a:lnTo>
                  <a:lnTo>
                    <a:pt x="111407" y="19260"/>
                  </a:lnTo>
                  <a:lnTo>
                    <a:pt x="114072" y="25471"/>
                  </a:lnTo>
                  <a:lnTo>
                    <a:pt x="120464" y="34919"/>
                  </a:lnTo>
                  <a:lnTo>
                    <a:pt x="122829" y="44421"/>
                  </a:lnTo>
                  <a:lnTo>
                    <a:pt x="123787" y="74868"/>
                  </a:lnTo>
                  <a:lnTo>
                    <a:pt x="122741" y="78474"/>
                  </a:lnTo>
                  <a:lnTo>
                    <a:pt x="120986" y="80878"/>
                  </a:lnTo>
                  <a:lnTo>
                    <a:pt x="118757" y="82481"/>
                  </a:lnTo>
                  <a:lnTo>
                    <a:pt x="106490" y="101806"/>
                  </a:lnTo>
                  <a:lnTo>
                    <a:pt x="78410" y="117736"/>
                  </a:lnTo>
                  <a:lnTo>
                    <a:pt x="37136" y="125811"/>
                  </a:lnTo>
                  <a:lnTo>
                    <a:pt x="0" y="13331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180">
              <a:extLst>
                <a:ext uri="{FF2B5EF4-FFF2-40B4-BE49-F238E27FC236}">
                  <a16:creationId xmlns:a16="http://schemas.microsoft.com/office/drawing/2014/main" id="{39799B2F-87B7-064C-10D1-398E835F1E87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511403" y="3604487"/>
              <a:ext cx="156223" cy="429956"/>
            </a:xfrm>
            <a:custGeom>
              <a:avLst/>
              <a:gdLst/>
              <a:ahLst/>
              <a:cxnLst/>
              <a:rect l="0" t="0" r="0" b="0"/>
              <a:pathLst>
                <a:path w="156223" h="429956">
                  <a:moveTo>
                    <a:pt x="156222" y="5488"/>
                  </a:moveTo>
                  <a:lnTo>
                    <a:pt x="156222" y="5488"/>
                  </a:lnTo>
                  <a:lnTo>
                    <a:pt x="156222" y="0"/>
                  </a:lnTo>
                  <a:lnTo>
                    <a:pt x="156222" y="4556"/>
                  </a:lnTo>
                  <a:lnTo>
                    <a:pt x="151166" y="10269"/>
                  </a:lnTo>
                  <a:lnTo>
                    <a:pt x="106879" y="36948"/>
                  </a:lnTo>
                  <a:lnTo>
                    <a:pt x="64046" y="78682"/>
                  </a:lnTo>
                  <a:lnTo>
                    <a:pt x="39923" y="120646"/>
                  </a:lnTo>
                  <a:lnTo>
                    <a:pt x="25102" y="151439"/>
                  </a:lnTo>
                  <a:lnTo>
                    <a:pt x="14007" y="187374"/>
                  </a:lnTo>
                  <a:lnTo>
                    <a:pt x="4018" y="230478"/>
                  </a:lnTo>
                  <a:lnTo>
                    <a:pt x="0" y="274999"/>
                  </a:lnTo>
                  <a:lnTo>
                    <a:pt x="3067" y="313430"/>
                  </a:lnTo>
                  <a:lnTo>
                    <a:pt x="13711" y="344851"/>
                  </a:lnTo>
                  <a:lnTo>
                    <a:pt x="36271" y="378185"/>
                  </a:lnTo>
                  <a:lnTo>
                    <a:pt x="65071" y="410462"/>
                  </a:lnTo>
                  <a:lnTo>
                    <a:pt x="68086" y="417604"/>
                  </a:lnTo>
                  <a:lnTo>
                    <a:pt x="71005" y="419932"/>
                  </a:lnTo>
                  <a:lnTo>
                    <a:pt x="84171" y="423209"/>
                  </a:lnTo>
                  <a:lnTo>
                    <a:pt x="91743" y="423974"/>
                  </a:lnTo>
                  <a:lnTo>
                    <a:pt x="94186" y="425237"/>
                  </a:lnTo>
                  <a:lnTo>
                    <a:pt x="95816" y="427138"/>
                  </a:lnTo>
                  <a:lnTo>
                    <a:pt x="96901" y="429463"/>
                  </a:lnTo>
                  <a:lnTo>
                    <a:pt x="98682" y="429955"/>
                  </a:lnTo>
                  <a:lnTo>
                    <a:pt x="100929" y="429224"/>
                  </a:lnTo>
                  <a:lnTo>
                    <a:pt x="108597" y="4245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181">
              <a:extLst>
                <a:ext uri="{FF2B5EF4-FFF2-40B4-BE49-F238E27FC236}">
                  <a16:creationId xmlns:a16="http://schemas.microsoft.com/office/drawing/2014/main" id="{3E0004D4-2A05-FC7E-45A5-4AB50D0FA1D3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7711421" y="3734193"/>
              <a:ext cx="106024" cy="158975"/>
            </a:xfrm>
            <a:custGeom>
              <a:avLst/>
              <a:gdLst/>
              <a:ahLst/>
              <a:cxnLst/>
              <a:rect l="0" t="0" r="0" b="0"/>
              <a:pathLst>
                <a:path w="106024" h="158975">
                  <a:moveTo>
                    <a:pt x="70504" y="9132"/>
                  </a:moveTo>
                  <a:lnTo>
                    <a:pt x="70504" y="9132"/>
                  </a:lnTo>
                  <a:lnTo>
                    <a:pt x="70504" y="931"/>
                  </a:lnTo>
                  <a:lnTo>
                    <a:pt x="69446" y="490"/>
                  </a:lnTo>
                  <a:lnTo>
                    <a:pt x="65448" y="0"/>
                  </a:lnTo>
                  <a:lnTo>
                    <a:pt x="60143" y="2604"/>
                  </a:lnTo>
                  <a:lnTo>
                    <a:pt x="54258" y="6230"/>
                  </a:lnTo>
                  <a:lnTo>
                    <a:pt x="48114" y="7843"/>
                  </a:lnTo>
                  <a:lnTo>
                    <a:pt x="21013" y="30477"/>
                  </a:lnTo>
                  <a:lnTo>
                    <a:pt x="769" y="71788"/>
                  </a:lnTo>
                  <a:lnTo>
                    <a:pt x="0" y="84957"/>
                  </a:lnTo>
                  <a:lnTo>
                    <a:pt x="5442" y="123579"/>
                  </a:lnTo>
                  <a:lnTo>
                    <a:pt x="13718" y="137961"/>
                  </a:lnTo>
                  <a:lnTo>
                    <a:pt x="27273" y="148586"/>
                  </a:lnTo>
                  <a:lnTo>
                    <a:pt x="43882" y="155778"/>
                  </a:lnTo>
                  <a:lnTo>
                    <a:pt x="61847" y="158974"/>
                  </a:lnTo>
                  <a:lnTo>
                    <a:pt x="77593" y="157573"/>
                  </a:lnTo>
                  <a:lnTo>
                    <a:pt x="84755" y="155718"/>
                  </a:lnTo>
                  <a:lnTo>
                    <a:pt x="90588" y="151306"/>
                  </a:lnTo>
                  <a:lnTo>
                    <a:pt x="99891" y="137937"/>
                  </a:lnTo>
                  <a:lnTo>
                    <a:pt x="106023" y="107504"/>
                  </a:lnTo>
                  <a:lnTo>
                    <a:pt x="102782" y="71675"/>
                  </a:lnTo>
                  <a:lnTo>
                    <a:pt x="92258" y="52451"/>
                  </a:lnTo>
                  <a:lnTo>
                    <a:pt x="71305" y="32551"/>
                  </a:lnTo>
                  <a:lnTo>
                    <a:pt x="64688" y="27920"/>
                  </a:lnTo>
                  <a:lnTo>
                    <a:pt x="59219" y="25890"/>
                  </a:lnTo>
                  <a:lnTo>
                    <a:pt x="54514" y="25596"/>
                  </a:lnTo>
                  <a:lnTo>
                    <a:pt x="50319" y="26458"/>
                  </a:lnTo>
                  <a:lnTo>
                    <a:pt x="47522" y="28091"/>
                  </a:lnTo>
                  <a:lnTo>
                    <a:pt x="41929" y="377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182">
              <a:extLst>
                <a:ext uri="{FF2B5EF4-FFF2-40B4-BE49-F238E27FC236}">
                  <a16:creationId xmlns:a16="http://schemas.microsoft.com/office/drawing/2014/main" id="{FF1E59EC-D604-F8BD-6B56-E9AB1B6C9627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896225" y="387667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3"/>
                  </a:lnTo>
                  <a:lnTo>
                    <a:pt x="1058" y="12504"/>
                  </a:lnTo>
                  <a:lnTo>
                    <a:pt x="2822" y="11511"/>
                  </a:lnTo>
                  <a:lnTo>
                    <a:pt x="5056" y="10849"/>
                  </a:lnTo>
                  <a:lnTo>
                    <a:pt x="6547" y="9349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183">
              <a:extLst>
                <a:ext uri="{FF2B5EF4-FFF2-40B4-BE49-F238E27FC236}">
                  <a16:creationId xmlns:a16="http://schemas.microsoft.com/office/drawing/2014/main" id="{79440FB0-D9B7-E204-B095-CEE5DF380289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953587" y="3762495"/>
              <a:ext cx="133139" cy="123706"/>
            </a:xfrm>
            <a:custGeom>
              <a:avLst/>
              <a:gdLst/>
              <a:ahLst/>
              <a:cxnLst/>
              <a:rect l="0" t="0" r="0" b="0"/>
              <a:pathLst>
                <a:path w="133139" h="123706">
                  <a:moveTo>
                    <a:pt x="9313" y="28455"/>
                  </a:moveTo>
                  <a:lnTo>
                    <a:pt x="9313" y="28455"/>
                  </a:lnTo>
                  <a:lnTo>
                    <a:pt x="9313" y="15198"/>
                  </a:lnTo>
                  <a:lnTo>
                    <a:pt x="10371" y="13267"/>
                  </a:lnTo>
                  <a:lnTo>
                    <a:pt x="12135" y="11980"/>
                  </a:lnTo>
                  <a:lnTo>
                    <a:pt x="45270" y="285"/>
                  </a:lnTo>
                  <a:lnTo>
                    <a:pt x="56891" y="0"/>
                  </a:lnTo>
                  <a:lnTo>
                    <a:pt x="65031" y="2755"/>
                  </a:lnTo>
                  <a:lnTo>
                    <a:pt x="68684" y="4972"/>
                  </a:lnTo>
                  <a:lnTo>
                    <a:pt x="71119" y="7508"/>
                  </a:lnTo>
                  <a:lnTo>
                    <a:pt x="73824" y="13148"/>
                  </a:lnTo>
                  <a:lnTo>
                    <a:pt x="75347" y="32386"/>
                  </a:lnTo>
                  <a:lnTo>
                    <a:pt x="70742" y="53138"/>
                  </a:lnTo>
                  <a:lnTo>
                    <a:pt x="62721" y="63414"/>
                  </a:lnTo>
                  <a:lnTo>
                    <a:pt x="16575" y="105962"/>
                  </a:lnTo>
                  <a:lnTo>
                    <a:pt x="0" y="114085"/>
                  </a:lnTo>
                  <a:lnTo>
                    <a:pt x="41214" y="114177"/>
                  </a:lnTo>
                  <a:lnTo>
                    <a:pt x="67448" y="117001"/>
                  </a:lnTo>
                  <a:lnTo>
                    <a:pt x="133138" y="12370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184">
              <a:extLst>
                <a:ext uri="{FF2B5EF4-FFF2-40B4-BE49-F238E27FC236}">
                  <a16:creationId xmlns:a16="http://schemas.microsoft.com/office/drawing/2014/main" id="{CCCC16E7-9C3C-8A8F-11B6-964483F6BF13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106352" y="3749710"/>
              <a:ext cx="94345" cy="136491"/>
            </a:xfrm>
            <a:custGeom>
              <a:avLst/>
              <a:gdLst/>
              <a:ahLst/>
              <a:cxnLst/>
              <a:rect l="0" t="0" r="0" b="0"/>
              <a:pathLst>
                <a:path w="94345" h="136491">
                  <a:moveTo>
                    <a:pt x="27998" y="50765"/>
                  </a:moveTo>
                  <a:lnTo>
                    <a:pt x="27998" y="50765"/>
                  </a:lnTo>
                  <a:lnTo>
                    <a:pt x="35603" y="42102"/>
                  </a:lnTo>
                  <a:lnTo>
                    <a:pt x="43186" y="26914"/>
                  </a:lnTo>
                  <a:lnTo>
                    <a:pt x="45332" y="15117"/>
                  </a:lnTo>
                  <a:lnTo>
                    <a:pt x="43463" y="5641"/>
                  </a:lnTo>
                  <a:lnTo>
                    <a:pt x="41482" y="1633"/>
                  </a:lnTo>
                  <a:lnTo>
                    <a:pt x="40164" y="18"/>
                  </a:lnTo>
                  <a:lnTo>
                    <a:pt x="39283" y="0"/>
                  </a:lnTo>
                  <a:lnTo>
                    <a:pt x="37871" y="2520"/>
                  </a:lnTo>
                  <a:lnTo>
                    <a:pt x="23441" y="11680"/>
                  </a:lnTo>
                  <a:lnTo>
                    <a:pt x="1376" y="47212"/>
                  </a:lnTo>
                  <a:lnTo>
                    <a:pt x="0" y="59825"/>
                  </a:lnTo>
                  <a:lnTo>
                    <a:pt x="2503" y="68197"/>
                  </a:lnTo>
                  <a:lnTo>
                    <a:pt x="12731" y="82195"/>
                  </a:lnTo>
                  <a:lnTo>
                    <a:pt x="21567" y="85900"/>
                  </a:lnTo>
                  <a:lnTo>
                    <a:pt x="63104" y="88691"/>
                  </a:lnTo>
                  <a:lnTo>
                    <a:pt x="82026" y="93870"/>
                  </a:lnTo>
                  <a:lnTo>
                    <a:pt x="86242" y="96435"/>
                  </a:lnTo>
                  <a:lnTo>
                    <a:pt x="93563" y="106194"/>
                  </a:lnTo>
                  <a:lnTo>
                    <a:pt x="94344" y="112462"/>
                  </a:lnTo>
                  <a:lnTo>
                    <a:pt x="91705" y="118050"/>
                  </a:lnTo>
                  <a:lnTo>
                    <a:pt x="81386" y="130261"/>
                  </a:lnTo>
                  <a:lnTo>
                    <a:pt x="72540" y="133722"/>
                  </a:lnTo>
                  <a:lnTo>
                    <a:pt x="37523" y="1364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185">
              <a:extLst>
                <a:ext uri="{FF2B5EF4-FFF2-40B4-BE49-F238E27FC236}">
                  <a16:creationId xmlns:a16="http://schemas.microsoft.com/office/drawing/2014/main" id="{7DE16C20-6162-5144-E005-2581C605938D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143875" y="3705225"/>
              <a:ext cx="114301" cy="38101"/>
            </a:xfrm>
            <a:custGeom>
              <a:avLst/>
              <a:gdLst/>
              <a:ahLst/>
              <a:cxnLst/>
              <a:rect l="0" t="0" r="0" b="0"/>
              <a:pathLst>
                <a:path w="114301" h="38101">
                  <a:moveTo>
                    <a:pt x="0" y="38100"/>
                  </a:moveTo>
                  <a:lnTo>
                    <a:pt x="0" y="38100"/>
                  </a:lnTo>
                  <a:lnTo>
                    <a:pt x="44779" y="15710"/>
                  </a:lnTo>
                  <a:lnTo>
                    <a:pt x="91043" y="2227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186">
              <a:extLst>
                <a:ext uri="{FF2B5EF4-FFF2-40B4-BE49-F238E27FC236}">
                  <a16:creationId xmlns:a16="http://schemas.microsoft.com/office/drawing/2014/main" id="{988C60D2-3F34-5824-7198-B4881009F7C0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8382050" y="3714784"/>
              <a:ext cx="141458" cy="161892"/>
            </a:xfrm>
            <a:custGeom>
              <a:avLst/>
              <a:gdLst/>
              <a:ahLst/>
              <a:cxnLst/>
              <a:rect l="0" t="0" r="0" b="0"/>
              <a:pathLst>
                <a:path w="141458" h="161892">
                  <a:moveTo>
                    <a:pt x="114250" y="9491"/>
                  </a:moveTo>
                  <a:lnTo>
                    <a:pt x="114250" y="9491"/>
                  </a:lnTo>
                  <a:lnTo>
                    <a:pt x="119306" y="9491"/>
                  </a:lnTo>
                  <a:lnTo>
                    <a:pt x="124611" y="6669"/>
                  </a:lnTo>
                  <a:lnTo>
                    <a:pt x="132792" y="359"/>
                  </a:lnTo>
                  <a:lnTo>
                    <a:pt x="141457" y="0"/>
                  </a:lnTo>
                  <a:lnTo>
                    <a:pt x="96637" y="26804"/>
                  </a:lnTo>
                  <a:lnTo>
                    <a:pt x="49686" y="54978"/>
                  </a:lnTo>
                  <a:lnTo>
                    <a:pt x="20021" y="75978"/>
                  </a:lnTo>
                  <a:lnTo>
                    <a:pt x="13103" y="81374"/>
                  </a:lnTo>
                  <a:lnTo>
                    <a:pt x="6502" y="83773"/>
                  </a:lnTo>
                  <a:lnTo>
                    <a:pt x="4317" y="85470"/>
                  </a:lnTo>
                  <a:lnTo>
                    <a:pt x="120" y="94774"/>
                  </a:lnTo>
                  <a:lnTo>
                    <a:pt x="0" y="100142"/>
                  </a:lnTo>
                  <a:lnTo>
                    <a:pt x="2099" y="101675"/>
                  </a:lnTo>
                  <a:lnTo>
                    <a:pt x="15168" y="103832"/>
                  </a:lnTo>
                  <a:lnTo>
                    <a:pt x="32446" y="105530"/>
                  </a:lnTo>
                  <a:lnTo>
                    <a:pt x="77472" y="122064"/>
                  </a:lnTo>
                  <a:lnTo>
                    <a:pt x="88302" y="128336"/>
                  </a:lnTo>
                  <a:lnTo>
                    <a:pt x="123775" y="16189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187">
              <a:extLst>
                <a:ext uri="{FF2B5EF4-FFF2-40B4-BE49-F238E27FC236}">
                  <a16:creationId xmlns:a16="http://schemas.microsoft.com/office/drawing/2014/main" id="{64DABAC8-8B27-D5F2-9F90-FDDFBA1BBA38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8629650" y="3716190"/>
              <a:ext cx="152401" cy="160483"/>
            </a:xfrm>
            <a:custGeom>
              <a:avLst/>
              <a:gdLst/>
              <a:ahLst/>
              <a:cxnLst/>
              <a:rect l="0" t="0" r="0" b="0"/>
              <a:pathLst>
                <a:path w="152401" h="160483">
                  <a:moveTo>
                    <a:pt x="0" y="17610"/>
                  </a:moveTo>
                  <a:lnTo>
                    <a:pt x="0" y="17610"/>
                  </a:lnTo>
                  <a:lnTo>
                    <a:pt x="5056" y="17610"/>
                  </a:lnTo>
                  <a:lnTo>
                    <a:pt x="48303" y="7909"/>
                  </a:lnTo>
                  <a:lnTo>
                    <a:pt x="82221" y="0"/>
                  </a:lnTo>
                  <a:lnTo>
                    <a:pt x="123765" y="6887"/>
                  </a:lnTo>
                  <a:lnTo>
                    <a:pt x="126960" y="9403"/>
                  </a:lnTo>
                  <a:lnTo>
                    <a:pt x="130510" y="17843"/>
                  </a:lnTo>
                  <a:lnTo>
                    <a:pt x="127453" y="44608"/>
                  </a:lnTo>
                  <a:lnTo>
                    <a:pt x="119792" y="61712"/>
                  </a:lnTo>
                  <a:lnTo>
                    <a:pt x="108275" y="76369"/>
                  </a:lnTo>
                  <a:lnTo>
                    <a:pt x="65172" y="111932"/>
                  </a:lnTo>
                  <a:lnTo>
                    <a:pt x="30594" y="139537"/>
                  </a:lnTo>
                  <a:lnTo>
                    <a:pt x="20551" y="149470"/>
                  </a:lnTo>
                  <a:lnTo>
                    <a:pt x="19496" y="155575"/>
                  </a:lnTo>
                  <a:lnTo>
                    <a:pt x="20404" y="157212"/>
                  </a:lnTo>
                  <a:lnTo>
                    <a:pt x="22069" y="158303"/>
                  </a:lnTo>
                  <a:lnTo>
                    <a:pt x="29470" y="159838"/>
                  </a:lnTo>
                  <a:lnTo>
                    <a:pt x="73143" y="160428"/>
                  </a:lnTo>
                  <a:lnTo>
                    <a:pt x="120470" y="160482"/>
                  </a:lnTo>
                  <a:lnTo>
                    <a:pt x="152400" y="1509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188">
              <a:extLst>
                <a:ext uri="{FF2B5EF4-FFF2-40B4-BE49-F238E27FC236}">
                  <a16:creationId xmlns:a16="http://schemas.microsoft.com/office/drawing/2014/main" id="{4BF83151-0F14-C74F-B255-9A16B113996D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8620125" y="3785540"/>
              <a:ext cx="200026" cy="14936"/>
            </a:xfrm>
            <a:custGeom>
              <a:avLst/>
              <a:gdLst/>
              <a:ahLst/>
              <a:cxnLst/>
              <a:rect l="0" t="0" r="0" b="0"/>
              <a:pathLst>
                <a:path w="200026" h="14936">
                  <a:moveTo>
                    <a:pt x="0" y="14935"/>
                  </a:moveTo>
                  <a:lnTo>
                    <a:pt x="0" y="14935"/>
                  </a:lnTo>
                  <a:lnTo>
                    <a:pt x="16266" y="13877"/>
                  </a:lnTo>
                  <a:lnTo>
                    <a:pt x="63094" y="6734"/>
                  </a:lnTo>
                  <a:lnTo>
                    <a:pt x="109112" y="2762"/>
                  </a:lnTo>
                  <a:lnTo>
                    <a:pt x="129986" y="0"/>
                  </a:lnTo>
                  <a:lnTo>
                    <a:pt x="174052" y="4796"/>
                  </a:lnTo>
                  <a:lnTo>
                    <a:pt x="200025" y="54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189">
              <a:extLst>
                <a:ext uri="{FF2B5EF4-FFF2-40B4-BE49-F238E27FC236}">
                  <a16:creationId xmlns:a16="http://schemas.microsoft.com/office/drawing/2014/main" id="{AA679043-47B8-A613-5BC5-59CFA96ED786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8201075" y="4181475"/>
              <a:ext cx="171401" cy="133351"/>
            </a:xfrm>
            <a:custGeom>
              <a:avLst/>
              <a:gdLst/>
              <a:ahLst/>
              <a:cxnLst/>
              <a:rect l="0" t="0" r="0" b="0"/>
              <a:pathLst>
                <a:path w="171401" h="133351">
                  <a:moveTo>
                    <a:pt x="152350" y="0"/>
                  </a:moveTo>
                  <a:lnTo>
                    <a:pt x="152350" y="0"/>
                  </a:lnTo>
                  <a:lnTo>
                    <a:pt x="161759" y="0"/>
                  </a:lnTo>
                  <a:lnTo>
                    <a:pt x="156785" y="0"/>
                  </a:lnTo>
                  <a:lnTo>
                    <a:pt x="116111" y="21459"/>
                  </a:lnTo>
                  <a:lnTo>
                    <a:pt x="69692" y="45538"/>
                  </a:lnTo>
                  <a:lnTo>
                    <a:pt x="23549" y="71886"/>
                  </a:lnTo>
                  <a:lnTo>
                    <a:pt x="13058" y="74921"/>
                  </a:lnTo>
                  <a:lnTo>
                    <a:pt x="6481" y="75632"/>
                  </a:lnTo>
                  <a:lnTo>
                    <a:pt x="4304" y="76880"/>
                  </a:lnTo>
                  <a:lnTo>
                    <a:pt x="2853" y="78770"/>
                  </a:lnTo>
                  <a:lnTo>
                    <a:pt x="0" y="85604"/>
                  </a:lnTo>
                  <a:lnTo>
                    <a:pt x="9680" y="86759"/>
                  </a:lnTo>
                  <a:lnTo>
                    <a:pt x="51407" y="95424"/>
                  </a:lnTo>
                  <a:lnTo>
                    <a:pt x="95705" y="108391"/>
                  </a:lnTo>
                  <a:lnTo>
                    <a:pt x="140364" y="121608"/>
                  </a:lnTo>
                  <a:lnTo>
                    <a:pt x="151648" y="123695"/>
                  </a:lnTo>
                  <a:lnTo>
                    <a:pt x="161465" y="132954"/>
                  </a:lnTo>
                  <a:lnTo>
                    <a:pt x="171400" y="133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190">
              <a:extLst>
                <a:ext uri="{FF2B5EF4-FFF2-40B4-BE49-F238E27FC236}">
                  <a16:creationId xmlns:a16="http://schemas.microsoft.com/office/drawing/2014/main" id="{F152ADD3-CB84-FCF3-18BA-674186A73719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8489117" y="4145109"/>
              <a:ext cx="130135" cy="147954"/>
            </a:xfrm>
            <a:custGeom>
              <a:avLst/>
              <a:gdLst/>
              <a:ahLst/>
              <a:cxnLst/>
              <a:rect l="0" t="0" r="0" b="0"/>
              <a:pathLst>
                <a:path w="130135" h="147954">
                  <a:moveTo>
                    <a:pt x="83383" y="26841"/>
                  </a:moveTo>
                  <a:lnTo>
                    <a:pt x="83383" y="26841"/>
                  </a:lnTo>
                  <a:lnTo>
                    <a:pt x="92873" y="17350"/>
                  </a:lnTo>
                  <a:lnTo>
                    <a:pt x="87842" y="12269"/>
                  </a:lnTo>
                  <a:lnTo>
                    <a:pt x="85298" y="11835"/>
                  </a:lnTo>
                  <a:lnTo>
                    <a:pt x="82542" y="12603"/>
                  </a:lnTo>
                  <a:lnTo>
                    <a:pt x="76660" y="15221"/>
                  </a:lnTo>
                  <a:lnTo>
                    <a:pt x="50997" y="22097"/>
                  </a:lnTo>
                  <a:lnTo>
                    <a:pt x="39707" y="30377"/>
                  </a:lnTo>
                  <a:lnTo>
                    <a:pt x="13857" y="66661"/>
                  </a:lnTo>
                  <a:lnTo>
                    <a:pt x="2927" y="92967"/>
                  </a:lnTo>
                  <a:lnTo>
                    <a:pt x="0" y="107736"/>
                  </a:lnTo>
                  <a:lnTo>
                    <a:pt x="1337" y="114638"/>
                  </a:lnTo>
                  <a:lnTo>
                    <a:pt x="12271" y="133406"/>
                  </a:lnTo>
                  <a:lnTo>
                    <a:pt x="19322" y="142289"/>
                  </a:lnTo>
                  <a:lnTo>
                    <a:pt x="34451" y="146943"/>
                  </a:lnTo>
                  <a:lnTo>
                    <a:pt x="53169" y="147953"/>
                  </a:lnTo>
                  <a:lnTo>
                    <a:pt x="84043" y="142247"/>
                  </a:lnTo>
                  <a:lnTo>
                    <a:pt x="108531" y="124836"/>
                  </a:lnTo>
                  <a:lnTo>
                    <a:pt x="121056" y="107735"/>
                  </a:lnTo>
                  <a:lnTo>
                    <a:pt x="126585" y="91368"/>
                  </a:lnTo>
                  <a:lnTo>
                    <a:pt x="130134" y="49935"/>
                  </a:lnTo>
                  <a:lnTo>
                    <a:pt x="124976" y="31461"/>
                  </a:lnTo>
                  <a:lnTo>
                    <a:pt x="120637" y="23571"/>
                  </a:lnTo>
                  <a:lnTo>
                    <a:pt x="115628" y="18311"/>
                  </a:lnTo>
                  <a:lnTo>
                    <a:pt x="81030" y="2168"/>
                  </a:lnTo>
                  <a:lnTo>
                    <a:pt x="72460" y="0"/>
                  </a:lnTo>
                  <a:lnTo>
                    <a:pt x="69751" y="480"/>
                  </a:lnTo>
                  <a:lnTo>
                    <a:pt x="67946" y="1859"/>
                  </a:lnTo>
                  <a:lnTo>
                    <a:pt x="66741" y="3836"/>
                  </a:lnTo>
                  <a:lnTo>
                    <a:pt x="64333" y="2684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191">
              <a:extLst>
                <a:ext uri="{FF2B5EF4-FFF2-40B4-BE49-F238E27FC236}">
                  <a16:creationId xmlns:a16="http://schemas.microsoft.com/office/drawing/2014/main" id="{7BA5064A-CB5A-FFCF-BD99-2992279E1E59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8696325" y="425767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192">
              <a:extLst>
                <a:ext uri="{FF2B5EF4-FFF2-40B4-BE49-F238E27FC236}">
                  <a16:creationId xmlns:a16="http://schemas.microsoft.com/office/drawing/2014/main" id="{1A365D96-21C0-885A-1152-57C771BEB751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8739058" y="4105278"/>
              <a:ext cx="128706" cy="209548"/>
            </a:xfrm>
            <a:custGeom>
              <a:avLst/>
              <a:gdLst/>
              <a:ahLst/>
              <a:cxnLst/>
              <a:rect l="0" t="0" r="0" b="0"/>
              <a:pathLst>
                <a:path w="128706" h="209548">
                  <a:moveTo>
                    <a:pt x="81092" y="19047"/>
                  </a:moveTo>
                  <a:lnTo>
                    <a:pt x="81092" y="19047"/>
                  </a:lnTo>
                  <a:lnTo>
                    <a:pt x="90226" y="9915"/>
                  </a:lnTo>
                  <a:lnTo>
                    <a:pt x="96028" y="9600"/>
                  </a:lnTo>
                  <a:lnTo>
                    <a:pt x="93726" y="9556"/>
                  </a:lnTo>
                  <a:lnTo>
                    <a:pt x="92691" y="8487"/>
                  </a:lnTo>
                  <a:lnTo>
                    <a:pt x="90620" y="20"/>
                  </a:lnTo>
                  <a:lnTo>
                    <a:pt x="90618" y="4"/>
                  </a:lnTo>
                  <a:lnTo>
                    <a:pt x="90617" y="2"/>
                  </a:lnTo>
                  <a:lnTo>
                    <a:pt x="90617" y="0"/>
                  </a:lnTo>
                  <a:lnTo>
                    <a:pt x="83011" y="8660"/>
                  </a:lnTo>
                  <a:lnTo>
                    <a:pt x="64791" y="37582"/>
                  </a:lnTo>
                  <a:lnTo>
                    <a:pt x="61147" y="46335"/>
                  </a:lnTo>
                  <a:lnTo>
                    <a:pt x="47206" y="72180"/>
                  </a:lnTo>
                  <a:lnTo>
                    <a:pt x="45801" y="76694"/>
                  </a:lnTo>
                  <a:lnTo>
                    <a:pt x="43807" y="79703"/>
                  </a:lnTo>
                  <a:lnTo>
                    <a:pt x="41418" y="81709"/>
                  </a:lnTo>
                  <a:lnTo>
                    <a:pt x="33000" y="87356"/>
                  </a:lnTo>
                  <a:lnTo>
                    <a:pt x="17531" y="102870"/>
                  </a:lnTo>
                  <a:lnTo>
                    <a:pt x="5448" y="122881"/>
                  </a:lnTo>
                  <a:lnTo>
                    <a:pt x="0" y="123543"/>
                  </a:lnTo>
                  <a:lnTo>
                    <a:pt x="47525" y="124875"/>
                  </a:lnTo>
                  <a:lnTo>
                    <a:pt x="86158" y="132023"/>
                  </a:lnTo>
                  <a:lnTo>
                    <a:pt x="96749" y="129936"/>
                  </a:lnTo>
                  <a:lnTo>
                    <a:pt x="108662" y="122812"/>
                  </a:lnTo>
                  <a:lnTo>
                    <a:pt x="114512" y="117023"/>
                  </a:lnTo>
                  <a:lnTo>
                    <a:pt x="126457" y="95221"/>
                  </a:lnTo>
                  <a:lnTo>
                    <a:pt x="128584" y="86278"/>
                  </a:lnTo>
                  <a:lnTo>
                    <a:pt x="128705" y="104085"/>
                  </a:lnTo>
                  <a:lnTo>
                    <a:pt x="125890" y="112580"/>
                  </a:lnTo>
                  <a:lnTo>
                    <a:pt x="123658" y="116327"/>
                  </a:lnTo>
                  <a:lnTo>
                    <a:pt x="112907" y="163461"/>
                  </a:lnTo>
                  <a:lnTo>
                    <a:pt x="109667" y="20954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193">
              <a:extLst>
                <a:ext uri="{FF2B5EF4-FFF2-40B4-BE49-F238E27FC236}">
                  <a16:creationId xmlns:a16="http://schemas.microsoft.com/office/drawing/2014/main" id="{B3F98DEE-3126-4678-1A3A-95F08B5789C0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8867775" y="3981450"/>
              <a:ext cx="123041" cy="495301"/>
            </a:xfrm>
            <a:custGeom>
              <a:avLst/>
              <a:gdLst/>
              <a:ahLst/>
              <a:cxnLst/>
              <a:rect l="0" t="0" r="0" b="0"/>
              <a:pathLst>
                <a:path w="123041" h="495301">
                  <a:moveTo>
                    <a:pt x="47625" y="0"/>
                  </a:moveTo>
                  <a:lnTo>
                    <a:pt x="47625" y="0"/>
                  </a:lnTo>
                  <a:lnTo>
                    <a:pt x="52682" y="0"/>
                  </a:lnTo>
                  <a:lnTo>
                    <a:pt x="65939" y="5057"/>
                  </a:lnTo>
                  <a:lnTo>
                    <a:pt x="74461" y="18828"/>
                  </a:lnTo>
                  <a:lnTo>
                    <a:pt x="85210" y="53204"/>
                  </a:lnTo>
                  <a:lnTo>
                    <a:pt x="95098" y="91258"/>
                  </a:lnTo>
                  <a:lnTo>
                    <a:pt x="102863" y="137618"/>
                  </a:lnTo>
                  <a:lnTo>
                    <a:pt x="109265" y="174949"/>
                  </a:lnTo>
                  <a:lnTo>
                    <a:pt x="114884" y="205813"/>
                  </a:lnTo>
                  <a:lnTo>
                    <a:pt x="121175" y="253245"/>
                  </a:lnTo>
                  <a:lnTo>
                    <a:pt x="123040" y="291288"/>
                  </a:lnTo>
                  <a:lnTo>
                    <a:pt x="120770" y="328313"/>
                  </a:lnTo>
                  <a:lnTo>
                    <a:pt x="115060" y="354408"/>
                  </a:lnTo>
                  <a:lnTo>
                    <a:pt x="93220" y="400520"/>
                  </a:lnTo>
                  <a:lnTo>
                    <a:pt x="77833" y="428764"/>
                  </a:lnTo>
                  <a:lnTo>
                    <a:pt x="37995" y="472530"/>
                  </a:lnTo>
                  <a:lnTo>
                    <a:pt x="27118" y="479888"/>
                  </a:lnTo>
                  <a:lnTo>
                    <a:pt x="11916" y="486853"/>
                  </a:lnTo>
                  <a:lnTo>
                    <a:pt x="0" y="495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8.4.4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Suppose that for </a:t>
            </a:r>
            <a:r>
              <a:rPr lang="en-US" dirty="0">
                <a:solidFill>
                  <a:srgbClr val="0000FF"/>
                </a:solidFill>
              </a:rPr>
              <a:t>132</a:t>
            </a:r>
            <a:r>
              <a:rPr lang="en-US" dirty="0"/>
              <a:t> shoppers making a purchase at a clothing store, the total each shopper will spend follows a normal distribution with a mean of </a:t>
            </a:r>
            <a:r>
              <a:rPr lang="en-US" dirty="0">
                <a:solidFill>
                  <a:srgbClr val="0000FF"/>
                </a:solidFill>
              </a:rPr>
              <a:t>$234 </a:t>
            </a:r>
            <a:r>
              <a:rPr lang="en-US" dirty="0"/>
              <a:t>and a standard deviation of </a:t>
            </a:r>
            <a:r>
              <a:rPr lang="en-US" dirty="0">
                <a:solidFill>
                  <a:srgbClr val="0000FF"/>
                </a:solidFill>
              </a:rPr>
              <a:t>$94</a:t>
            </a:r>
            <a:r>
              <a:rPr lang="en-US" dirty="0"/>
              <a:t>. What is the probability that the next purchase total will be between </a:t>
            </a:r>
            <a:r>
              <a:rPr lang="en-US" dirty="0">
                <a:solidFill>
                  <a:srgbClr val="0000FF"/>
                </a:solidFill>
              </a:rPr>
              <a:t>$100 </a:t>
            </a:r>
            <a:r>
              <a:rPr lang="en-US" dirty="0"/>
              <a:t>and </a:t>
            </a:r>
            <a:r>
              <a:rPr lang="en-US" dirty="0">
                <a:solidFill>
                  <a:srgbClr val="0000FF"/>
                </a:solidFill>
              </a:rPr>
              <a:t>$150</a:t>
            </a:r>
            <a:r>
              <a:rPr lang="en-US" dirty="0"/>
              <a:t>? </a:t>
            </a:r>
          </a:p>
          <a:p>
            <a:r>
              <a:rPr lang="en-US" b="1" dirty="0"/>
              <a:t>Solution</a:t>
            </a:r>
          </a:p>
        </p:txBody>
      </p:sp>
      <p:sp>
        <p:nvSpPr>
          <p:cNvPr id="373" name="SMARTInkShape-520">
            <a:extLst>
              <a:ext uri="{FF2B5EF4-FFF2-40B4-BE49-F238E27FC236}">
                <a16:creationId xmlns:a16="http://schemas.microsoft.com/office/drawing/2014/main" id="{566E850B-766A-F48A-52C7-FC32DEFD4CB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838450" y="5810512"/>
            <a:ext cx="5762383" cy="1009387"/>
          </a:xfrm>
          <a:custGeom>
            <a:avLst/>
            <a:gdLst/>
            <a:ahLst/>
            <a:cxnLst/>
            <a:rect l="0" t="0" r="0" b="0"/>
            <a:pathLst>
              <a:path w="5762383" h="1009387">
                <a:moveTo>
                  <a:pt x="0" y="256913"/>
                </a:moveTo>
                <a:lnTo>
                  <a:pt x="0" y="256913"/>
                </a:lnTo>
                <a:lnTo>
                  <a:pt x="5056" y="251857"/>
                </a:lnTo>
                <a:lnTo>
                  <a:pt x="7538" y="246552"/>
                </a:lnTo>
                <a:lnTo>
                  <a:pt x="9133" y="239580"/>
                </a:lnTo>
                <a:lnTo>
                  <a:pt x="15994" y="230598"/>
                </a:lnTo>
                <a:lnTo>
                  <a:pt x="18648" y="220574"/>
                </a:lnTo>
                <a:lnTo>
                  <a:pt x="19840" y="219987"/>
                </a:lnTo>
                <a:lnTo>
                  <a:pt x="23987" y="219335"/>
                </a:lnTo>
                <a:lnTo>
                  <a:pt x="29358" y="216223"/>
                </a:lnTo>
                <a:lnTo>
                  <a:pt x="32272" y="213911"/>
                </a:lnTo>
                <a:lnTo>
                  <a:pt x="41155" y="211343"/>
                </a:lnTo>
                <a:lnTo>
                  <a:pt x="51099" y="209143"/>
                </a:lnTo>
                <a:lnTo>
                  <a:pt x="89040" y="193122"/>
                </a:lnTo>
                <a:lnTo>
                  <a:pt x="134632" y="180656"/>
                </a:lnTo>
                <a:lnTo>
                  <a:pt x="179347" y="173058"/>
                </a:lnTo>
                <a:lnTo>
                  <a:pt x="224241" y="165012"/>
                </a:lnTo>
                <a:lnTo>
                  <a:pt x="261331" y="156679"/>
                </a:lnTo>
                <a:lnTo>
                  <a:pt x="299329" y="143960"/>
                </a:lnTo>
                <a:lnTo>
                  <a:pt x="341279" y="136308"/>
                </a:lnTo>
                <a:lnTo>
                  <a:pt x="386164" y="131220"/>
                </a:lnTo>
                <a:lnTo>
                  <a:pt x="428391" y="125831"/>
                </a:lnTo>
                <a:lnTo>
                  <a:pt x="471735" y="124011"/>
                </a:lnTo>
                <a:lnTo>
                  <a:pt x="513600" y="118639"/>
                </a:lnTo>
                <a:lnTo>
                  <a:pt x="546825" y="113261"/>
                </a:lnTo>
                <a:lnTo>
                  <a:pt x="589942" y="107105"/>
                </a:lnTo>
                <a:lnTo>
                  <a:pt x="627412" y="102459"/>
                </a:lnTo>
                <a:lnTo>
                  <a:pt x="659850" y="97250"/>
                </a:lnTo>
                <a:lnTo>
                  <a:pt x="691905" y="91407"/>
                </a:lnTo>
                <a:lnTo>
                  <a:pt x="726614" y="88105"/>
                </a:lnTo>
                <a:lnTo>
                  <a:pt x="773388" y="83424"/>
                </a:lnTo>
                <a:lnTo>
                  <a:pt x="815822" y="78156"/>
                </a:lnTo>
                <a:lnTo>
                  <a:pt x="860145" y="73773"/>
                </a:lnTo>
                <a:lnTo>
                  <a:pt x="903565" y="67867"/>
                </a:lnTo>
                <a:lnTo>
                  <a:pt x="950321" y="60154"/>
                </a:lnTo>
                <a:lnTo>
                  <a:pt x="997500" y="54711"/>
                </a:lnTo>
                <a:lnTo>
                  <a:pt x="1042763" y="48814"/>
                </a:lnTo>
                <a:lnTo>
                  <a:pt x="1079904" y="47793"/>
                </a:lnTo>
                <a:lnTo>
                  <a:pt x="1123834" y="40903"/>
                </a:lnTo>
                <a:lnTo>
                  <a:pt x="1162957" y="37688"/>
                </a:lnTo>
                <a:lnTo>
                  <a:pt x="1199848" y="33185"/>
                </a:lnTo>
                <a:lnTo>
                  <a:pt x="1240938" y="30479"/>
                </a:lnTo>
                <a:lnTo>
                  <a:pt x="1279661" y="29276"/>
                </a:lnTo>
                <a:lnTo>
                  <a:pt x="1320370" y="27540"/>
                </a:lnTo>
                <a:lnTo>
                  <a:pt x="1358772" y="21850"/>
                </a:lnTo>
                <a:lnTo>
                  <a:pt x="1396962" y="19695"/>
                </a:lnTo>
                <a:lnTo>
                  <a:pt x="1435089" y="19057"/>
                </a:lnTo>
                <a:lnTo>
                  <a:pt x="1474255" y="18867"/>
                </a:lnTo>
                <a:lnTo>
                  <a:pt x="1517844" y="17754"/>
                </a:lnTo>
                <a:lnTo>
                  <a:pt x="1558042" y="12249"/>
                </a:lnTo>
                <a:lnTo>
                  <a:pt x="1596763" y="10148"/>
                </a:lnTo>
                <a:lnTo>
                  <a:pt x="1636106" y="9525"/>
                </a:lnTo>
                <a:lnTo>
                  <a:pt x="1679747" y="9341"/>
                </a:lnTo>
                <a:lnTo>
                  <a:pt x="1721019" y="9286"/>
                </a:lnTo>
                <a:lnTo>
                  <a:pt x="1765232" y="9270"/>
                </a:lnTo>
                <a:lnTo>
                  <a:pt x="1805614" y="9265"/>
                </a:lnTo>
                <a:lnTo>
                  <a:pt x="1845449" y="8205"/>
                </a:lnTo>
                <a:lnTo>
                  <a:pt x="1889237" y="2718"/>
                </a:lnTo>
                <a:lnTo>
                  <a:pt x="1929492" y="621"/>
                </a:lnTo>
                <a:lnTo>
                  <a:pt x="1968231" y="0"/>
                </a:lnTo>
                <a:lnTo>
                  <a:pt x="2007579" y="874"/>
                </a:lnTo>
                <a:lnTo>
                  <a:pt x="2051222" y="6307"/>
                </a:lnTo>
                <a:lnTo>
                  <a:pt x="2091436" y="8387"/>
                </a:lnTo>
                <a:lnTo>
                  <a:pt x="2130160" y="9003"/>
                </a:lnTo>
                <a:lnTo>
                  <a:pt x="2168446" y="9185"/>
                </a:lnTo>
                <a:lnTo>
                  <a:pt x="2206602" y="9240"/>
                </a:lnTo>
                <a:lnTo>
                  <a:pt x="2243660" y="10314"/>
                </a:lnTo>
                <a:lnTo>
                  <a:pt x="2287983" y="16801"/>
                </a:lnTo>
                <a:lnTo>
                  <a:pt x="2333155" y="18199"/>
                </a:lnTo>
                <a:lnTo>
                  <a:pt x="2371516" y="18526"/>
                </a:lnTo>
                <a:lnTo>
                  <a:pt x="2409732" y="18672"/>
                </a:lnTo>
                <a:lnTo>
                  <a:pt x="2456834" y="23811"/>
                </a:lnTo>
                <a:lnTo>
                  <a:pt x="2492807" y="26312"/>
                </a:lnTo>
                <a:lnTo>
                  <a:pt x="2532431" y="27424"/>
                </a:lnTo>
                <a:lnTo>
                  <a:pt x="2571209" y="27918"/>
                </a:lnTo>
                <a:lnTo>
                  <a:pt x="2612432" y="28137"/>
                </a:lnTo>
                <a:lnTo>
                  <a:pt x="2651215" y="28235"/>
                </a:lnTo>
                <a:lnTo>
                  <a:pt x="2694073" y="29349"/>
                </a:lnTo>
                <a:lnTo>
                  <a:pt x="2727716" y="33359"/>
                </a:lnTo>
                <a:lnTo>
                  <a:pt x="2763836" y="35847"/>
                </a:lnTo>
                <a:lnTo>
                  <a:pt x="2799997" y="36953"/>
                </a:lnTo>
                <a:lnTo>
                  <a:pt x="2833706" y="37445"/>
                </a:lnTo>
                <a:lnTo>
                  <a:pt x="2872322" y="37722"/>
                </a:lnTo>
                <a:lnTo>
                  <a:pt x="2913985" y="37804"/>
                </a:lnTo>
                <a:lnTo>
                  <a:pt x="2954787" y="37828"/>
                </a:lnTo>
                <a:lnTo>
                  <a:pt x="2998744" y="37835"/>
                </a:lnTo>
                <a:lnTo>
                  <a:pt x="3043679" y="44383"/>
                </a:lnTo>
                <a:lnTo>
                  <a:pt x="3089193" y="47285"/>
                </a:lnTo>
                <a:lnTo>
                  <a:pt x="3097353" y="47329"/>
                </a:lnTo>
                <a:lnTo>
                  <a:pt x="3099952" y="48399"/>
                </a:lnTo>
                <a:lnTo>
                  <a:pt x="3101685" y="50170"/>
                </a:lnTo>
                <a:lnTo>
                  <a:pt x="3106946" y="57719"/>
                </a:lnTo>
                <a:lnTo>
                  <a:pt x="3109522" y="60617"/>
                </a:lnTo>
                <a:lnTo>
                  <a:pt x="3112385" y="69481"/>
                </a:lnTo>
                <a:lnTo>
                  <a:pt x="3114541" y="111042"/>
                </a:lnTo>
                <a:lnTo>
                  <a:pt x="3117479" y="155820"/>
                </a:lnTo>
                <a:lnTo>
                  <a:pt x="3122873" y="198608"/>
                </a:lnTo>
                <a:lnTo>
                  <a:pt x="3117392" y="238694"/>
                </a:lnTo>
                <a:lnTo>
                  <a:pt x="3112389" y="280634"/>
                </a:lnTo>
                <a:lnTo>
                  <a:pt x="3106103" y="315540"/>
                </a:lnTo>
                <a:lnTo>
                  <a:pt x="3105187" y="345623"/>
                </a:lnTo>
                <a:lnTo>
                  <a:pt x="3102344" y="352078"/>
                </a:lnTo>
                <a:lnTo>
                  <a:pt x="3098611" y="358475"/>
                </a:lnTo>
                <a:lnTo>
                  <a:pt x="3096214" y="371206"/>
                </a:lnTo>
                <a:lnTo>
                  <a:pt x="3095628" y="413696"/>
                </a:lnTo>
                <a:lnTo>
                  <a:pt x="3096685" y="415410"/>
                </a:lnTo>
                <a:lnTo>
                  <a:pt x="3098448" y="416552"/>
                </a:lnTo>
                <a:lnTo>
                  <a:pt x="3100682" y="417314"/>
                </a:lnTo>
                <a:lnTo>
                  <a:pt x="3102172" y="418880"/>
                </a:lnTo>
                <a:lnTo>
                  <a:pt x="3103826" y="423444"/>
                </a:lnTo>
                <a:lnTo>
                  <a:pt x="3105326" y="425084"/>
                </a:lnTo>
                <a:lnTo>
                  <a:pt x="3109815" y="426905"/>
                </a:lnTo>
                <a:lnTo>
                  <a:pt x="3154273" y="419192"/>
                </a:lnTo>
                <a:lnTo>
                  <a:pt x="3195149" y="418885"/>
                </a:lnTo>
                <a:lnTo>
                  <a:pt x="3233064" y="418852"/>
                </a:lnTo>
                <a:lnTo>
                  <a:pt x="3272167" y="418841"/>
                </a:lnTo>
                <a:lnTo>
                  <a:pt x="3309508" y="418839"/>
                </a:lnTo>
                <a:lnTo>
                  <a:pt x="3340967" y="418838"/>
                </a:lnTo>
                <a:lnTo>
                  <a:pt x="3379644" y="418838"/>
                </a:lnTo>
                <a:lnTo>
                  <a:pt x="3422843" y="418838"/>
                </a:lnTo>
                <a:lnTo>
                  <a:pt x="3456603" y="418838"/>
                </a:lnTo>
                <a:lnTo>
                  <a:pt x="3496302" y="418838"/>
                </a:lnTo>
                <a:lnTo>
                  <a:pt x="3538639" y="418838"/>
                </a:lnTo>
                <a:lnTo>
                  <a:pt x="3573684" y="418838"/>
                </a:lnTo>
                <a:lnTo>
                  <a:pt x="3617214" y="418838"/>
                </a:lnTo>
                <a:lnTo>
                  <a:pt x="3656923" y="418838"/>
                </a:lnTo>
                <a:lnTo>
                  <a:pt x="3695499" y="418838"/>
                </a:lnTo>
                <a:lnTo>
                  <a:pt x="3733740" y="421660"/>
                </a:lnTo>
                <a:lnTo>
                  <a:pt x="3774704" y="426377"/>
                </a:lnTo>
                <a:lnTo>
                  <a:pt x="3817534" y="427775"/>
                </a:lnTo>
                <a:lnTo>
                  <a:pt x="3857035" y="428188"/>
                </a:lnTo>
                <a:lnTo>
                  <a:pt x="3898373" y="428311"/>
                </a:lnTo>
                <a:lnTo>
                  <a:pt x="3941312" y="428346"/>
                </a:lnTo>
                <a:lnTo>
                  <a:pt x="3980846" y="431180"/>
                </a:lnTo>
                <a:lnTo>
                  <a:pt x="4022193" y="435901"/>
                </a:lnTo>
                <a:lnTo>
                  <a:pt x="4065136" y="437299"/>
                </a:lnTo>
                <a:lnTo>
                  <a:pt x="4104671" y="437713"/>
                </a:lnTo>
                <a:lnTo>
                  <a:pt x="4143196" y="437836"/>
                </a:lnTo>
                <a:lnTo>
                  <a:pt x="4184245" y="440695"/>
                </a:lnTo>
                <a:lnTo>
                  <a:pt x="4227099" y="445422"/>
                </a:lnTo>
                <a:lnTo>
                  <a:pt x="4269429" y="446824"/>
                </a:lnTo>
                <a:lnTo>
                  <a:pt x="4312663" y="447238"/>
                </a:lnTo>
                <a:lnTo>
                  <a:pt x="4352284" y="450184"/>
                </a:lnTo>
                <a:lnTo>
                  <a:pt x="4393657" y="454937"/>
                </a:lnTo>
                <a:lnTo>
                  <a:pt x="4436607" y="456345"/>
                </a:lnTo>
                <a:lnTo>
                  <a:pt x="4476145" y="459584"/>
                </a:lnTo>
                <a:lnTo>
                  <a:pt x="4517494" y="464425"/>
                </a:lnTo>
                <a:lnTo>
                  <a:pt x="4560436" y="465860"/>
                </a:lnTo>
                <a:lnTo>
                  <a:pt x="4599971" y="469106"/>
                </a:lnTo>
                <a:lnTo>
                  <a:pt x="4641319" y="473949"/>
                </a:lnTo>
                <a:lnTo>
                  <a:pt x="4687084" y="475385"/>
                </a:lnTo>
                <a:lnTo>
                  <a:pt x="4734158" y="478631"/>
                </a:lnTo>
                <a:lnTo>
                  <a:pt x="4778797" y="483474"/>
                </a:lnTo>
                <a:lnTo>
                  <a:pt x="4818835" y="487731"/>
                </a:lnTo>
                <a:lnTo>
                  <a:pt x="4860330" y="492873"/>
                </a:lnTo>
                <a:lnTo>
                  <a:pt x="4903317" y="494396"/>
                </a:lnTo>
                <a:lnTo>
                  <a:pt x="4942865" y="497670"/>
                </a:lnTo>
                <a:lnTo>
                  <a:pt x="4981394" y="502521"/>
                </a:lnTo>
                <a:lnTo>
                  <a:pt x="5022444" y="503958"/>
                </a:lnTo>
                <a:lnTo>
                  <a:pt x="5065298" y="507206"/>
                </a:lnTo>
                <a:lnTo>
                  <a:pt x="5104807" y="512049"/>
                </a:lnTo>
                <a:lnTo>
                  <a:pt x="5143324" y="513483"/>
                </a:lnTo>
                <a:lnTo>
                  <a:pt x="5189209" y="519026"/>
                </a:lnTo>
                <a:lnTo>
                  <a:pt x="5236452" y="522706"/>
                </a:lnTo>
                <a:lnTo>
                  <a:pt x="5283725" y="526256"/>
                </a:lnTo>
                <a:lnTo>
                  <a:pt x="5329008" y="531780"/>
                </a:lnTo>
                <a:lnTo>
                  <a:pt x="5376266" y="537792"/>
                </a:lnTo>
                <a:lnTo>
                  <a:pt x="5409229" y="540498"/>
                </a:lnTo>
                <a:lnTo>
                  <a:pt x="5454714" y="544843"/>
                </a:lnTo>
                <a:lnTo>
                  <a:pt x="5497826" y="550013"/>
                </a:lnTo>
                <a:lnTo>
                  <a:pt x="5541292" y="554365"/>
                </a:lnTo>
                <a:lnTo>
                  <a:pt x="5580981" y="559536"/>
                </a:lnTo>
                <a:lnTo>
                  <a:pt x="5622205" y="561283"/>
                </a:lnTo>
                <a:lnTo>
                  <a:pt x="5668914" y="561676"/>
                </a:lnTo>
                <a:lnTo>
                  <a:pt x="5681465" y="564519"/>
                </a:lnTo>
                <a:lnTo>
                  <a:pt x="5686294" y="566758"/>
                </a:lnTo>
                <a:lnTo>
                  <a:pt x="5690570" y="567193"/>
                </a:lnTo>
                <a:lnTo>
                  <a:pt x="5701647" y="564866"/>
                </a:lnTo>
                <a:lnTo>
                  <a:pt x="5713033" y="570190"/>
                </a:lnTo>
                <a:lnTo>
                  <a:pt x="5721431" y="613371"/>
                </a:lnTo>
                <a:lnTo>
                  <a:pt x="5726735" y="651058"/>
                </a:lnTo>
                <a:lnTo>
                  <a:pt x="5731883" y="686610"/>
                </a:lnTo>
                <a:lnTo>
                  <a:pt x="5738678" y="731493"/>
                </a:lnTo>
                <a:lnTo>
                  <a:pt x="5750212" y="777479"/>
                </a:lnTo>
                <a:lnTo>
                  <a:pt x="5760781" y="822921"/>
                </a:lnTo>
                <a:lnTo>
                  <a:pt x="5762382" y="864222"/>
                </a:lnTo>
                <a:lnTo>
                  <a:pt x="5761534" y="902391"/>
                </a:lnTo>
                <a:lnTo>
                  <a:pt x="5759783" y="906307"/>
                </a:lnTo>
                <a:lnTo>
                  <a:pt x="5756070" y="911716"/>
                </a:lnTo>
                <a:lnTo>
                  <a:pt x="5754420" y="917648"/>
                </a:lnTo>
                <a:lnTo>
                  <a:pt x="5748042" y="923812"/>
                </a:lnTo>
                <a:lnTo>
                  <a:pt x="5743379" y="926937"/>
                </a:lnTo>
                <a:lnTo>
                  <a:pt x="5729729" y="927588"/>
                </a:lnTo>
                <a:lnTo>
                  <a:pt x="5684797" y="923122"/>
                </a:lnTo>
                <a:lnTo>
                  <a:pt x="5637851" y="916226"/>
                </a:lnTo>
                <a:lnTo>
                  <a:pt x="5606062" y="911934"/>
                </a:lnTo>
                <a:lnTo>
                  <a:pt x="5574771" y="906783"/>
                </a:lnTo>
                <a:lnTo>
                  <a:pt x="5529165" y="902434"/>
                </a:lnTo>
                <a:lnTo>
                  <a:pt x="5494823" y="898353"/>
                </a:lnTo>
                <a:lnTo>
                  <a:pt x="5447856" y="896055"/>
                </a:lnTo>
                <a:lnTo>
                  <a:pt x="5410773" y="895375"/>
                </a:lnTo>
                <a:lnTo>
                  <a:pt x="5368272" y="895172"/>
                </a:lnTo>
                <a:lnTo>
                  <a:pt x="5328398" y="895113"/>
                </a:lnTo>
                <a:lnTo>
                  <a:pt x="5288714" y="894037"/>
                </a:lnTo>
                <a:lnTo>
                  <a:pt x="5247086" y="889602"/>
                </a:lnTo>
                <a:lnTo>
                  <a:pt x="5200284" y="894157"/>
                </a:lnTo>
                <a:lnTo>
                  <a:pt x="5155932" y="894904"/>
                </a:lnTo>
                <a:lnTo>
                  <a:pt x="5115499" y="895052"/>
                </a:lnTo>
                <a:lnTo>
                  <a:pt x="5076939" y="895081"/>
                </a:lnTo>
                <a:lnTo>
                  <a:pt x="5033259" y="896145"/>
                </a:lnTo>
                <a:lnTo>
                  <a:pt x="4996411" y="902626"/>
                </a:lnTo>
                <a:lnTo>
                  <a:pt x="4958454" y="904025"/>
                </a:lnTo>
                <a:lnTo>
                  <a:pt x="4916515" y="904439"/>
                </a:lnTo>
                <a:lnTo>
                  <a:pt x="4874533" y="904579"/>
                </a:lnTo>
                <a:lnTo>
                  <a:pt x="4830648" y="904606"/>
                </a:lnTo>
                <a:lnTo>
                  <a:pt x="4793745" y="905670"/>
                </a:lnTo>
                <a:lnTo>
                  <a:pt x="4758118" y="910100"/>
                </a:lnTo>
                <a:lnTo>
                  <a:pt x="4720398" y="908833"/>
                </a:lnTo>
                <a:lnTo>
                  <a:pt x="4677866" y="913091"/>
                </a:lnTo>
                <a:lnTo>
                  <a:pt x="4632345" y="920477"/>
                </a:lnTo>
                <a:lnTo>
                  <a:pt x="4591680" y="923034"/>
                </a:lnTo>
                <a:lnTo>
                  <a:pt x="4544566" y="930126"/>
                </a:lnTo>
                <a:lnTo>
                  <a:pt x="4502529" y="939465"/>
                </a:lnTo>
                <a:lnTo>
                  <a:pt x="4457537" y="943486"/>
                </a:lnTo>
                <a:lnTo>
                  <a:pt x="4418116" y="950876"/>
                </a:lnTo>
                <a:lnTo>
                  <a:pt x="4374601" y="952059"/>
                </a:lnTo>
                <a:lnTo>
                  <a:pt x="4331908" y="952214"/>
                </a:lnTo>
                <a:lnTo>
                  <a:pt x="4288057" y="955056"/>
                </a:lnTo>
                <a:lnTo>
                  <a:pt x="4245409" y="960880"/>
                </a:lnTo>
                <a:lnTo>
                  <a:pt x="4198364" y="961685"/>
                </a:lnTo>
                <a:lnTo>
                  <a:pt x="4151735" y="961756"/>
                </a:lnTo>
                <a:lnTo>
                  <a:pt x="4110178" y="961762"/>
                </a:lnTo>
                <a:lnTo>
                  <a:pt x="4069388" y="961763"/>
                </a:lnTo>
                <a:lnTo>
                  <a:pt x="4026446" y="961763"/>
                </a:lnTo>
                <a:lnTo>
                  <a:pt x="3985399" y="961763"/>
                </a:lnTo>
                <a:lnTo>
                  <a:pt x="3948989" y="961763"/>
                </a:lnTo>
                <a:lnTo>
                  <a:pt x="3911389" y="961763"/>
                </a:lnTo>
                <a:lnTo>
                  <a:pt x="3868363" y="961763"/>
                </a:lnTo>
                <a:lnTo>
                  <a:pt x="3826467" y="961763"/>
                </a:lnTo>
                <a:lnTo>
                  <a:pt x="3779360" y="961763"/>
                </a:lnTo>
                <a:lnTo>
                  <a:pt x="3740095" y="961763"/>
                </a:lnTo>
                <a:lnTo>
                  <a:pt x="3694008" y="961763"/>
                </a:lnTo>
                <a:lnTo>
                  <a:pt x="3649800" y="961763"/>
                </a:lnTo>
                <a:lnTo>
                  <a:pt x="3616416" y="962821"/>
                </a:lnTo>
                <a:lnTo>
                  <a:pt x="3608251" y="966819"/>
                </a:lnTo>
                <a:lnTo>
                  <a:pt x="3604591" y="967250"/>
                </a:lnTo>
                <a:lnTo>
                  <a:pt x="3559949" y="962038"/>
                </a:lnTo>
                <a:lnTo>
                  <a:pt x="3517231" y="961799"/>
                </a:lnTo>
                <a:lnTo>
                  <a:pt x="3474022" y="964588"/>
                </a:lnTo>
                <a:lnTo>
                  <a:pt x="3432955" y="969965"/>
                </a:lnTo>
                <a:lnTo>
                  <a:pt x="3391484" y="970897"/>
                </a:lnTo>
                <a:lnTo>
                  <a:pt x="3348265" y="978775"/>
                </a:lnTo>
                <a:lnTo>
                  <a:pt x="3303028" y="980694"/>
                </a:lnTo>
                <a:lnTo>
                  <a:pt x="3257267" y="988337"/>
                </a:lnTo>
                <a:lnTo>
                  <a:pt x="3219394" y="994999"/>
                </a:lnTo>
                <a:lnTo>
                  <a:pt x="3175851" y="998902"/>
                </a:lnTo>
                <a:lnTo>
                  <a:pt x="3139029" y="999673"/>
                </a:lnTo>
                <a:lnTo>
                  <a:pt x="3091616" y="1004882"/>
                </a:lnTo>
                <a:lnTo>
                  <a:pt x="3054103" y="1008052"/>
                </a:lnTo>
                <a:lnTo>
                  <a:pt x="3010047" y="1009124"/>
                </a:lnTo>
                <a:lnTo>
                  <a:pt x="2974078" y="1009310"/>
                </a:lnTo>
                <a:lnTo>
                  <a:pt x="2935551" y="1009365"/>
                </a:lnTo>
                <a:lnTo>
                  <a:pt x="2891092" y="1009381"/>
                </a:lnTo>
                <a:lnTo>
                  <a:pt x="2846522" y="1009386"/>
                </a:lnTo>
                <a:lnTo>
                  <a:pt x="2810149" y="1008329"/>
                </a:lnTo>
                <a:lnTo>
                  <a:pt x="2766800" y="1002843"/>
                </a:lnTo>
                <a:lnTo>
                  <a:pt x="2720442" y="1000746"/>
                </a:lnTo>
                <a:lnTo>
                  <a:pt x="2676367" y="1000124"/>
                </a:lnTo>
                <a:lnTo>
                  <a:pt x="2632436" y="999915"/>
                </a:lnTo>
                <a:lnTo>
                  <a:pt x="2594670" y="997056"/>
                </a:lnTo>
                <a:lnTo>
                  <a:pt x="2548114" y="991222"/>
                </a:lnTo>
                <a:lnTo>
                  <a:pt x="2510301" y="989542"/>
                </a:lnTo>
                <a:lnTo>
                  <a:pt x="2475931" y="983869"/>
                </a:lnTo>
                <a:lnTo>
                  <a:pt x="2433176" y="980660"/>
                </a:lnTo>
                <a:lnTo>
                  <a:pt x="2386993" y="973478"/>
                </a:lnTo>
                <a:lnTo>
                  <a:pt x="2342970" y="965704"/>
                </a:lnTo>
                <a:lnTo>
                  <a:pt x="2304701" y="959719"/>
                </a:lnTo>
                <a:lnTo>
                  <a:pt x="2263925" y="953223"/>
                </a:lnTo>
                <a:lnTo>
                  <a:pt x="2231075" y="949611"/>
                </a:lnTo>
                <a:lnTo>
                  <a:pt x="2183663" y="939019"/>
                </a:lnTo>
                <a:lnTo>
                  <a:pt x="2146670" y="934916"/>
                </a:lnTo>
                <a:lnTo>
                  <a:pt x="2100430" y="928643"/>
                </a:lnTo>
                <a:lnTo>
                  <a:pt x="2064883" y="925876"/>
                </a:lnTo>
                <a:lnTo>
                  <a:pt x="2027918" y="923589"/>
                </a:lnTo>
                <a:lnTo>
                  <a:pt x="1990321" y="919044"/>
                </a:lnTo>
                <a:lnTo>
                  <a:pt x="1952446" y="916318"/>
                </a:lnTo>
                <a:lnTo>
                  <a:pt x="1917621" y="914049"/>
                </a:lnTo>
                <a:lnTo>
                  <a:pt x="1878048" y="907879"/>
                </a:lnTo>
                <a:lnTo>
                  <a:pt x="1833749" y="904522"/>
                </a:lnTo>
                <a:lnTo>
                  <a:pt x="1802777" y="899987"/>
                </a:lnTo>
                <a:lnTo>
                  <a:pt x="1768551" y="897265"/>
                </a:lnTo>
                <a:lnTo>
                  <a:pt x="1722048" y="892911"/>
                </a:lnTo>
                <a:lnTo>
                  <a:pt x="1679695" y="887740"/>
                </a:lnTo>
                <a:lnTo>
                  <a:pt x="1632574" y="886208"/>
                </a:lnTo>
                <a:lnTo>
                  <a:pt x="1594623" y="882931"/>
                </a:lnTo>
                <a:lnTo>
                  <a:pt x="1551981" y="878081"/>
                </a:lnTo>
                <a:lnTo>
                  <a:pt x="1514211" y="876946"/>
                </a:lnTo>
                <a:lnTo>
                  <a:pt x="1476258" y="876442"/>
                </a:lnTo>
                <a:lnTo>
                  <a:pt x="1429303" y="876158"/>
                </a:lnTo>
                <a:lnTo>
                  <a:pt x="1396187" y="876091"/>
                </a:lnTo>
                <a:lnTo>
                  <a:pt x="1362420" y="875004"/>
                </a:lnTo>
                <a:lnTo>
                  <a:pt x="1320667" y="869499"/>
                </a:lnTo>
                <a:lnTo>
                  <a:pt x="1283484" y="867397"/>
                </a:lnTo>
                <a:lnTo>
                  <a:pt x="1247417" y="866906"/>
                </a:lnTo>
                <a:lnTo>
                  <a:pt x="1205689" y="866629"/>
                </a:lnTo>
                <a:lnTo>
                  <a:pt x="1172273" y="866565"/>
                </a:lnTo>
                <a:lnTo>
                  <a:pt x="1133785" y="865477"/>
                </a:lnTo>
                <a:lnTo>
                  <a:pt x="1095513" y="861467"/>
                </a:lnTo>
                <a:lnTo>
                  <a:pt x="1054514" y="858979"/>
                </a:lnTo>
                <a:lnTo>
                  <a:pt x="1015831" y="857872"/>
                </a:lnTo>
                <a:lnTo>
                  <a:pt x="974087" y="857249"/>
                </a:lnTo>
                <a:lnTo>
                  <a:pt x="928087" y="857066"/>
                </a:lnTo>
                <a:lnTo>
                  <a:pt x="892966" y="857022"/>
                </a:lnTo>
                <a:lnTo>
                  <a:pt x="859013" y="857004"/>
                </a:lnTo>
                <a:lnTo>
                  <a:pt x="818614" y="854170"/>
                </a:lnTo>
                <a:lnTo>
                  <a:pt x="772314" y="848052"/>
                </a:lnTo>
                <a:lnTo>
                  <a:pt x="727121" y="847497"/>
                </a:lnTo>
                <a:lnTo>
                  <a:pt x="687057" y="847465"/>
                </a:lnTo>
                <a:lnTo>
                  <a:pt x="643606" y="847463"/>
                </a:lnTo>
                <a:lnTo>
                  <a:pt x="596714" y="847463"/>
                </a:lnTo>
                <a:lnTo>
                  <a:pt x="566624" y="850285"/>
                </a:lnTo>
                <a:lnTo>
                  <a:pt x="523233" y="857164"/>
                </a:lnTo>
                <a:lnTo>
                  <a:pt x="482826" y="864353"/>
                </a:lnTo>
                <a:lnTo>
                  <a:pt x="439449" y="871143"/>
                </a:lnTo>
                <a:lnTo>
                  <a:pt x="393518" y="875394"/>
                </a:lnTo>
                <a:lnTo>
                  <a:pt x="369540" y="878670"/>
                </a:lnTo>
                <a:lnTo>
                  <a:pt x="322537" y="885713"/>
                </a:lnTo>
                <a:lnTo>
                  <a:pt x="280983" y="892922"/>
                </a:lnTo>
                <a:lnTo>
                  <a:pt x="241652" y="894660"/>
                </a:lnTo>
                <a:lnTo>
                  <a:pt x="208326" y="893945"/>
                </a:lnTo>
                <a:lnTo>
                  <a:pt x="161900" y="886438"/>
                </a:lnTo>
                <a:lnTo>
                  <a:pt x="116274" y="885597"/>
                </a:lnTo>
                <a:lnTo>
                  <a:pt x="90885" y="885564"/>
                </a:lnTo>
                <a:lnTo>
                  <a:pt x="89165" y="884505"/>
                </a:lnTo>
                <a:lnTo>
                  <a:pt x="88018" y="882741"/>
                </a:lnTo>
                <a:lnTo>
                  <a:pt x="87254" y="880507"/>
                </a:lnTo>
                <a:lnTo>
                  <a:pt x="85685" y="879018"/>
                </a:lnTo>
                <a:lnTo>
                  <a:pt x="81121" y="877363"/>
                </a:lnTo>
                <a:lnTo>
                  <a:pt x="79481" y="875862"/>
                </a:lnTo>
                <a:lnTo>
                  <a:pt x="53848" y="830060"/>
                </a:lnTo>
                <a:lnTo>
                  <a:pt x="45622" y="809998"/>
                </a:lnTo>
                <a:lnTo>
                  <a:pt x="41443" y="803294"/>
                </a:lnTo>
                <a:lnTo>
                  <a:pt x="38032" y="793572"/>
                </a:lnTo>
                <a:lnTo>
                  <a:pt x="31847" y="783988"/>
                </a:lnTo>
                <a:lnTo>
                  <a:pt x="29006" y="773148"/>
                </a:lnTo>
                <a:lnTo>
                  <a:pt x="28575" y="726519"/>
                </a:lnTo>
                <a:lnTo>
                  <a:pt x="28575" y="690040"/>
                </a:lnTo>
                <a:lnTo>
                  <a:pt x="27517" y="688539"/>
                </a:lnTo>
                <a:lnTo>
                  <a:pt x="25753" y="687539"/>
                </a:lnTo>
                <a:lnTo>
                  <a:pt x="23519" y="686872"/>
                </a:lnTo>
                <a:lnTo>
                  <a:pt x="22029" y="685369"/>
                </a:lnTo>
                <a:lnTo>
                  <a:pt x="20375" y="680877"/>
                </a:lnTo>
                <a:lnTo>
                  <a:pt x="19085" y="658805"/>
                </a:lnTo>
                <a:lnTo>
                  <a:pt x="3241" y="633580"/>
                </a:lnTo>
                <a:lnTo>
                  <a:pt x="0" y="59028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6" name="SMARTInkShape-Group90">
            <a:extLst>
              <a:ext uri="{FF2B5EF4-FFF2-40B4-BE49-F238E27FC236}">
                <a16:creationId xmlns:a16="http://schemas.microsoft.com/office/drawing/2014/main" id="{FE17B528-BAEF-4475-C4C1-C2973CE89B8B}"/>
              </a:ext>
            </a:extLst>
          </p:cNvPr>
          <p:cNvGrpSpPr/>
          <p:nvPr/>
        </p:nvGrpSpPr>
        <p:grpSpPr>
          <a:xfrm>
            <a:off x="2828925" y="6038887"/>
            <a:ext cx="57151" cy="419064"/>
            <a:chOff x="2828925" y="6038887"/>
            <a:chExt cx="57151" cy="419064"/>
          </a:xfrm>
        </p:grpSpPr>
        <p:sp>
          <p:nvSpPr>
            <p:cNvPr id="374" name="SMARTInkShape-521">
              <a:extLst>
                <a:ext uri="{FF2B5EF4-FFF2-40B4-BE49-F238E27FC236}">
                  <a16:creationId xmlns:a16="http://schemas.microsoft.com/office/drawing/2014/main" id="{2BCB139E-A1B7-4334-F9B3-30673197977E}"/>
                </a:ext>
              </a:extLst>
            </p:cNvPr>
            <p:cNvSpPr/>
            <p:nvPr>
              <p:custDataLst>
                <p:tags r:id="rId325"/>
              </p:custDataLst>
            </p:nvPr>
          </p:nvSpPr>
          <p:spPr>
            <a:xfrm>
              <a:off x="2838450" y="60674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522">
              <a:extLst>
                <a:ext uri="{FF2B5EF4-FFF2-40B4-BE49-F238E27FC236}">
                  <a16:creationId xmlns:a16="http://schemas.microsoft.com/office/drawing/2014/main" id="{51B152F9-F4C6-9531-03FB-EED8C8B60B5A}"/>
                </a:ext>
              </a:extLst>
            </p:cNvPr>
            <p:cNvSpPr/>
            <p:nvPr>
              <p:custDataLst>
                <p:tags r:id="rId326"/>
              </p:custDataLst>
            </p:nvPr>
          </p:nvSpPr>
          <p:spPr>
            <a:xfrm>
              <a:off x="2828925" y="6038887"/>
              <a:ext cx="57151" cy="419064"/>
            </a:xfrm>
            <a:custGeom>
              <a:avLst/>
              <a:gdLst/>
              <a:ahLst/>
              <a:cxnLst/>
              <a:rect l="0" t="0" r="0" b="0"/>
              <a:pathLst>
                <a:path w="57151" h="419064">
                  <a:moveTo>
                    <a:pt x="57150" y="19013"/>
                  </a:moveTo>
                  <a:lnTo>
                    <a:pt x="57150" y="19013"/>
                  </a:lnTo>
                  <a:lnTo>
                    <a:pt x="39540" y="1403"/>
                  </a:lnTo>
                  <a:lnTo>
                    <a:pt x="29005" y="0"/>
                  </a:lnTo>
                  <a:lnTo>
                    <a:pt x="27601" y="8633"/>
                  </a:lnTo>
                  <a:lnTo>
                    <a:pt x="16821" y="48838"/>
                  </a:lnTo>
                  <a:lnTo>
                    <a:pt x="5910" y="93579"/>
                  </a:lnTo>
                  <a:lnTo>
                    <a:pt x="1168" y="139536"/>
                  </a:lnTo>
                  <a:lnTo>
                    <a:pt x="230" y="183107"/>
                  </a:lnTo>
                  <a:lnTo>
                    <a:pt x="46" y="227111"/>
                  </a:lnTo>
                  <a:lnTo>
                    <a:pt x="13" y="271877"/>
                  </a:lnTo>
                  <a:lnTo>
                    <a:pt x="6" y="304259"/>
                  </a:lnTo>
                  <a:lnTo>
                    <a:pt x="2" y="343773"/>
                  </a:lnTo>
                  <a:lnTo>
                    <a:pt x="0" y="388133"/>
                  </a:lnTo>
                  <a:lnTo>
                    <a:pt x="2822" y="397555"/>
                  </a:lnTo>
                  <a:lnTo>
                    <a:pt x="19050" y="4190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4" name="SMARTInkShape-Group91">
            <a:extLst>
              <a:ext uri="{FF2B5EF4-FFF2-40B4-BE49-F238E27FC236}">
                <a16:creationId xmlns:a16="http://schemas.microsoft.com/office/drawing/2014/main" id="{C8B2CA92-6E57-963D-C0DB-C6AA754282D7}"/>
              </a:ext>
            </a:extLst>
          </p:cNvPr>
          <p:cNvGrpSpPr/>
          <p:nvPr/>
        </p:nvGrpSpPr>
        <p:grpSpPr>
          <a:xfrm>
            <a:off x="7353300" y="6460398"/>
            <a:ext cx="1128640" cy="207103"/>
            <a:chOff x="7353300" y="6460398"/>
            <a:chExt cx="1128640" cy="207103"/>
          </a:xfrm>
        </p:grpSpPr>
        <p:sp>
          <p:nvSpPr>
            <p:cNvPr id="377" name="SMARTInkShape-523">
              <a:extLst>
                <a:ext uri="{FF2B5EF4-FFF2-40B4-BE49-F238E27FC236}">
                  <a16:creationId xmlns:a16="http://schemas.microsoft.com/office/drawing/2014/main" id="{A860E722-FBDC-17DE-E946-36AD5AB5977E}"/>
                </a:ext>
              </a:extLst>
            </p:cNvPr>
            <p:cNvSpPr/>
            <p:nvPr>
              <p:custDataLst>
                <p:tags r:id="rId318"/>
              </p:custDataLst>
            </p:nvPr>
          </p:nvSpPr>
          <p:spPr>
            <a:xfrm>
              <a:off x="8353425" y="6467875"/>
              <a:ext cx="128515" cy="199626"/>
            </a:xfrm>
            <a:custGeom>
              <a:avLst/>
              <a:gdLst/>
              <a:ahLst/>
              <a:cxnLst/>
              <a:rect l="0" t="0" r="0" b="0"/>
              <a:pathLst>
                <a:path w="128515" h="199626">
                  <a:moveTo>
                    <a:pt x="0" y="18650"/>
                  </a:moveTo>
                  <a:lnTo>
                    <a:pt x="0" y="18650"/>
                  </a:lnTo>
                  <a:lnTo>
                    <a:pt x="5056" y="13594"/>
                  </a:lnTo>
                  <a:lnTo>
                    <a:pt x="10361" y="11111"/>
                  </a:lnTo>
                  <a:lnTo>
                    <a:pt x="13257" y="10449"/>
                  </a:lnTo>
                  <a:lnTo>
                    <a:pt x="39660" y="14874"/>
                  </a:lnTo>
                  <a:lnTo>
                    <a:pt x="80914" y="9554"/>
                  </a:lnTo>
                  <a:lnTo>
                    <a:pt x="96286" y="8258"/>
                  </a:lnTo>
                  <a:lnTo>
                    <a:pt x="127683" y="0"/>
                  </a:lnTo>
                  <a:lnTo>
                    <a:pt x="128514" y="1983"/>
                  </a:lnTo>
                  <a:lnTo>
                    <a:pt x="121370" y="48572"/>
                  </a:lnTo>
                  <a:lnTo>
                    <a:pt x="110640" y="90648"/>
                  </a:lnTo>
                  <a:lnTo>
                    <a:pt x="102725" y="129666"/>
                  </a:lnTo>
                  <a:lnTo>
                    <a:pt x="95906" y="176629"/>
                  </a:lnTo>
                  <a:lnTo>
                    <a:pt x="95250" y="199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524">
              <a:extLst>
                <a:ext uri="{FF2B5EF4-FFF2-40B4-BE49-F238E27FC236}">
                  <a16:creationId xmlns:a16="http://schemas.microsoft.com/office/drawing/2014/main" id="{5AEFEB4F-011C-CD14-6DB6-F61EF48AC63F}"/>
                </a:ext>
              </a:extLst>
            </p:cNvPr>
            <p:cNvSpPr/>
            <p:nvPr>
              <p:custDataLst>
                <p:tags r:id="rId319"/>
              </p:custDataLst>
            </p:nvPr>
          </p:nvSpPr>
          <p:spPr>
            <a:xfrm>
              <a:off x="8143875" y="6478448"/>
              <a:ext cx="151899" cy="141428"/>
            </a:xfrm>
            <a:custGeom>
              <a:avLst/>
              <a:gdLst/>
              <a:ahLst/>
              <a:cxnLst/>
              <a:rect l="0" t="0" r="0" b="0"/>
              <a:pathLst>
                <a:path w="151899" h="141428">
                  <a:moveTo>
                    <a:pt x="0" y="17602"/>
                  </a:moveTo>
                  <a:lnTo>
                    <a:pt x="0" y="17602"/>
                  </a:lnTo>
                  <a:lnTo>
                    <a:pt x="0" y="22658"/>
                  </a:lnTo>
                  <a:lnTo>
                    <a:pt x="2117" y="23090"/>
                  </a:lnTo>
                  <a:lnTo>
                    <a:pt x="15208" y="20757"/>
                  </a:lnTo>
                  <a:lnTo>
                    <a:pt x="32493" y="23711"/>
                  </a:lnTo>
                  <a:lnTo>
                    <a:pt x="51021" y="20941"/>
                  </a:lnTo>
                  <a:lnTo>
                    <a:pt x="69916" y="23766"/>
                  </a:lnTo>
                  <a:lnTo>
                    <a:pt x="114502" y="17225"/>
                  </a:lnTo>
                  <a:lnTo>
                    <a:pt x="138721" y="9491"/>
                  </a:lnTo>
                  <a:lnTo>
                    <a:pt x="150712" y="0"/>
                  </a:lnTo>
                  <a:lnTo>
                    <a:pt x="151274" y="576"/>
                  </a:lnTo>
                  <a:lnTo>
                    <a:pt x="151898" y="4038"/>
                  </a:lnTo>
                  <a:lnTo>
                    <a:pt x="139098" y="44350"/>
                  </a:lnTo>
                  <a:lnTo>
                    <a:pt x="123746" y="90739"/>
                  </a:lnTo>
                  <a:lnTo>
                    <a:pt x="118499" y="106199"/>
                  </a:lnTo>
                  <a:lnTo>
                    <a:pt x="114300" y="1414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525">
              <a:extLst>
                <a:ext uri="{FF2B5EF4-FFF2-40B4-BE49-F238E27FC236}">
                  <a16:creationId xmlns:a16="http://schemas.microsoft.com/office/drawing/2014/main" id="{16EB3C9D-17FE-3583-FE72-A6F551CEC9AD}"/>
                </a:ext>
              </a:extLst>
            </p:cNvPr>
            <p:cNvSpPr/>
            <p:nvPr>
              <p:custDataLst>
                <p:tags r:id="rId320"/>
              </p:custDataLst>
            </p:nvPr>
          </p:nvSpPr>
          <p:spPr>
            <a:xfrm>
              <a:off x="8006527" y="6492190"/>
              <a:ext cx="108200" cy="143247"/>
            </a:xfrm>
            <a:custGeom>
              <a:avLst/>
              <a:gdLst/>
              <a:ahLst/>
              <a:cxnLst/>
              <a:rect l="0" t="0" r="0" b="0"/>
              <a:pathLst>
                <a:path w="108200" h="143247">
                  <a:moveTo>
                    <a:pt x="42098" y="32435"/>
                  </a:moveTo>
                  <a:lnTo>
                    <a:pt x="42098" y="32435"/>
                  </a:lnTo>
                  <a:lnTo>
                    <a:pt x="42098" y="27379"/>
                  </a:lnTo>
                  <a:lnTo>
                    <a:pt x="43156" y="25890"/>
                  </a:lnTo>
                  <a:lnTo>
                    <a:pt x="44920" y="24897"/>
                  </a:lnTo>
                  <a:lnTo>
                    <a:pt x="50299" y="23303"/>
                  </a:lnTo>
                  <a:lnTo>
                    <a:pt x="51035" y="20262"/>
                  </a:lnTo>
                  <a:lnTo>
                    <a:pt x="51232" y="17970"/>
                  </a:lnTo>
                  <a:lnTo>
                    <a:pt x="50304" y="16441"/>
                  </a:lnTo>
                  <a:lnTo>
                    <a:pt x="48627" y="15423"/>
                  </a:lnTo>
                  <a:lnTo>
                    <a:pt x="43387" y="13787"/>
                  </a:lnTo>
                  <a:lnTo>
                    <a:pt x="23898" y="31734"/>
                  </a:lnTo>
                  <a:lnTo>
                    <a:pt x="1176" y="67578"/>
                  </a:lnTo>
                  <a:lnTo>
                    <a:pt x="0" y="73855"/>
                  </a:lnTo>
                  <a:lnTo>
                    <a:pt x="4566" y="105276"/>
                  </a:lnTo>
                  <a:lnTo>
                    <a:pt x="12515" y="122221"/>
                  </a:lnTo>
                  <a:lnTo>
                    <a:pt x="22247" y="134430"/>
                  </a:lnTo>
                  <a:lnTo>
                    <a:pt x="36451" y="141266"/>
                  </a:lnTo>
                  <a:lnTo>
                    <a:pt x="52288" y="143246"/>
                  </a:lnTo>
                  <a:lnTo>
                    <a:pt x="66383" y="140599"/>
                  </a:lnTo>
                  <a:lnTo>
                    <a:pt x="76880" y="133071"/>
                  </a:lnTo>
                  <a:lnTo>
                    <a:pt x="85073" y="121613"/>
                  </a:lnTo>
                  <a:lnTo>
                    <a:pt x="104410" y="77606"/>
                  </a:lnTo>
                  <a:lnTo>
                    <a:pt x="108199" y="45230"/>
                  </a:lnTo>
                  <a:lnTo>
                    <a:pt x="103546" y="26114"/>
                  </a:lnTo>
                  <a:lnTo>
                    <a:pt x="92493" y="8295"/>
                  </a:lnTo>
                  <a:lnTo>
                    <a:pt x="86368" y="1245"/>
                  </a:lnTo>
                  <a:lnTo>
                    <a:pt x="83254" y="0"/>
                  </a:lnTo>
                  <a:lnTo>
                    <a:pt x="80118" y="228"/>
                  </a:lnTo>
                  <a:lnTo>
                    <a:pt x="42098" y="13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526">
              <a:extLst>
                <a:ext uri="{FF2B5EF4-FFF2-40B4-BE49-F238E27FC236}">
                  <a16:creationId xmlns:a16="http://schemas.microsoft.com/office/drawing/2014/main" id="{31636B64-2B7E-83CB-2346-72906BF4CC99}"/>
                </a:ext>
              </a:extLst>
            </p:cNvPr>
            <p:cNvSpPr/>
            <p:nvPr>
              <p:custDataLst>
                <p:tags r:id="rId321"/>
              </p:custDataLst>
            </p:nvPr>
          </p:nvSpPr>
          <p:spPr>
            <a:xfrm>
              <a:off x="7905750" y="6604863"/>
              <a:ext cx="1" cy="5488"/>
            </a:xfrm>
            <a:custGeom>
              <a:avLst/>
              <a:gdLst/>
              <a:ahLst/>
              <a:cxnLst/>
              <a:rect l="0" t="0" r="0" b="0"/>
              <a:pathLst>
                <a:path w="1" h="5488">
                  <a:moveTo>
                    <a:pt x="0" y="5487"/>
                  </a:moveTo>
                  <a:lnTo>
                    <a:pt x="0" y="548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527">
              <a:extLst>
                <a:ext uri="{FF2B5EF4-FFF2-40B4-BE49-F238E27FC236}">
                  <a16:creationId xmlns:a16="http://schemas.microsoft.com/office/drawing/2014/main" id="{A7B50556-0D1A-5C4D-E36E-6C321F46981D}"/>
                </a:ext>
              </a:extLst>
            </p:cNvPr>
            <p:cNvSpPr/>
            <p:nvPr>
              <p:custDataLst>
                <p:tags r:id="rId322"/>
              </p:custDataLst>
            </p:nvPr>
          </p:nvSpPr>
          <p:spPr>
            <a:xfrm>
              <a:off x="7668697" y="6460398"/>
              <a:ext cx="129333" cy="167339"/>
            </a:xfrm>
            <a:custGeom>
              <a:avLst/>
              <a:gdLst/>
              <a:ahLst/>
              <a:cxnLst/>
              <a:rect l="0" t="0" r="0" b="0"/>
              <a:pathLst>
                <a:path w="129333" h="167339">
                  <a:moveTo>
                    <a:pt x="65603" y="64227"/>
                  </a:moveTo>
                  <a:lnTo>
                    <a:pt x="65603" y="64227"/>
                  </a:lnTo>
                  <a:lnTo>
                    <a:pt x="65603" y="41837"/>
                  </a:lnTo>
                  <a:lnTo>
                    <a:pt x="63486" y="39775"/>
                  </a:lnTo>
                  <a:lnTo>
                    <a:pt x="51453" y="36874"/>
                  </a:lnTo>
                  <a:lnTo>
                    <a:pt x="44145" y="36195"/>
                  </a:lnTo>
                  <a:lnTo>
                    <a:pt x="29024" y="40869"/>
                  </a:lnTo>
                  <a:lnTo>
                    <a:pt x="11138" y="59070"/>
                  </a:lnTo>
                  <a:lnTo>
                    <a:pt x="4354" y="72871"/>
                  </a:lnTo>
                  <a:lnTo>
                    <a:pt x="0" y="104035"/>
                  </a:lnTo>
                  <a:lnTo>
                    <a:pt x="4302" y="126352"/>
                  </a:lnTo>
                  <a:lnTo>
                    <a:pt x="17335" y="146369"/>
                  </a:lnTo>
                  <a:lnTo>
                    <a:pt x="28629" y="153652"/>
                  </a:lnTo>
                  <a:lnTo>
                    <a:pt x="68524" y="166504"/>
                  </a:lnTo>
                  <a:lnTo>
                    <a:pt x="77075" y="167338"/>
                  </a:lnTo>
                  <a:lnTo>
                    <a:pt x="95043" y="162618"/>
                  </a:lnTo>
                  <a:lnTo>
                    <a:pt x="104280" y="158396"/>
                  </a:lnTo>
                  <a:lnTo>
                    <a:pt x="117364" y="145238"/>
                  </a:lnTo>
                  <a:lnTo>
                    <a:pt x="122335" y="137285"/>
                  </a:lnTo>
                  <a:lnTo>
                    <a:pt x="129332" y="105865"/>
                  </a:lnTo>
                  <a:lnTo>
                    <a:pt x="126348" y="64687"/>
                  </a:lnTo>
                  <a:lnTo>
                    <a:pt x="120404" y="26292"/>
                  </a:lnTo>
                  <a:lnTo>
                    <a:pt x="118012" y="19887"/>
                  </a:lnTo>
                  <a:lnTo>
                    <a:pt x="109710" y="9948"/>
                  </a:lnTo>
                  <a:lnTo>
                    <a:pt x="100023" y="3062"/>
                  </a:lnTo>
                  <a:lnTo>
                    <a:pt x="92190" y="0"/>
                  </a:lnTo>
                  <a:lnTo>
                    <a:pt x="88619" y="1301"/>
                  </a:lnTo>
                  <a:lnTo>
                    <a:pt x="75128" y="166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528">
              <a:extLst>
                <a:ext uri="{FF2B5EF4-FFF2-40B4-BE49-F238E27FC236}">
                  <a16:creationId xmlns:a16="http://schemas.microsoft.com/office/drawing/2014/main" id="{05963D56-C5FE-786E-AD7A-10AAC9FCC1BF}"/>
                </a:ext>
              </a:extLst>
            </p:cNvPr>
            <p:cNvSpPr/>
            <p:nvPr>
              <p:custDataLst>
                <p:tags r:id="rId323"/>
              </p:custDataLst>
            </p:nvPr>
          </p:nvSpPr>
          <p:spPr>
            <a:xfrm>
              <a:off x="7353300" y="6601218"/>
              <a:ext cx="123826" cy="9133"/>
            </a:xfrm>
            <a:custGeom>
              <a:avLst/>
              <a:gdLst/>
              <a:ahLst/>
              <a:cxnLst/>
              <a:rect l="0" t="0" r="0" b="0"/>
              <a:pathLst>
                <a:path w="123826" h="9133">
                  <a:moveTo>
                    <a:pt x="0" y="9132"/>
                  </a:moveTo>
                  <a:lnTo>
                    <a:pt x="0" y="9132"/>
                  </a:lnTo>
                  <a:lnTo>
                    <a:pt x="41504" y="8074"/>
                  </a:lnTo>
                  <a:lnTo>
                    <a:pt x="59391" y="1594"/>
                  </a:lnTo>
                  <a:lnTo>
                    <a:pt x="82993" y="0"/>
                  </a:lnTo>
                  <a:lnTo>
                    <a:pt x="123825" y="9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529">
              <a:extLst>
                <a:ext uri="{FF2B5EF4-FFF2-40B4-BE49-F238E27FC236}">
                  <a16:creationId xmlns:a16="http://schemas.microsoft.com/office/drawing/2014/main" id="{43BD72AF-2245-76B8-EE12-E15C6FBEAAA2}"/>
                </a:ext>
              </a:extLst>
            </p:cNvPr>
            <p:cNvSpPr/>
            <p:nvPr>
              <p:custDataLst>
                <p:tags r:id="rId324"/>
              </p:custDataLst>
            </p:nvPr>
          </p:nvSpPr>
          <p:spPr>
            <a:xfrm>
              <a:off x="7364149" y="6562725"/>
              <a:ext cx="93927" cy="9526"/>
            </a:xfrm>
            <a:custGeom>
              <a:avLst/>
              <a:gdLst/>
              <a:ahLst/>
              <a:cxnLst/>
              <a:rect l="0" t="0" r="0" b="0"/>
              <a:pathLst>
                <a:path w="93927" h="9526">
                  <a:moveTo>
                    <a:pt x="8201" y="0"/>
                  </a:moveTo>
                  <a:lnTo>
                    <a:pt x="8201" y="0"/>
                  </a:lnTo>
                  <a:lnTo>
                    <a:pt x="3145" y="5056"/>
                  </a:lnTo>
                  <a:lnTo>
                    <a:pt x="1654" y="5487"/>
                  </a:lnTo>
                  <a:lnTo>
                    <a:pt x="661" y="4717"/>
                  </a:lnTo>
                  <a:lnTo>
                    <a:pt x="0" y="3145"/>
                  </a:lnTo>
                  <a:lnTo>
                    <a:pt x="616" y="3155"/>
                  </a:lnTo>
                  <a:lnTo>
                    <a:pt x="6541" y="7167"/>
                  </a:lnTo>
                  <a:lnTo>
                    <a:pt x="16059" y="8827"/>
                  </a:lnTo>
                  <a:lnTo>
                    <a:pt x="55374" y="8405"/>
                  </a:lnTo>
                  <a:lnTo>
                    <a:pt x="90456" y="390"/>
                  </a:lnTo>
                  <a:lnTo>
                    <a:pt x="91613" y="1319"/>
                  </a:lnTo>
                  <a:lnTo>
                    <a:pt x="93926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1" name="SMARTInkShape-Group92">
            <a:extLst>
              <a:ext uri="{FF2B5EF4-FFF2-40B4-BE49-F238E27FC236}">
                <a16:creationId xmlns:a16="http://schemas.microsoft.com/office/drawing/2014/main" id="{2062B10F-3E4F-71AE-4F8C-6E6A05C60C52}"/>
              </a:ext>
            </a:extLst>
          </p:cNvPr>
          <p:cNvGrpSpPr/>
          <p:nvPr/>
        </p:nvGrpSpPr>
        <p:grpSpPr>
          <a:xfrm>
            <a:off x="5067317" y="6419850"/>
            <a:ext cx="2061601" cy="352426"/>
            <a:chOff x="5067317" y="6419850"/>
            <a:chExt cx="2061601" cy="352426"/>
          </a:xfrm>
        </p:grpSpPr>
        <p:sp>
          <p:nvSpPr>
            <p:cNvPr id="385" name="SMARTInkShape-530">
              <a:extLst>
                <a:ext uri="{FF2B5EF4-FFF2-40B4-BE49-F238E27FC236}">
                  <a16:creationId xmlns:a16="http://schemas.microsoft.com/office/drawing/2014/main" id="{8A15F8A1-19FE-6804-147E-0FDED126058E}"/>
                </a:ext>
              </a:extLst>
            </p:cNvPr>
            <p:cNvSpPr/>
            <p:nvPr>
              <p:custDataLst>
                <p:tags r:id="rId302"/>
              </p:custDataLst>
            </p:nvPr>
          </p:nvSpPr>
          <p:spPr>
            <a:xfrm>
              <a:off x="7019925" y="6457950"/>
              <a:ext cx="108993" cy="314326"/>
            </a:xfrm>
            <a:custGeom>
              <a:avLst/>
              <a:gdLst/>
              <a:ahLst/>
              <a:cxnLst/>
              <a:rect l="0" t="0" r="0" b="0"/>
              <a:pathLst>
                <a:path w="108993" h="314326">
                  <a:moveTo>
                    <a:pt x="0" y="0"/>
                  </a:moveTo>
                  <a:lnTo>
                    <a:pt x="0" y="0"/>
                  </a:lnTo>
                  <a:lnTo>
                    <a:pt x="15209" y="1058"/>
                  </a:lnTo>
                  <a:lnTo>
                    <a:pt x="26515" y="5056"/>
                  </a:lnTo>
                  <a:lnTo>
                    <a:pt x="49836" y="23370"/>
                  </a:lnTo>
                  <a:lnTo>
                    <a:pt x="66742" y="48905"/>
                  </a:lnTo>
                  <a:lnTo>
                    <a:pt x="85316" y="92597"/>
                  </a:lnTo>
                  <a:lnTo>
                    <a:pt x="95128" y="124802"/>
                  </a:lnTo>
                  <a:lnTo>
                    <a:pt x="104739" y="171740"/>
                  </a:lnTo>
                  <a:lnTo>
                    <a:pt x="108992" y="200154"/>
                  </a:lnTo>
                  <a:lnTo>
                    <a:pt x="103099" y="241287"/>
                  </a:lnTo>
                  <a:lnTo>
                    <a:pt x="96621" y="262813"/>
                  </a:lnTo>
                  <a:lnTo>
                    <a:pt x="86687" y="279437"/>
                  </a:lnTo>
                  <a:lnTo>
                    <a:pt x="64138" y="300695"/>
                  </a:lnTo>
                  <a:lnTo>
                    <a:pt x="49319" y="308267"/>
                  </a:lnTo>
                  <a:lnTo>
                    <a:pt x="9525" y="3143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531">
              <a:extLst>
                <a:ext uri="{FF2B5EF4-FFF2-40B4-BE49-F238E27FC236}">
                  <a16:creationId xmlns:a16="http://schemas.microsoft.com/office/drawing/2014/main" id="{2DF31652-748E-2AC4-E14D-EBB0A3B4FAB3}"/>
                </a:ext>
              </a:extLst>
            </p:cNvPr>
            <p:cNvSpPr/>
            <p:nvPr>
              <p:custDataLst>
                <p:tags r:id="rId303"/>
              </p:custDataLst>
            </p:nvPr>
          </p:nvSpPr>
          <p:spPr>
            <a:xfrm>
              <a:off x="6924675" y="6629400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9525"/>
                  </a:moveTo>
                  <a:lnTo>
                    <a:pt x="0" y="9525"/>
                  </a:lnTo>
                  <a:lnTo>
                    <a:pt x="15170" y="9525"/>
                  </a:lnTo>
                  <a:lnTo>
                    <a:pt x="19638" y="8467"/>
                  </a:lnTo>
                  <a:lnTo>
                    <a:pt x="22617" y="6703"/>
                  </a:lnTo>
                  <a:lnTo>
                    <a:pt x="24604" y="4469"/>
                  </a:lnTo>
                  <a:lnTo>
                    <a:pt x="32455" y="1987"/>
                  </a:lnTo>
                  <a:lnTo>
                    <a:pt x="76372" y="7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532">
              <a:extLst>
                <a:ext uri="{FF2B5EF4-FFF2-40B4-BE49-F238E27FC236}">
                  <a16:creationId xmlns:a16="http://schemas.microsoft.com/office/drawing/2014/main" id="{45454A56-67CD-982B-D46A-18F6A4D7DE1A}"/>
                </a:ext>
              </a:extLst>
            </p:cNvPr>
            <p:cNvSpPr/>
            <p:nvPr>
              <p:custDataLst>
                <p:tags r:id="rId304"/>
              </p:custDataLst>
            </p:nvPr>
          </p:nvSpPr>
          <p:spPr>
            <a:xfrm>
              <a:off x="6934200" y="6572250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47946" y="2575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533">
              <a:extLst>
                <a:ext uri="{FF2B5EF4-FFF2-40B4-BE49-F238E27FC236}">
                  <a16:creationId xmlns:a16="http://schemas.microsoft.com/office/drawing/2014/main" id="{18E67B87-E21B-8BC0-7555-55E31AD719C9}"/>
                </a:ext>
              </a:extLst>
            </p:cNvPr>
            <p:cNvSpPr/>
            <p:nvPr>
              <p:custDataLst>
                <p:tags r:id="rId305"/>
              </p:custDataLst>
            </p:nvPr>
          </p:nvSpPr>
          <p:spPr>
            <a:xfrm>
              <a:off x="6915150" y="6534150"/>
              <a:ext cx="95251" cy="38101"/>
            </a:xfrm>
            <a:custGeom>
              <a:avLst/>
              <a:gdLst/>
              <a:ahLst/>
              <a:cxnLst/>
              <a:rect l="0" t="0" r="0" b="0"/>
              <a:pathLst>
                <a:path w="95251" h="38101">
                  <a:moveTo>
                    <a:pt x="0" y="38100"/>
                  </a:moveTo>
                  <a:lnTo>
                    <a:pt x="0" y="38100"/>
                  </a:lnTo>
                  <a:lnTo>
                    <a:pt x="0" y="33044"/>
                  </a:lnTo>
                  <a:lnTo>
                    <a:pt x="1058" y="31555"/>
                  </a:lnTo>
                  <a:lnTo>
                    <a:pt x="2822" y="30562"/>
                  </a:lnTo>
                  <a:lnTo>
                    <a:pt x="5056" y="29900"/>
                  </a:lnTo>
                  <a:lnTo>
                    <a:pt x="6545" y="28399"/>
                  </a:lnTo>
                  <a:lnTo>
                    <a:pt x="8200" y="23911"/>
                  </a:lnTo>
                  <a:lnTo>
                    <a:pt x="9701" y="22291"/>
                  </a:lnTo>
                  <a:lnTo>
                    <a:pt x="56031" y="2630"/>
                  </a:lnTo>
                  <a:lnTo>
                    <a:pt x="83824" y="46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534">
              <a:extLst>
                <a:ext uri="{FF2B5EF4-FFF2-40B4-BE49-F238E27FC236}">
                  <a16:creationId xmlns:a16="http://schemas.microsoft.com/office/drawing/2014/main" id="{82C31419-A660-BFAF-EB35-CA55DC586504}"/>
                </a:ext>
              </a:extLst>
            </p:cNvPr>
            <p:cNvSpPr/>
            <p:nvPr>
              <p:custDataLst>
                <p:tags r:id="rId306"/>
              </p:custDataLst>
            </p:nvPr>
          </p:nvSpPr>
          <p:spPr>
            <a:xfrm>
              <a:off x="6915150" y="6553200"/>
              <a:ext cx="19041" cy="104776"/>
            </a:xfrm>
            <a:custGeom>
              <a:avLst/>
              <a:gdLst/>
              <a:ahLst/>
              <a:cxnLst/>
              <a:rect l="0" t="0" r="0" b="0"/>
              <a:pathLst>
                <a:path w="19041" h="104776">
                  <a:moveTo>
                    <a:pt x="9525" y="0"/>
                  </a:moveTo>
                  <a:lnTo>
                    <a:pt x="9525" y="0"/>
                  </a:lnTo>
                  <a:lnTo>
                    <a:pt x="18657" y="0"/>
                  </a:lnTo>
                  <a:lnTo>
                    <a:pt x="19040" y="36579"/>
                  </a:lnTo>
                  <a:lnTo>
                    <a:pt x="7290" y="78250"/>
                  </a:lnTo>
                  <a:lnTo>
                    <a:pt x="960" y="94069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535">
              <a:extLst>
                <a:ext uri="{FF2B5EF4-FFF2-40B4-BE49-F238E27FC236}">
                  <a16:creationId xmlns:a16="http://schemas.microsoft.com/office/drawing/2014/main" id="{F494B5B3-0533-1051-D94E-F9D9B96A6E4B}"/>
                </a:ext>
              </a:extLst>
            </p:cNvPr>
            <p:cNvSpPr/>
            <p:nvPr>
              <p:custDataLst>
                <p:tags r:id="rId307"/>
              </p:custDataLst>
            </p:nvPr>
          </p:nvSpPr>
          <p:spPr>
            <a:xfrm>
              <a:off x="6743700" y="6572758"/>
              <a:ext cx="104776" cy="115377"/>
            </a:xfrm>
            <a:custGeom>
              <a:avLst/>
              <a:gdLst/>
              <a:ahLst/>
              <a:cxnLst/>
              <a:rect l="0" t="0" r="0" b="0"/>
              <a:pathLst>
                <a:path w="104776" h="115377">
                  <a:moveTo>
                    <a:pt x="0" y="18542"/>
                  </a:moveTo>
                  <a:lnTo>
                    <a:pt x="0" y="18542"/>
                  </a:lnTo>
                  <a:lnTo>
                    <a:pt x="5056" y="13486"/>
                  </a:lnTo>
                  <a:lnTo>
                    <a:pt x="7538" y="8181"/>
                  </a:lnTo>
                  <a:lnTo>
                    <a:pt x="8200" y="5285"/>
                  </a:lnTo>
                  <a:lnTo>
                    <a:pt x="9701" y="3354"/>
                  </a:lnTo>
                  <a:lnTo>
                    <a:pt x="17610" y="0"/>
                  </a:lnTo>
                  <a:lnTo>
                    <a:pt x="18623" y="9756"/>
                  </a:lnTo>
                  <a:lnTo>
                    <a:pt x="11455" y="48469"/>
                  </a:lnTo>
                  <a:lnTo>
                    <a:pt x="11441" y="65710"/>
                  </a:lnTo>
                  <a:lnTo>
                    <a:pt x="17838" y="95557"/>
                  </a:lnTo>
                  <a:lnTo>
                    <a:pt x="28804" y="111799"/>
                  </a:lnTo>
                  <a:lnTo>
                    <a:pt x="32961" y="114580"/>
                  </a:lnTo>
                  <a:lnTo>
                    <a:pt x="36791" y="115376"/>
                  </a:lnTo>
                  <a:lnTo>
                    <a:pt x="44926" y="113438"/>
                  </a:lnTo>
                  <a:lnTo>
                    <a:pt x="55597" y="109049"/>
                  </a:lnTo>
                  <a:lnTo>
                    <a:pt x="64574" y="100748"/>
                  </a:lnTo>
                  <a:lnTo>
                    <a:pt x="75578" y="81352"/>
                  </a:lnTo>
                  <a:lnTo>
                    <a:pt x="92373" y="38089"/>
                  </a:lnTo>
                  <a:lnTo>
                    <a:pt x="95030" y="26170"/>
                  </a:lnTo>
                  <a:lnTo>
                    <a:pt x="104775" y="90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536">
              <a:extLst>
                <a:ext uri="{FF2B5EF4-FFF2-40B4-BE49-F238E27FC236}">
                  <a16:creationId xmlns:a16="http://schemas.microsoft.com/office/drawing/2014/main" id="{862A2932-40B6-38F7-FFEA-E3AC45BD6DD7}"/>
                </a:ext>
              </a:extLst>
            </p:cNvPr>
            <p:cNvSpPr/>
            <p:nvPr>
              <p:custDataLst>
                <p:tags r:id="rId308"/>
              </p:custDataLst>
            </p:nvPr>
          </p:nvSpPr>
          <p:spPr>
            <a:xfrm>
              <a:off x="6524663" y="6562929"/>
              <a:ext cx="133313" cy="158769"/>
            </a:xfrm>
            <a:custGeom>
              <a:avLst/>
              <a:gdLst/>
              <a:ahLst/>
              <a:cxnLst/>
              <a:rect l="0" t="0" r="0" b="0"/>
              <a:pathLst>
                <a:path w="133313" h="158769">
                  <a:moveTo>
                    <a:pt x="19012" y="37896"/>
                  </a:moveTo>
                  <a:lnTo>
                    <a:pt x="19012" y="37896"/>
                  </a:lnTo>
                  <a:lnTo>
                    <a:pt x="19012" y="32409"/>
                  </a:lnTo>
                  <a:lnTo>
                    <a:pt x="19012" y="34751"/>
                  </a:lnTo>
                  <a:lnTo>
                    <a:pt x="21834" y="39321"/>
                  </a:lnTo>
                  <a:lnTo>
                    <a:pt x="24068" y="42021"/>
                  </a:lnTo>
                  <a:lnTo>
                    <a:pt x="23729" y="53487"/>
                  </a:lnTo>
                  <a:lnTo>
                    <a:pt x="11888" y="97564"/>
                  </a:lnTo>
                  <a:lnTo>
                    <a:pt x="3257" y="140886"/>
                  </a:lnTo>
                  <a:lnTo>
                    <a:pt x="396" y="158768"/>
                  </a:lnTo>
                  <a:lnTo>
                    <a:pt x="251" y="158694"/>
                  </a:lnTo>
                  <a:lnTo>
                    <a:pt x="0" y="143148"/>
                  </a:lnTo>
                  <a:lnTo>
                    <a:pt x="15153" y="95751"/>
                  </a:lnTo>
                  <a:lnTo>
                    <a:pt x="32119" y="50313"/>
                  </a:lnTo>
                  <a:lnTo>
                    <a:pt x="50464" y="26347"/>
                  </a:lnTo>
                  <a:lnTo>
                    <a:pt x="67490" y="11543"/>
                  </a:lnTo>
                  <a:lnTo>
                    <a:pt x="83117" y="3276"/>
                  </a:lnTo>
                  <a:lnTo>
                    <a:pt x="101224" y="255"/>
                  </a:lnTo>
                  <a:lnTo>
                    <a:pt x="107762" y="0"/>
                  </a:lnTo>
                  <a:lnTo>
                    <a:pt x="109928" y="2049"/>
                  </a:lnTo>
                  <a:lnTo>
                    <a:pt x="112336" y="9969"/>
                  </a:lnTo>
                  <a:lnTo>
                    <a:pt x="114092" y="44582"/>
                  </a:lnTo>
                  <a:lnTo>
                    <a:pt x="112033" y="49761"/>
                  </a:lnTo>
                  <a:lnTo>
                    <a:pt x="104099" y="58339"/>
                  </a:lnTo>
                  <a:lnTo>
                    <a:pt x="82676" y="69118"/>
                  </a:lnTo>
                  <a:lnTo>
                    <a:pt x="61276" y="73958"/>
                  </a:lnTo>
                  <a:lnTo>
                    <a:pt x="48027" y="72268"/>
                  </a:lnTo>
                  <a:lnTo>
                    <a:pt x="24557" y="66176"/>
                  </a:lnTo>
                  <a:lnTo>
                    <a:pt x="22709" y="64158"/>
                  </a:lnTo>
                  <a:lnTo>
                    <a:pt x="19742" y="58371"/>
                  </a:lnTo>
                  <a:lnTo>
                    <a:pt x="29342" y="62426"/>
                  </a:lnTo>
                  <a:lnTo>
                    <a:pt x="55610" y="84430"/>
                  </a:lnTo>
                  <a:lnTo>
                    <a:pt x="78609" y="109216"/>
                  </a:lnTo>
                  <a:lnTo>
                    <a:pt x="90880" y="131347"/>
                  </a:lnTo>
                  <a:lnTo>
                    <a:pt x="97873" y="137638"/>
                  </a:lnTo>
                  <a:lnTo>
                    <a:pt x="104508" y="140435"/>
                  </a:lnTo>
                  <a:lnTo>
                    <a:pt x="133312" y="1426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537">
              <a:extLst>
                <a:ext uri="{FF2B5EF4-FFF2-40B4-BE49-F238E27FC236}">
                  <a16:creationId xmlns:a16="http://schemas.microsoft.com/office/drawing/2014/main" id="{112576D1-B20C-479F-FCE2-E0A0C5A82964}"/>
                </a:ext>
              </a:extLst>
            </p:cNvPr>
            <p:cNvSpPr/>
            <p:nvPr>
              <p:custDataLst>
                <p:tags r:id="rId309"/>
              </p:custDataLst>
            </p:nvPr>
          </p:nvSpPr>
          <p:spPr>
            <a:xfrm>
              <a:off x="6419850" y="6602542"/>
              <a:ext cx="9133" cy="103059"/>
            </a:xfrm>
            <a:custGeom>
              <a:avLst/>
              <a:gdLst/>
              <a:ahLst/>
              <a:cxnLst/>
              <a:rect l="0" t="0" r="0" b="0"/>
              <a:pathLst>
                <a:path w="9133" h="103059">
                  <a:moveTo>
                    <a:pt x="0" y="17333"/>
                  </a:moveTo>
                  <a:lnTo>
                    <a:pt x="0" y="17333"/>
                  </a:lnTo>
                  <a:lnTo>
                    <a:pt x="5056" y="12277"/>
                  </a:lnTo>
                  <a:lnTo>
                    <a:pt x="7539" y="6972"/>
                  </a:lnTo>
                  <a:lnTo>
                    <a:pt x="9132" y="0"/>
                  </a:lnTo>
                  <a:lnTo>
                    <a:pt x="8444" y="32993"/>
                  </a:lnTo>
                  <a:lnTo>
                    <a:pt x="1321" y="78296"/>
                  </a:lnTo>
                  <a:lnTo>
                    <a:pt x="0" y="1030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538">
              <a:extLst>
                <a:ext uri="{FF2B5EF4-FFF2-40B4-BE49-F238E27FC236}">
                  <a16:creationId xmlns:a16="http://schemas.microsoft.com/office/drawing/2014/main" id="{38277EBD-34D5-38EB-3220-286EE70AD627}"/>
                </a:ext>
              </a:extLst>
            </p:cNvPr>
            <p:cNvSpPr/>
            <p:nvPr>
              <p:custDataLst>
                <p:tags r:id="rId310"/>
              </p:custDataLst>
            </p:nvPr>
          </p:nvSpPr>
          <p:spPr>
            <a:xfrm>
              <a:off x="6362700" y="6573014"/>
              <a:ext cx="142876" cy="18287"/>
            </a:xfrm>
            <a:custGeom>
              <a:avLst/>
              <a:gdLst/>
              <a:ahLst/>
              <a:cxnLst/>
              <a:rect l="0" t="0" r="0" b="0"/>
              <a:pathLst>
                <a:path w="142876" h="18287">
                  <a:moveTo>
                    <a:pt x="0" y="18286"/>
                  </a:moveTo>
                  <a:lnTo>
                    <a:pt x="0" y="18286"/>
                  </a:lnTo>
                  <a:lnTo>
                    <a:pt x="5056" y="18286"/>
                  </a:lnTo>
                  <a:lnTo>
                    <a:pt x="10361" y="15464"/>
                  </a:lnTo>
                  <a:lnTo>
                    <a:pt x="13257" y="13230"/>
                  </a:lnTo>
                  <a:lnTo>
                    <a:pt x="47264" y="3098"/>
                  </a:lnTo>
                  <a:lnTo>
                    <a:pt x="85654" y="0"/>
                  </a:lnTo>
                  <a:lnTo>
                    <a:pt x="103686" y="634"/>
                  </a:lnTo>
                  <a:lnTo>
                    <a:pt x="142875" y="876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539">
              <a:extLst>
                <a:ext uri="{FF2B5EF4-FFF2-40B4-BE49-F238E27FC236}">
                  <a16:creationId xmlns:a16="http://schemas.microsoft.com/office/drawing/2014/main" id="{F1728B1D-63F5-AD5D-CAB3-167E03E273C9}"/>
                </a:ext>
              </a:extLst>
            </p:cNvPr>
            <p:cNvSpPr/>
            <p:nvPr>
              <p:custDataLst>
                <p:tags r:id="rId311"/>
              </p:custDataLst>
            </p:nvPr>
          </p:nvSpPr>
          <p:spPr>
            <a:xfrm>
              <a:off x="6172200" y="6629400"/>
              <a:ext cx="40507" cy="104776"/>
            </a:xfrm>
            <a:custGeom>
              <a:avLst/>
              <a:gdLst/>
              <a:ahLst/>
              <a:cxnLst/>
              <a:rect l="0" t="0" r="0" b="0"/>
              <a:pathLst>
                <a:path w="40507" h="104776">
                  <a:moveTo>
                    <a:pt x="19050" y="0"/>
                  </a:moveTo>
                  <a:lnTo>
                    <a:pt x="19050" y="0"/>
                  </a:lnTo>
                  <a:lnTo>
                    <a:pt x="24106" y="0"/>
                  </a:lnTo>
                  <a:lnTo>
                    <a:pt x="25595" y="1058"/>
                  </a:lnTo>
                  <a:lnTo>
                    <a:pt x="26589" y="2822"/>
                  </a:lnTo>
                  <a:lnTo>
                    <a:pt x="27251" y="5056"/>
                  </a:lnTo>
                  <a:lnTo>
                    <a:pt x="26634" y="7604"/>
                  </a:lnTo>
                  <a:lnTo>
                    <a:pt x="20862" y="19297"/>
                  </a:lnTo>
                  <a:lnTo>
                    <a:pt x="20258" y="22390"/>
                  </a:lnTo>
                  <a:lnTo>
                    <a:pt x="18797" y="24452"/>
                  </a:lnTo>
                  <a:lnTo>
                    <a:pt x="16764" y="25826"/>
                  </a:lnTo>
                  <a:lnTo>
                    <a:pt x="10956" y="28032"/>
                  </a:lnTo>
                  <a:lnTo>
                    <a:pt x="1450" y="20326"/>
                  </a:lnTo>
                  <a:lnTo>
                    <a:pt x="2026" y="18842"/>
                  </a:lnTo>
                  <a:lnTo>
                    <a:pt x="8328" y="10961"/>
                  </a:lnTo>
                  <a:lnTo>
                    <a:pt x="11815" y="10163"/>
                  </a:lnTo>
                  <a:lnTo>
                    <a:pt x="22677" y="9651"/>
                  </a:lnTo>
                  <a:lnTo>
                    <a:pt x="24642" y="10668"/>
                  </a:lnTo>
                  <a:lnTo>
                    <a:pt x="25953" y="12403"/>
                  </a:lnTo>
                  <a:lnTo>
                    <a:pt x="28056" y="17737"/>
                  </a:lnTo>
                  <a:lnTo>
                    <a:pt x="38534" y="28773"/>
                  </a:lnTo>
                  <a:lnTo>
                    <a:pt x="40506" y="33999"/>
                  </a:lnTo>
                  <a:lnTo>
                    <a:pt x="38626" y="63796"/>
                  </a:lnTo>
                  <a:lnTo>
                    <a:pt x="36334" y="68990"/>
                  </a:lnTo>
                  <a:lnTo>
                    <a:pt x="23091" y="84927"/>
                  </a:lnTo>
                  <a:lnTo>
                    <a:pt x="21744" y="88367"/>
                  </a:lnTo>
                  <a:lnTo>
                    <a:pt x="14603" y="95014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540">
              <a:extLst>
                <a:ext uri="{FF2B5EF4-FFF2-40B4-BE49-F238E27FC236}">
                  <a16:creationId xmlns:a16="http://schemas.microsoft.com/office/drawing/2014/main" id="{6A36EF3E-657F-0707-DFA4-75A64EF1431F}"/>
                </a:ext>
              </a:extLst>
            </p:cNvPr>
            <p:cNvSpPr/>
            <p:nvPr>
              <p:custDataLst>
                <p:tags r:id="rId312"/>
              </p:custDataLst>
            </p:nvPr>
          </p:nvSpPr>
          <p:spPr>
            <a:xfrm>
              <a:off x="5905908" y="6420218"/>
              <a:ext cx="123418" cy="209183"/>
            </a:xfrm>
            <a:custGeom>
              <a:avLst/>
              <a:gdLst/>
              <a:ahLst/>
              <a:cxnLst/>
              <a:rect l="0" t="0" r="0" b="0"/>
              <a:pathLst>
                <a:path w="123418" h="209183">
                  <a:moveTo>
                    <a:pt x="94842" y="37732"/>
                  </a:moveTo>
                  <a:lnTo>
                    <a:pt x="94842" y="37732"/>
                  </a:lnTo>
                  <a:lnTo>
                    <a:pt x="94842" y="28600"/>
                  </a:lnTo>
                  <a:lnTo>
                    <a:pt x="99898" y="28323"/>
                  </a:lnTo>
                  <a:lnTo>
                    <a:pt x="101387" y="27226"/>
                  </a:lnTo>
                  <a:lnTo>
                    <a:pt x="104333" y="18799"/>
                  </a:lnTo>
                  <a:lnTo>
                    <a:pt x="104364" y="18692"/>
                  </a:lnTo>
                  <a:lnTo>
                    <a:pt x="104367" y="9157"/>
                  </a:lnTo>
                  <a:lnTo>
                    <a:pt x="98879" y="9157"/>
                  </a:lnTo>
                  <a:lnTo>
                    <a:pt x="101223" y="9157"/>
                  </a:lnTo>
                  <a:lnTo>
                    <a:pt x="102271" y="8099"/>
                  </a:lnTo>
                  <a:lnTo>
                    <a:pt x="103436" y="4101"/>
                  </a:lnTo>
                  <a:lnTo>
                    <a:pt x="102688" y="3669"/>
                  </a:lnTo>
                  <a:lnTo>
                    <a:pt x="96084" y="8226"/>
                  </a:lnTo>
                  <a:lnTo>
                    <a:pt x="103152" y="874"/>
                  </a:lnTo>
                  <a:lnTo>
                    <a:pt x="102499" y="460"/>
                  </a:lnTo>
                  <a:lnTo>
                    <a:pt x="98950" y="0"/>
                  </a:lnTo>
                  <a:lnTo>
                    <a:pt x="97581" y="935"/>
                  </a:lnTo>
                  <a:lnTo>
                    <a:pt x="96667" y="2618"/>
                  </a:lnTo>
                  <a:lnTo>
                    <a:pt x="96059" y="4798"/>
                  </a:lnTo>
                  <a:lnTo>
                    <a:pt x="95653" y="5193"/>
                  </a:lnTo>
                  <a:lnTo>
                    <a:pt x="95203" y="2809"/>
                  </a:lnTo>
                  <a:lnTo>
                    <a:pt x="95083" y="2808"/>
                  </a:lnTo>
                  <a:lnTo>
                    <a:pt x="94842" y="9149"/>
                  </a:lnTo>
                  <a:lnTo>
                    <a:pt x="89786" y="9154"/>
                  </a:lnTo>
                  <a:lnTo>
                    <a:pt x="89354" y="10213"/>
                  </a:lnTo>
                  <a:lnTo>
                    <a:pt x="91698" y="14213"/>
                  </a:lnTo>
                  <a:lnTo>
                    <a:pt x="91687" y="15702"/>
                  </a:lnTo>
                  <a:lnTo>
                    <a:pt x="90622" y="16696"/>
                  </a:lnTo>
                  <a:lnTo>
                    <a:pt x="85320" y="18682"/>
                  </a:lnTo>
                  <a:lnTo>
                    <a:pt x="85317" y="18682"/>
                  </a:lnTo>
                  <a:lnTo>
                    <a:pt x="85317" y="23738"/>
                  </a:lnTo>
                  <a:lnTo>
                    <a:pt x="84259" y="25227"/>
                  </a:lnTo>
                  <a:lnTo>
                    <a:pt x="82495" y="26221"/>
                  </a:lnTo>
                  <a:lnTo>
                    <a:pt x="80261" y="26883"/>
                  </a:lnTo>
                  <a:lnTo>
                    <a:pt x="78772" y="28383"/>
                  </a:lnTo>
                  <a:lnTo>
                    <a:pt x="74558" y="36608"/>
                  </a:lnTo>
                  <a:lnTo>
                    <a:pt x="60889" y="54992"/>
                  </a:lnTo>
                  <a:lnTo>
                    <a:pt x="52505" y="74184"/>
                  </a:lnTo>
                  <a:lnTo>
                    <a:pt x="19189" y="120694"/>
                  </a:lnTo>
                  <a:lnTo>
                    <a:pt x="13593" y="128579"/>
                  </a:lnTo>
                  <a:lnTo>
                    <a:pt x="9707" y="140464"/>
                  </a:lnTo>
                  <a:lnTo>
                    <a:pt x="8452" y="141144"/>
                  </a:lnTo>
                  <a:lnTo>
                    <a:pt x="0" y="142454"/>
                  </a:lnTo>
                  <a:lnTo>
                    <a:pt x="42209" y="142507"/>
                  </a:lnTo>
                  <a:lnTo>
                    <a:pt x="86664" y="142507"/>
                  </a:lnTo>
                  <a:lnTo>
                    <a:pt x="94028" y="139685"/>
                  </a:lnTo>
                  <a:lnTo>
                    <a:pt x="113820" y="126032"/>
                  </a:lnTo>
                  <a:lnTo>
                    <a:pt x="117019" y="125174"/>
                  </a:lnTo>
                  <a:lnTo>
                    <a:pt x="119152" y="123544"/>
                  </a:lnTo>
                  <a:lnTo>
                    <a:pt x="122855" y="115406"/>
                  </a:lnTo>
                  <a:lnTo>
                    <a:pt x="123367" y="105861"/>
                  </a:lnTo>
                  <a:lnTo>
                    <a:pt x="123416" y="118634"/>
                  </a:lnTo>
                  <a:lnTo>
                    <a:pt x="120594" y="124135"/>
                  </a:lnTo>
                  <a:lnTo>
                    <a:pt x="118360" y="127084"/>
                  </a:lnTo>
                  <a:lnTo>
                    <a:pt x="115878" y="136005"/>
                  </a:lnTo>
                  <a:lnTo>
                    <a:pt x="115216" y="141347"/>
                  </a:lnTo>
                  <a:lnTo>
                    <a:pt x="122209" y="172552"/>
                  </a:lnTo>
                  <a:lnTo>
                    <a:pt x="117691" y="193167"/>
                  </a:lnTo>
                  <a:lnTo>
                    <a:pt x="123406" y="209155"/>
                  </a:lnTo>
                  <a:lnTo>
                    <a:pt x="123417" y="20918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541">
              <a:extLst>
                <a:ext uri="{FF2B5EF4-FFF2-40B4-BE49-F238E27FC236}">
                  <a16:creationId xmlns:a16="http://schemas.microsoft.com/office/drawing/2014/main" id="{ECC19777-16C5-8593-B56D-374205E8CDFC}"/>
                </a:ext>
              </a:extLst>
            </p:cNvPr>
            <p:cNvSpPr/>
            <p:nvPr>
              <p:custDataLst>
                <p:tags r:id="rId313"/>
              </p:custDataLst>
            </p:nvPr>
          </p:nvSpPr>
          <p:spPr>
            <a:xfrm>
              <a:off x="5749790" y="6421304"/>
              <a:ext cx="107914" cy="205503"/>
            </a:xfrm>
            <a:custGeom>
              <a:avLst/>
              <a:gdLst/>
              <a:ahLst/>
              <a:cxnLst/>
              <a:rect l="0" t="0" r="0" b="0"/>
              <a:pathLst>
                <a:path w="107914" h="205503">
                  <a:moveTo>
                    <a:pt x="79510" y="55696"/>
                  </a:moveTo>
                  <a:lnTo>
                    <a:pt x="79510" y="55696"/>
                  </a:lnTo>
                  <a:lnTo>
                    <a:pt x="87711" y="55696"/>
                  </a:lnTo>
                  <a:lnTo>
                    <a:pt x="98433" y="46287"/>
                  </a:lnTo>
                  <a:lnTo>
                    <a:pt x="98557" y="31985"/>
                  </a:lnTo>
                  <a:lnTo>
                    <a:pt x="95737" y="26461"/>
                  </a:lnTo>
                  <a:lnTo>
                    <a:pt x="93503" y="23506"/>
                  </a:lnTo>
                  <a:lnTo>
                    <a:pt x="88198" y="20221"/>
                  </a:lnTo>
                  <a:lnTo>
                    <a:pt x="82313" y="17706"/>
                  </a:lnTo>
                  <a:lnTo>
                    <a:pt x="73050" y="11396"/>
                  </a:lnTo>
                  <a:lnTo>
                    <a:pt x="66762" y="9548"/>
                  </a:lnTo>
                  <a:lnTo>
                    <a:pt x="64661" y="7998"/>
                  </a:lnTo>
                  <a:lnTo>
                    <a:pt x="63260" y="5905"/>
                  </a:lnTo>
                  <a:lnTo>
                    <a:pt x="62328" y="3452"/>
                  </a:lnTo>
                  <a:lnTo>
                    <a:pt x="59588" y="1817"/>
                  </a:lnTo>
                  <a:lnTo>
                    <a:pt x="50901" y="0"/>
                  </a:lnTo>
                  <a:lnTo>
                    <a:pt x="29053" y="4034"/>
                  </a:lnTo>
                  <a:lnTo>
                    <a:pt x="20042" y="9099"/>
                  </a:lnTo>
                  <a:lnTo>
                    <a:pt x="0" y="30356"/>
                  </a:lnTo>
                  <a:lnTo>
                    <a:pt x="45" y="35627"/>
                  </a:lnTo>
                  <a:lnTo>
                    <a:pt x="9163" y="56100"/>
                  </a:lnTo>
                  <a:lnTo>
                    <a:pt x="25470" y="77138"/>
                  </a:lnTo>
                  <a:lnTo>
                    <a:pt x="34677" y="81101"/>
                  </a:lnTo>
                  <a:lnTo>
                    <a:pt x="40097" y="82157"/>
                  </a:lnTo>
                  <a:lnTo>
                    <a:pt x="62894" y="78588"/>
                  </a:lnTo>
                  <a:lnTo>
                    <a:pt x="74947" y="70809"/>
                  </a:lnTo>
                  <a:lnTo>
                    <a:pt x="101467" y="38266"/>
                  </a:lnTo>
                  <a:lnTo>
                    <a:pt x="107913" y="18278"/>
                  </a:lnTo>
                  <a:lnTo>
                    <a:pt x="102978" y="27910"/>
                  </a:lnTo>
                  <a:lnTo>
                    <a:pt x="96320" y="74118"/>
                  </a:lnTo>
                  <a:lnTo>
                    <a:pt x="89994" y="115743"/>
                  </a:lnTo>
                  <a:lnTo>
                    <a:pt x="89161" y="160853"/>
                  </a:lnTo>
                  <a:lnTo>
                    <a:pt x="89038" y="205502"/>
                  </a:lnTo>
                  <a:lnTo>
                    <a:pt x="98560" y="1985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542">
              <a:extLst>
                <a:ext uri="{FF2B5EF4-FFF2-40B4-BE49-F238E27FC236}">
                  <a16:creationId xmlns:a16="http://schemas.microsoft.com/office/drawing/2014/main" id="{5458EA78-6D6F-FE06-2D62-18B6E6C842D8}"/>
                </a:ext>
              </a:extLst>
            </p:cNvPr>
            <p:cNvSpPr/>
            <p:nvPr>
              <p:custDataLst>
                <p:tags r:id="rId314"/>
              </p:custDataLst>
            </p:nvPr>
          </p:nvSpPr>
          <p:spPr>
            <a:xfrm>
              <a:off x="5591175" y="6602159"/>
              <a:ext cx="74240" cy="122492"/>
            </a:xfrm>
            <a:custGeom>
              <a:avLst/>
              <a:gdLst/>
              <a:ahLst/>
              <a:cxnLst/>
              <a:rect l="0" t="0" r="0" b="0"/>
              <a:pathLst>
                <a:path w="74240" h="122492">
                  <a:moveTo>
                    <a:pt x="28575" y="8191"/>
                  </a:moveTo>
                  <a:lnTo>
                    <a:pt x="28575" y="8191"/>
                  </a:lnTo>
                  <a:lnTo>
                    <a:pt x="52255" y="8191"/>
                  </a:lnTo>
                  <a:lnTo>
                    <a:pt x="52829" y="9249"/>
                  </a:lnTo>
                  <a:lnTo>
                    <a:pt x="52153" y="11013"/>
                  </a:lnTo>
                  <a:lnTo>
                    <a:pt x="50643" y="13247"/>
                  </a:lnTo>
                  <a:lnTo>
                    <a:pt x="31488" y="25524"/>
                  </a:lnTo>
                  <a:lnTo>
                    <a:pt x="20629" y="27091"/>
                  </a:lnTo>
                  <a:lnTo>
                    <a:pt x="22574" y="24352"/>
                  </a:lnTo>
                  <a:lnTo>
                    <a:pt x="24575" y="22140"/>
                  </a:lnTo>
                  <a:lnTo>
                    <a:pt x="26797" y="16859"/>
                  </a:lnTo>
                  <a:lnTo>
                    <a:pt x="28223" y="9903"/>
                  </a:lnTo>
                  <a:lnTo>
                    <a:pt x="29399" y="9333"/>
                  </a:lnTo>
                  <a:lnTo>
                    <a:pt x="42755" y="8235"/>
                  </a:lnTo>
                  <a:lnTo>
                    <a:pt x="44378" y="9279"/>
                  </a:lnTo>
                  <a:lnTo>
                    <a:pt x="45461" y="11033"/>
                  </a:lnTo>
                  <a:lnTo>
                    <a:pt x="47498" y="17325"/>
                  </a:lnTo>
                  <a:lnTo>
                    <a:pt x="33432" y="17706"/>
                  </a:lnTo>
                  <a:lnTo>
                    <a:pt x="31813" y="16651"/>
                  </a:lnTo>
                  <a:lnTo>
                    <a:pt x="30734" y="14889"/>
                  </a:lnTo>
                  <a:lnTo>
                    <a:pt x="28612" y="8306"/>
                  </a:lnTo>
                  <a:lnTo>
                    <a:pt x="28586" y="3169"/>
                  </a:lnTo>
                  <a:lnTo>
                    <a:pt x="29640" y="1667"/>
                  </a:lnTo>
                  <a:lnTo>
                    <a:pt x="31402" y="667"/>
                  </a:lnTo>
                  <a:lnTo>
                    <a:pt x="33635" y="0"/>
                  </a:lnTo>
                  <a:lnTo>
                    <a:pt x="35123" y="614"/>
                  </a:lnTo>
                  <a:lnTo>
                    <a:pt x="36117" y="2081"/>
                  </a:lnTo>
                  <a:lnTo>
                    <a:pt x="36777" y="4118"/>
                  </a:lnTo>
                  <a:lnTo>
                    <a:pt x="39335" y="5476"/>
                  </a:lnTo>
                  <a:lnTo>
                    <a:pt x="51989" y="8444"/>
                  </a:lnTo>
                  <a:lnTo>
                    <a:pt x="66283" y="18393"/>
                  </a:lnTo>
                  <a:lnTo>
                    <a:pt x="69588" y="21343"/>
                  </a:lnTo>
                  <a:lnTo>
                    <a:pt x="73261" y="33086"/>
                  </a:lnTo>
                  <a:lnTo>
                    <a:pt x="74239" y="40663"/>
                  </a:lnTo>
                  <a:lnTo>
                    <a:pt x="69685" y="54725"/>
                  </a:lnTo>
                  <a:lnTo>
                    <a:pt x="41393" y="98969"/>
                  </a:lnTo>
                  <a:lnTo>
                    <a:pt x="31784" y="108348"/>
                  </a:lnTo>
                  <a:lnTo>
                    <a:pt x="25416" y="110914"/>
                  </a:lnTo>
                  <a:lnTo>
                    <a:pt x="6352" y="112785"/>
                  </a:lnTo>
                  <a:lnTo>
                    <a:pt x="4234" y="113904"/>
                  </a:lnTo>
                  <a:lnTo>
                    <a:pt x="0" y="12249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543">
              <a:extLst>
                <a:ext uri="{FF2B5EF4-FFF2-40B4-BE49-F238E27FC236}">
                  <a16:creationId xmlns:a16="http://schemas.microsoft.com/office/drawing/2014/main" id="{B7084633-6C55-0429-5129-7E9DBD1697FA}"/>
                </a:ext>
              </a:extLst>
            </p:cNvPr>
            <p:cNvSpPr/>
            <p:nvPr>
              <p:custDataLst>
                <p:tags r:id="rId315"/>
              </p:custDataLst>
            </p:nvPr>
          </p:nvSpPr>
          <p:spPr>
            <a:xfrm>
              <a:off x="5400842" y="6419850"/>
              <a:ext cx="133183" cy="209299"/>
            </a:xfrm>
            <a:custGeom>
              <a:avLst/>
              <a:gdLst/>
              <a:ahLst/>
              <a:cxnLst/>
              <a:rect l="0" t="0" r="0" b="0"/>
              <a:pathLst>
                <a:path w="133183" h="209299">
                  <a:moveTo>
                    <a:pt x="95083" y="19050"/>
                  </a:moveTo>
                  <a:lnTo>
                    <a:pt x="95083" y="19050"/>
                  </a:lnTo>
                  <a:lnTo>
                    <a:pt x="104215" y="19050"/>
                  </a:lnTo>
                  <a:lnTo>
                    <a:pt x="104608" y="0"/>
                  </a:lnTo>
                  <a:lnTo>
                    <a:pt x="104608" y="14189"/>
                  </a:lnTo>
                  <a:lnTo>
                    <a:pt x="101786" y="19712"/>
                  </a:lnTo>
                  <a:lnTo>
                    <a:pt x="99552" y="22666"/>
                  </a:lnTo>
                  <a:lnTo>
                    <a:pt x="94247" y="25950"/>
                  </a:lnTo>
                  <a:lnTo>
                    <a:pt x="91351" y="26824"/>
                  </a:lnTo>
                  <a:lnTo>
                    <a:pt x="85310" y="33441"/>
                  </a:lnTo>
                  <a:lnTo>
                    <a:pt x="50061" y="73309"/>
                  </a:lnTo>
                  <a:lnTo>
                    <a:pt x="40501" y="80208"/>
                  </a:lnTo>
                  <a:lnTo>
                    <a:pt x="36471" y="82047"/>
                  </a:lnTo>
                  <a:lnTo>
                    <a:pt x="29169" y="89735"/>
                  </a:lnTo>
                  <a:lnTo>
                    <a:pt x="15858" y="106861"/>
                  </a:lnTo>
                  <a:lnTo>
                    <a:pt x="9425" y="110994"/>
                  </a:lnTo>
                  <a:lnTo>
                    <a:pt x="1727" y="113647"/>
                  </a:lnTo>
                  <a:lnTo>
                    <a:pt x="1096" y="114922"/>
                  </a:lnTo>
                  <a:lnTo>
                    <a:pt x="207" y="119659"/>
                  </a:lnTo>
                  <a:lnTo>
                    <a:pt x="0" y="117387"/>
                  </a:lnTo>
                  <a:lnTo>
                    <a:pt x="1003" y="116358"/>
                  </a:lnTo>
                  <a:lnTo>
                    <a:pt x="4939" y="115215"/>
                  </a:lnTo>
                  <a:lnTo>
                    <a:pt x="48091" y="114307"/>
                  </a:lnTo>
                  <a:lnTo>
                    <a:pt x="94769" y="113242"/>
                  </a:lnTo>
                  <a:lnTo>
                    <a:pt x="104822" y="109244"/>
                  </a:lnTo>
                  <a:lnTo>
                    <a:pt x="123268" y="97825"/>
                  </a:lnTo>
                  <a:lnTo>
                    <a:pt x="131225" y="95758"/>
                  </a:lnTo>
                  <a:lnTo>
                    <a:pt x="131876" y="94531"/>
                  </a:lnTo>
                  <a:lnTo>
                    <a:pt x="133182" y="85736"/>
                  </a:lnTo>
                  <a:lnTo>
                    <a:pt x="132125" y="95448"/>
                  </a:lnTo>
                  <a:lnTo>
                    <a:pt x="119052" y="142670"/>
                  </a:lnTo>
                  <a:lnTo>
                    <a:pt x="119613" y="173604"/>
                  </a:lnTo>
                  <a:lnTo>
                    <a:pt x="115215" y="199862"/>
                  </a:lnTo>
                  <a:lnTo>
                    <a:pt x="115913" y="203091"/>
                  </a:lnTo>
                  <a:lnTo>
                    <a:pt x="117437" y="205244"/>
                  </a:lnTo>
                  <a:lnTo>
                    <a:pt x="119511" y="206680"/>
                  </a:lnTo>
                  <a:lnTo>
                    <a:pt x="119835" y="207636"/>
                  </a:lnTo>
                  <a:lnTo>
                    <a:pt x="118992" y="208274"/>
                  </a:lnTo>
                  <a:lnTo>
                    <a:pt x="115093" y="209298"/>
                  </a:lnTo>
                  <a:lnTo>
                    <a:pt x="123658" y="2000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544">
              <a:extLst>
                <a:ext uri="{FF2B5EF4-FFF2-40B4-BE49-F238E27FC236}">
                  <a16:creationId xmlns:a16="http://schemas.microsoft.com/office/drawing/2014/main" id="{DD7CBD47-356F-C037-8E73-A3846D5E99AF}"/>
                </a:ext>
              </a:extLst>
            </p:cNvPr>
            <p:cNvSpPr/>
            <p:nvPr>
              <p:custDataLst>
                <p:tags r:id="rId316"/>
              </p:custDataLst>
            </p:nvPr>
          </p:nvSpPr>
          <p:spPr>
            <a:xfrm>
              <a:off x="5242655" y="6448575"/>
              <a:ext cx="128487" cy="104458"/>
            </a:xfrm>
            <a:custGeom>
              <a:avLst/>
              <a:gdLst/>
              <a:ahLst/>
              <a:cxnLst/>
              <a:rect l="0" t="0" r="0" b="0"/>
              <a:pathLst>
                <a:path w="128487" h="104458">
                  <a:moveTo>
                    <a:pt x="43720" y="28425"/>
                  </a:moveTo>
                  <a:lnTo>
                    <a:pt x="43720" y="28425"/>
                  </a:lnTo>
                  <a:lnTo>
                    <a:pt x="43720" y="19016"/>
                  </a:lnTo>
                  <a:lnTo>
                    <a:pt x="48776" y="18934"/>
                  </a:lnTo>
                  <a:lnTo>
                    <a:pt x="50265" y="17864"/>
                  </a:lnTo>
                  <a:lnTo>
                    <a:pt x="51921" y="13854"/>
                  </a:lnTo>
                  <a:lnTo>
                    <a:pt x="58301" y="8544"/>
                  </a:lnTo>
                  <a:lnTo>
                    <a:pt x="68193" y="3714"/>
                  </a:lnTo>
                  <a:lnTo>
                    <a:pt x="103575" y="0"/>
                  </a:lnTo>
                  <a:lnTo>
                    <a:pt x="110186" y="2739"/>
                  </a:lnTo>
                  <a:lnTo>
                    <a:pt x="113431" y="4952"/>
                  </a:lnTo>
                  <a:lnTo>
                    <a:pt x="114535" y="7485"/>
                  </a:lnTo>
                  <a:lnTo>
                    <a:pt x="114214" y="10231"/>
                  </a:lnTo>
                  <a:lnTo>
                    <a:pt x="111035" y="16105"/>
                  </a:lnTo>
                  <a:lnTo>
                    <a:pt x="106093" y="22244"/>
                  </a:lnTo>
                  <a:lnTo>
                    <a:pt x="76287" y="43252"/>
                  </a:lnTo>
                  <a:lnTo>
                    <a:pt x="64759" y="46919"/>
                  </a:lnTo>
                  <a:lnTo>
                    <a:pt x="64096" y="46046"/>
                  </a:lnTo>
                  <a:lnTo>
                    <a:pt x="63360" y="42255"/>
                  </a:lnTo>
                  <a:lnTo>
                    <a:pt x="64221" y="40819"/>
                  </a:lnTo>
                  <a:lnTo>
                    <a:pt x="65855" y="39863"/>
                  </a:lnTo>
                  <a:lnTo>
                    <a:pt x="93376" y="29861"/>
                  </a:lnTo>
                  <a:lnTo>
                    <a:pt x="96932" y="30440"/>
                  </a:lnTo>
                  <a:lnTo>
                    <a:pt x="118526" y="41809"/>
                  </a:lnTo>
                  <a:lnTo>
                    <a:pt x="124591" y="47779"/>
                  </a:lnTo>
                  <a:lnTo>
                    <a:pt x="126209" y="50853"/>
                  </a:lnTo>
                  <a:lnTo>
                    <a:pt x="128486" y="65292"/>
                  </a:lnTo>
                  <a:lnTo>
                    <a:pt x="126690" y="69936"/>
                  </a:lnTo>
                  <a:lnTo>
                    <a:pt x="119048" y="77919"/>
                  </a:lnTo>
                  <a:lnTo>
                    <a:pt x="84640" y="98161"/>
                  </a:lnTo>
                  <a:lnTo>
                    <a:pt x="51920" y="103348"/>
                  </a:lnTo>
                  <a:lnTo>
                    <a:pt x="10502" y="104457"/>
                  </a:lnTo>
                  <a:lnTo>
                    <a:pt x="5699" y="103455"/>
                  </a:lnTo>
                  <a:lnTo>
                    <a:pt x="2498" y="101728"/>
                  </a:lnTo>
                  <a:lnTo>
                    <a:pt x="364" y="99519"/>
                  </a:lnTo>
                  <a:lnTo>
                    <a:pt x="0" y="98046"/>
                  </a:lnTo>
                  <a:lnTo>
                    <a:pt x="5620" y="95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545">
              <a:extLst>
                <a:ext uri="{FF2B5EF4-FFF2-40B4-BE49-F238E27FC236}">
                  <a16:creationId xmlns:a16="http://schemas.microsoft.com/office/drawing/2014/main" id="{22F0916B-4BB3-9859-6722-1EF9E867051C}"/>
                </a:ext>
              </a:extLst>
            </p:cNvPr>
            <p:cNvSpPr/>
            <p:nvPr>
              <p:custDataLst>
                <p:tags r:id="rId317"/>
              </p:custDataLst>
            </p:nvPr>
          </p:nvSpPr>
          <p:spPr>
            <a:xfrm>
              <a:off x="5067317" y="6448463"/>
              <a:ext cx="142859" cy="152348"/>
            </a:xfrm>
            <a:custGeom>
              <a:avLst/>
              <a:gdLst/>
              <a:ahLst/>
              <a:cxnLst/>
              <a:rect l="0" t="0" r="0" b="0"/>
              <a:pathLst>
                <a:path w="142859" h="152348">
                  <a:moveTo>
                    <a:pt x="57133" y="28537"/>
                  </a:moveTo>
                  <a:lnTo>
                    <a:pt x="57133" y="28537"/>
                  </a:lnTo>
                  <a:lnTo>
                    <a:pt x="57133" y="36738"/>
                  </a:lnTo>
                  <a:lnTo>
                    <a:pt x="57133" y="28644"/>
                  </a:lnTo>
                  <a:lnTo>
                    <a:pt x="80730" y="4940"/>
                  </a:lnTo>
                  <a:lnTo>
                    <a:pt x="89140" y="2174"/>
                  </a:lnTo>
                  <a:lnTo>
                    <a:pt x="112688" y="0"/>
                  </a:lnTo>
                  <a:lnTo>
                    <a:pt x="123374" y="9096"/>
                  </a:lnTo>
                  <a:lnTo>
                    <a:pt x="123680" y="14427"/>
                  </a:lnTo>
                  <a:lnTo>
                    <a:pt x="126573" y="19795"/>
                  </a:lnTo>
                  <a:lnTo>
                    <a:pt x="128827" y="22710"/>
                  </a:lnTo>
                  <a:lnTo>
                    <a:pt x="129270" y="25710"/>
                  </a:lnTo>
                  <a:lnTo>
                    <a:pt x="123369" y="44443"/>
                  </a:lnTo>
                  <a:lnTo>
                    <a:pt x="95170" y="76163"/>
                  </a:lnTo>
                  <a:lnTo>
                    <a:pt x="82867" y="85687"/>
                  </a:lnTo>
                  <a:lnTo>
                    <a:pt x="59747" y="103443"/>
                  </a:lnTo>
                  <a:lnTo>
                    <a:pt x="53003" y="112275"/>
                  </a:lnTo>
                  <a:lnTo>
                    <a:pt x="51206" y="116112"/>
                  </a:lnTo>
                  <a:lnTo>
                    <a:pt x="43562" y="123199"/>
                  </a:lnTo>
                  <a:lnTo>
                    <a:pt x="0" y="152347"/>
                  </a:lnTo>
                  <a:lnTo>
                    <a:pt x="5044" y="147301"/>
                  </a:lnTo>
                  <a:lnTo>
                    <a:pt x="13169" y="144821"/>
                  </a:lnTo>
                  <a:lnTo>
                    <a:pt x="53574" y="143011"/>
                  </a:lnTo>
                  <a:lnTo>
                    <a:pt x="96685" y="142860"/>
                  </a:lnTo>
                  <a:lnTo>
                    <a:pt x="142858" y="14283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6" name="SMARTInkShape-Group93">
            <a:extLst>
              <a:ext uri="{FF2B5EF4-FFF2-40B4-BE49-F238E27FC236}">
                <a16:creationId xmlns:a16="http://schemas.microsoft.com/office/drawing/2014/main" id="{8FC9D9C7-95BF-46C0-21EE-2BEA56412979}"/>
              </a:ext>
            </a:extLst>
          </p:cNvPr>
          <p:cNvGrpSpPr/>
          <p:nvPr/>
        </p:nvGrpSpPr>
        <p:grpSpPr>
          <a:xfrm>
            <a:off x="4499924" y="6431252"/>
            <a:ext cx="476661" cy="264824"/>
            <a:chOff x="4499924" y="6431252"/>
            <a:chExt cx="476661" cy="264824"/>
          </a:xfrm>
        </p:grpSpPr>
        <p:sp>
          <p:nvSpPr>
            <p:cNvPr id="402" name="SMARTInkShape-546">
              <a:extLst>
                <a:ext uri="{FF2B5EF4-FFF2-40B4-BE49-F238E27FC236}">
                  <a16:creationId xmlns:a16="http://schemas.microsoft.com/office/drawing/2014/main" id="{C6503FCC-131C-7DA3-D6AA-5DD50A1CD000}"/>
                </a:ext>
              </a:extLst>
            </p:cNvPr>
            <p:cNvSpPr/>
            <p:nvPr>
              <p:custDataLst>
                <p:tags r:id="rId298"/>
              </p:custDataLst>
            </p:nvPr>
          </p:nvSpPr>
          <p:spPr>
            <a:xfrm>
              <a:off x="4895850" y="6534187"/>
              <a:ext cx="80735" cy="161889"/>
            </a:xfrm>
            <a:custGeom>
              <a:avLst/>
              <a:gdLst/>
              <a:ahLst/>
              <a:cxnLst/>
              <a:rect l="0" t="0" r="0" b="0"/>
              <a:pathLst>
                <a:path w="80735" h="161889">
                  <a:moveTo>
                    <a:pt x="28575" y="28538"/>
                  </a:moveTo>
                  <a:lnTo>
                    <a:pt x="28575" y="28538"/>
                  </a:lnTo>
                  <a:lnTo>
                    <a:pt x="46185" y="28538"/>
                  </a:lnTo>
                  <a:lnTo>
                    <a:pt x="46665" y="29596"/>
                  </a:lnTo>
                  <a:lnTo>
                    <a:pt x="47198" y="33594"/>
                  </a:lnTo>
                  <a:lnTo>
                    <a:pt x="46282" y="35083"/>
                  </a:lnTo>
                  <a:lnTo>
                    <a:pt x="44613" y="36076"/>
                  </a:lnTo>
                  <a:lnTo>
                    <a:pt x="37207" y="37475"/>
                  </a:lnTo>
                  <a:lnTo>
                    <a:pt x="20879" y="38029"/>
                  </a:lnTo>
                  <a:lnTo>
                    <a:pt x="20270" y="36982"/>
                  </a:lnTo>
                  <a:lnTo>
                    <a:pt x="19098" y="20728"/>
                  </a:lnTo>
                  <a:lnTo>
                    <a:pt x="20140" y="20156"/>
                  </a:lnTo>
                  <a:lnTo>
                    <a:pt x="24121" y="19521"/>
                  </a:lnTo>
                  <a:lnTo>
                    <a:pt x="25606" y="18294"/>
                  </a:lnTo>
                  <a:lnTo>
                    <a:pt x="28184" y="10856"/>
                  </a:lnTo>
                  <a:lnTo>
                    <a:pt x="31224" y="10096"/>
                  </a:lnTo>
                  <a:lnTo>
                    <a:pt x="33515" y="9893"/>
                  </a:lnTo>
                  <a:lnTo>
                    <a:pt x="38883" y="12490"/>
                  </a:lnTo>
                  <a:lnTo>
                    <a:pt x="45898" y="17725"/>
                  </a:lnTo>
                  <a:lnTo>
                    <a:pt x="47580" y="37244"/>
                  </a:lnTo>
                  <a:lnTo>
                    <a:pt x="38491" y="38041"/>
                  </a:lnTo>
                  <a:lnTo>
                    <a:pt x="33160" y="38056"/>
                  </a:lnTo>
                  <a:lnTo>
                    <a:pt x="31631" y="37000"/>
                  </a:lnTo>
                  <a:lnTo>
                    <a:pt x="30612" y="35238"/>
                  </a:lnTo>
                  <a:lnTo>
                    <a:pt x="29933" y="33004"/>
                  </a:lnTo>
                  <a:lnTo>
                    <a:pt x="20493" y="20728"/>
                  </a:lnTo>
                  <a:lnTo>
                    <a:pt x="19177" y="10962"/>
                  </a:lnTo>
                  <a:lnTo>
                    <a:pt x="24144" y="4869"/>
                  </a:lnTo>
                  <a:lnTo>
                    <a:pt x="29429" y="2143"/>
                  </a:lnTo>
                  <a:lnTo>
                    <a:pt x="42649" y="90"/>
                  </a:lnTo>
                  <a:lnTo>
                    <a:pt x="51207" y="0"/>
                  </a:lnTo>
                  <a:lnTo>
                    <a:pt x="53188" y="1046"/>
                  </a:lnTo>
                  <a:lnTo>
                    <a:pt x="54509" y="2802"/>
                  </a:lnTo>
                  <a:lnTo>
                    <a:pt x="55389" y="5030"/>
                  </a:lnTo>
                  <a:lnTo>
                    <a:pt x="57034" y="6516"/>
                  </a:lnTo>
                  <a:lnTo>
                    <a:pt x="61685" y="8167"/>
                  </a:lnTo>
                  <a:lnTo>
                    <a:pt x="67280" y="14546"/>
                  </a:lnTo>
                  <a:lnTo>
                    <a:pt x="72236" y="23378"/>
                  </a:lnTo>
                  <a:lnTo>
                    <a:pt x="80734" y="46034"/>
                  </a:lnTo>
                  <a:lnTo>
                    <a:pt x="80685" y="60655"/>
                  </a:lnTo>
                  <a:lnTo>
                    <a:pt x="76076" y="77738"/>
                  </a:lnTo>
                  <a:lnTo>
                    <a:pt x="55003" y="118939"/>
                  </a:lnTo>
                  <a:lnTo>
                    <a:pt x="45260" y="129747"/>
                  </a:lnTo>
                  <a:lnTo>
                    <a:pt x="0" y="1618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547">
              <a:extLst>
                <a:ext uri="{FF2B5EF4-FFF2-40B4-BE49-F238E27FC236}">
                  <a16:creationId xmlns:a16="http://schemas.microsoft.com/office/drawing/2014/main" id="{13096421-C16D-9659-75BD-FE562159FFF2}"/>
                </a:ext>
              </a:extLst>
            </p:cNvPr>
            <p:cNvSpPr/>
            <p:nvPr>
              <p:custDataLst>
                <p:tags r:id="rId299"/>
              </p:custDataLst>
            </p:nvPr>
          </p:nvSpPr>
          <p:spPr>
            <a:xfrm>
              <a:off x="4737116" y="6431252"/>
              <a:ext cx="76994" cy="130473"/>
            </a:xfrm>
            <a:custGeom>
              <a:avLst/>
              <a:gdLst/>
              <a:ahLst/>
              <a:cxnLst/>
              <a:rect l="0" t="0" r="0" b="0"/>
              <a:pathLst>
                <a:path w="76994" h="130473">
                  <a:moveTo>
                    <a:pt x="44434" y="36223"/>
                  </a:moveTo>
                  <a:lnTo>
                    <a:pt x="44434" y="36223"/>
                  </a:lnTo>
                  <a:lnTo>
                    <a:pt x="44434" y="17300"/>
                  </a:lnTo>
                  <a:lnTo>
                    <a:pt x="31177" y="17184"/>
                  </a:lnTo>
                  <a:lnTo>
                    <a:pt x="28187" y="19297"/>
                  </a:lnTo>
                  <a:lnTo>
                    <a:pt x="7578" y="48745"/>
                  </a:lnTo>
                  <a:lnTo>
                    <a:pt x="0" y="70155"/>
                  </a:lnTo>
                  <a:lnTo>
                    <a:pt x="1049" y="83406"/>
                  </a:lnTo>
                  <a:lnTo>
                    <a:pt x="7756" y="108994"/>
                  </a:lnTo>
                  <a:lnTo>
                    <a:pt x="20278" y="123872"/>
                  </a:lnTo>
                  <a:lnTo>
                    <a:pt x="27701" y="128095"/>
                  </a:lnTo>
                  <a:lnTo>
                    <a:pt x="42886" y="130472"/>
                  </a:lnTo>
                  <a:lnTo>
                    <a:pt x="54683" y="125384"/>
                  </a:lnTo>
                  <a:lnTo>
                    <a:pt x="64864" y="117125"/>
                  </a:lnTo>
                  <a:lnTo>
                    <a:pt x="69389" y="109926"/>
                  </a:lnTo>
                  <a:lnTo>
                    <a:pt x="76993" y="89811"/>
                  </a:lnTo>
                  <a:lnTo>
                    <a:pt x="75836" y="53630"/>
                  </a:lnTo>
                  <a:lnTo>
                    <a:pt x="65963" y="12381"/>
                  </a:lnTo>
                  <a:lnTo>
                    <a:pt x="60000" y="4459"/>
                  </a:lnTo>
                  <a:lnTo>
                    <a:pt x="53821" y="939"/>
                  </a:lnTo>
                  <a:lnTo>
                    <a:pt x="50693" y="0"/>
                  </a:lnTo>
                  <a:lnTo>
                    <a:pt x="47549" y="433"/>
                  </a:lnTo>
                  <a:lnTo>
                    <a:pt x="34909" y="764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548">
              <a:extLst>
                <a:ext uri="{FF2B5EF4-FFF2-40B4-BE49-F238E27FC236}">
                  <a16:creationId xmlns:a16="http://schemas.microsoft.com/office/drawing/2014/main" id="{B83BFAEA-7303-4BA3-1CB2-27A669A11E01}"/>
                </a:ext>
              </a:extLst>
            </p:cNvPr>
            <p:cNvSpPr/>
            <p:nvPr>
              <p:custDataLst>
                <p:tags r:id="rId300"/>
              </p:custDataLst>
            </p:nvPr>
          </p:nvSpPr>
          <p:spPr>
            <a:xfrm>
              <a:off x="4599307" y="6461862"/>
              <a:ext cx="76699" cy="112838"/>
            </a:xfrm>
            <a:custGeom>
              <a:avLst/>
              <a:gdLst/>
              <a:ahLst/>
              <a:cxnLst/>
              <a:rect l="0" t="0" r="0" b="0"/>
              <a:pathLst>
                <a:path w="76699" h="112838">
                  <a:moveTo>
                    <a:pt x="48893" y="24663"/>
                  </a:moveTo>
                  <a:lnTo>
                    <a:pt x="48893" y="24663"/>
                  </a:lnTo>
                  <a:lnTo>
                    <a:pt x="48893" y="6040"/>
                  </a:lnTo>
                  <a:lnTo>
                    <a:pt x="35636" y="5650"/>
                  </a:lnTo>
                  <a:lnTo>
                    <a:pt x="29595" y="8452"/>
                  </a:lnTo>
                  <a:lnTo>
                    <a:pt x="26503" y="10681"/>
                  </a:lnTo>
                  <a:lnTo>
                    <a:pt x="4" y="56013"/>
                  </a:lnTo>
                  <a:lnTo>
                    <a:pt x="0" y="68935"/>
                  </a:lnTo>
                  <a:lnTo>
                    <a:pt x="5949" y="93167"/>
                  </a:lnTo>
                  <a:lnTo>
                    <a:pt x="14285" y="105557"/>
                  </a:lnTo>
                  <a:lnTo>
                    <a:pt x="19470" y="110342"/>
                  </a:lnTo>
                  <a:lnTo>
                    <a:pt x="23986" y="112474"/>
                  </a:lnTo>
                  <a:lnTo>
                    <a:pt x="28055" y="112837"/>
                  </a:lnTo>
                  <a:lnTo>
                    <a:pt x="63309" y="102330"/>
                  </a:lnTo>
                  <a:lnTo>
                    <a:pt x="71626" y="86128"/>
                  </a:lnTo>
                  <a:lnTo>
                    <a:pt x="76698" y="43027"/>
                  </a:lnTo>
                  <a:lnTo>
                    <a:pt x="76068" y="25416"/>
                  </a:lnTo>
                  <a:lnTo>
                    <a:pt x="72259" y="10534"/>
                  </a:lnTo>
                  <a:lnTo>
                    <a:pt x="69763" y="5719"/>
                  </a:lnTo>
                  <a:lnTo>
                    <a:pt x="67039" y="2508"/>
                  </a:lnTo>
                  <a:lnTo>
                    <a:pt x="64166" y="368"/>
                  </a:lnTo>
                  <a:lnTo>
                    <a:pt x="62250" y="0"/>
                  </a:lnTo>
                  <a:lnTo>
                    <a:pt x="58418" y="561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549">
              <a:extLst>
                <a:ext uri="{FF2B5EF4-FFF2-40B4-BE49-F238E27FC236}">
                  <a16:creationId xmlns:a16="http://schemas.microsoft.com/office/drawing/2014/main" id="{6E09AEC1-CCD3-AE84-32CF-CBD66D59B08C}"/>
                </a:ext>
              </a:extLst>
            </p:cNvPr>
            <p:cNvSpPr/>
            <p:nvPr>
              <p:custDataLst>
                <p:tags r:id="rId301"/>
              </p:custDataLst>
            </p:nvPr>
          </p:nvSpPr>
          <p:spPr>
            <a:xfrm>
              <a:off x="4499924" y="6448425"/>
              <a:ext cx="33977" cy="133351"/>
            </a:xfrm>
            <a:custGeom>
              <a:avLst/>
              <a:gdLst/>
              <a:ahLst/>
              <a:cxnLst/>
              <a:rect l="0" t="0" r="0" b="0"/>
              <a:pathLst>
                <a:path w="33977" h="133351">
                  <a:moveTo>
                    <a:pt x="24451" y="19050"/>
                  </a:moveTo>
                  <a:lnTo>
                    <a:pt x="24451" y="19050"/>
                  </a:lnTo>
                  <a:lnTo>
                    <a:pt x="32652" y="10849"/>
                  </a:lnTo>
                  <a:lnTo>
                    <a:pt x="33976" y="11"/>
                  </a:lnTo>
                  <a:lnTo>
                    <a:pt x="33976" y="0"/>
                  </a:lnTo>
                  <a:lnTo>
                    <a:pt x="33976" y="5056"/>
                  </a:lnTo>
                  <a:lnTo>
                    <a:pt x="18788" y="48303"/>
                  </a:lnTo>
                  <a:lnTo>
                    <a:pt x="15013" y="68052"/>
                  </a:lnTo>
                  <a:lnTo>
                    <a:pt x="6875" y="88245"/>
                  </a:lnTo>
                  <a:lnTo>
                    <a:pt x="4634" y="101471"/>
                  </a:lnTo>
                  <a:lnTo>
                    <a:pt x="474" y="107892"/>
                  </a:lnTo>
                  <a:lnTo>
                    <a:pt x="0" y="111086"/>
                  </a:lnTo>
                  <a:lnTo>
                    <a:pt x="741" y="114274"/>
                  </a:lnTo>
                  <a:lnTo>
                    <a:pt x="4481" y="121938"/>
                  </a:lnTo>
                  <a:lnTo>
                    <a:pt x="5401" y="133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4" name="SMARTInkShape-Group94">
            <a:extLst>
              <a:ext uri="{FF2B5EF4-FFF2-40B4-BE49-F238E27FC236}">
                <a16:creationId xmlns:a16="http://schemas.microsoft.com/office/drawing/2014/main" id="{2DB8D08F-D895-4098-3E9C-9E053B155295}"/>
              </a:ext>
            </a:extLst>
          </p:cNvPr>
          <p:cNvGrpSpPr/>
          <p:nvPr/>
        </p:nvGrpSpPr>
        <p:grpSpPr>
          <a:xfrm>
            <a:off x="4143375" y="6105559"/>
            <a:ext cx="1762126" cy="571467"/>
            <a:chOff x="4143375" y="6105559"/>
            <a:chExt cx="1762126" cy="571467"/>
          </a:xfrm>
        </p:grpSpPr>
        <p:sp>
          <p:nvSpPr>
            <p:cNvPr id="407" name="SMARTInkShape-550">
              <a:extLst>
                <a:ext uri="{FF2B5EF4-FFF2-40B4-BE49-F238E27FC236}">
                  <a16:creationId xmlns:a16="http://schemas.microsoft.com/office/drawing/2014/main" id="{DCE45F1D-1F5C-FB20-9C67-DDFB5BC88BB6}"/>
                </a:ext>
              </a:extLst>
            </p:cNvPr>
            <p:cNvSpPr/>
            <p:nvPr>
              <p:custDataLst>
                <p:tags r:id="rId281"/>
              </p:custDataLst>
            </p:nvPr>
          </p:nvSpPr>
          <p:spPr>
            <a:xfrm>
              <a:off x="4317269" y="6381750"/>
              <a:ext cx="111857" cy="295276"/>
            </a:xfrm>
            <a:custGeom>
              <a:avLst/>
              <a:gdLst/>
              <a:ahLst/>
              <a:cxnLst/>
              <a:rect l="0" t="0" r="0" b="0"/>
              <a:pathLst>
                <a:path w="111857" h="295276">
                  <a:moveTo>
                    <a:pt x="73756" y="28575"/>
                  </a:moveTo>
                  <a:lnTo>
                    <a:pt x="73756" y="28575"/>
                  </a:lnTo>
                  <a:lnTo>
                    <a:pt x="90003" y="13387"/>
                  </a:lnTo>
                  <a:lnTo>
                    <a:pt x="102404" y="7466"/>
                  </a:lnTo>
                  <a:lnTo>
                    <a:pt x="111855" y="0"/>
                  </a:lnTo>
                  <a:lnTo>
                    <a:pt x="98598" y="0"/>
                  </a:lnTo>
                  <a:lnTo>
                    <a:pt x="79352" y="10113"/>
                  </a:lnTo>
                  <a:lnTo>
                    <a:pt x="39043" y="44781"/>
                  </a:lnTo>
                  <a:lnTo>
                    <a:pt x="19844" y="73711"/>
                  </a:lnTo>
                  <a:lnTo>
                    <a:pt x="5806" y="114151"/>
                  </a:lnTo>
                  <a:lnTo>
                    <a:pt x="0" y="154590"/>
                  </a:lnTo>
                  <a:lnTo>
                    <a:pt x="5643" y="198576"/>
                  </a:lnTo>
                  <a:lnTo>
                    <a:pt x="11028" y="218432"/>
                  </a:lnTo>
                  <a:lnTo>
                    <a:pt x="22593" y="235017"/>
                  </a:lnTo>
                  <a:lnTo>
                    <a:pt x="63921" y="273130"/>
                  </a:lnTo>
                  <a:lnTo>
                    <a:pt x="92079" y="294664"/>
                  </a:lnTo>
                  <a:lnTo>
                    <a:pt x="111856" y="2952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551">
              <a:extLst>
                <a:ext uri="{FF2B5EF4-FFF2-40B4-BE49-F238E27FC236}">
                  <a16:creationId xmlns:a16="http://schemas.microsoft.com/office/drawing/2014/main" id="{731BEEE4-84D2-06D9-E123-BC28182ED8C8}"/>
                </a:ext>
              </a:extLst>
            </p:cNvPr>
            <p:cNvSpPr/>
            <p:nvPr>
              <p:custDataLst>
                <p:tags r:id="rId282"/>
              </p:custDataLst>
            </p:nvPr>
          </p:nvSpPr>
          <p:spPr>
            <a:xfrm>
              <a:off x="5857875" y="6162675"/>
              <a:ext cx="9526" cy="133351"/>
            </a:xfrm>
            <a:custGeom>
              <a:avLst/>
              <a:gdLst/>
              <a:ahLst/>
              <a:cxnLst/>
              <a:rect l="0" t="0" r="0" b="0"/>
              <a:pathLst>
                <a:path w="9526" h="133351">
                  <a:moveTo>
                    <a:pt x="9525" y="0"/>
                  </a:moveTo>
                  <a:lnTo>
                    <a:pt x="9525" y="0"/>
                  </a:lnTo>
                  <a:lnTo>
                    <a:pt x="9525" y="22390"/>
                  </a:lnTo>
                  <a:lnTo>
                    <a:pt x="6703" y="28648"/>
                  </a:lnTo>
                  <a:lnTo>
                    <a:pt x="2980" y="34958"/>
                  </a:lnTo>
                  <a:lnTo>
                    <a:pt x="883" y="45518"/>
                  </a:lnTo>
                  <a:lnTo>
                    <a:pt x="17" y="93090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552">
              <a:extLst>
                <a:ext uri="{FF2B5EF4-FFF2-40B4-BE49-F238E27FC236}">
                  <a16:creationId xmlns:a16="http://schemas.microsoft.com/office/drawing/2014/main" id="{5414F1DE-0555-BD52-C53C-DFA5E569DA59}"/>
                </a:ext>
              </a:extLst>
            </p:cNvPr>
            <p:cNvSpPr/>
            <p:nvPr>
              <p:custDataLst>
                <p:tags r:id="rId283"/>
              </p:custDataLst>
            </p:nvPr>
          </p:nvSpPr>
          <p:spPr>
            <a:xfrm>
              <a:off x="5781675" y="6143625"/>
              <a:ext cx="123826" cy="19051"/>
            </a:xfrm>
            <a:custGeom>
              <a:avLst/>
              <a:gdLst/>
              <a:ahLst/>
              <a:cxnLst/>
              <a:rect l="0" t="0" r="0" b="0"/>
              <a:pathLst>
                <a:path w="123826" h="19051">
                  <a:moveTo>
                    <a:pt x="0" y="19050"/>
                  </a:moveTo>
                  <a:lnTo>
                    <a:pt x="0" y="19050"/>
                  </a:lnTo>
                  <a:lnTo>
                    <a:pt x="43848" y="19050"/>
                  </a:lnTo>
                  <a:lnTo>
                    <a:pt x="88865" y="10408"/>
                  </a:lnTo>
                  <a:lnTo>
                    <a:pt x="106882" y="8729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553">
              <a:extLst>
                <a:ext uri="{FF2B5EF4-FFF2-40B4-BE49-F238E27FC236}">
                  <a16:creationId xmlns:a16="http://schemas.microsoft.com/office/drawing/2014/main" id="{7FA7EF15-C81D-2816-805A-ABDDAF664320}"/>
                </a:ext>
              </a:extLst>
            </p:cNvPr>
            <p:cNvSpPr/>
            <p:nvPr>
              <p:custDataLst>
                <p:tags r:id="rId284"/>
              </p:custDataLst>
            </p:nvPr>
          </p:nvSpPr>
          <p:spPr>
            <a:xfrm>
              <a:off x="5667375" y="6124575"/>
              <a:ext cx="93244" cy="175090"/>
            </a:xfrm>
            <a:custGeom>
              <a:avLst/>
              <a:gdLst/>
              <a:ahLst/>
              <a:cxnLst/>
              <a:rect l="0" t="0" r="0" b="0"/>
              <a:pathLst>
                <a:path w="93244" h="175090">
                  <a:moveTo>
                    <a:pt x="85725" y="0"/>
                  </a:moveTo>
                  <a:lnTo>
                    <a:pt x="85725" y="0"/>
                  </a:lnTo>
                  <a:lnTo>
                    <a:pt x="67411" y="0"/>
                  </a:lnTo>
                  <a:lnTo>
                    <a:pt x="58888" y="2822"/>
                  </a:lnTo>
                  <a:lnTo>
                    <a:pt x="34958" y="17306"/>
                  </a:lnTo>
                  <a:lnTo>
                    <a:pt x="16298" y="40001"/>
                  </a:lnTo>
                  <a:lnTo>
                    <a:pt x="15098" y="43599"/>
                  </a:lnTo>
                  <a:lnTo>
                    <a:pt x="15358" y="47059"/>
                  </a:lnTo>
                  <a:lnTo>
                    <a:pt x="23377" y="65269"/>
                  </a:lnTo>
                  <a:lnTo>
                    <a:pt x="27226" y="68912"/>
                  </a:lnTo>
                  <a:lnTo>
                    <a:pt x="74053" y="95371"/>
                  </a:lnTo>
                  <a:lnTo>
                    <a:pt x="81595" y="102712"/>
                  </a:lnTo>
                  <a:lnTo>
                    <a:pt x="88475" y="113031"/>
                  </a:lnTo>
                  <a:lnTo>
                    <a:pt x="93243" y="130740"/>
                  </a:lnTo>
                  <a:lnTo>
                    <a:pt x="91537" y="143126"/>
                  </a:lnTo>
                  <a:lnTo>
                    <a:pt x="89599" y="149392"/>
                  </a:lnTo>
                  <a:lnTo>
                    <a:pt x="81802" y="159177"/>
                  </a:lnTo>
                  <a:lnTo>
                    <a:pt x="59550" y="174082"/>
                  </a:lnTo>
                  <a:lnTo>
                    <a:pt x="44459" y="175089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554">
              <a:extLst>
                <a:ext uri="{FF2B5EF4-FFF2-40B4-BE49-F238E27FC236}">
                  <a16:creationId xmlns:a16="http://schemas.microsoft.com/office/drawing/2014/main" id="{D64D7097-018B-0A7A-DDCA-F069935DB46D}"/>
                </a:ext>
              </a:extLst>
            </p:cNvPr>
            <p:cNvSpPr/>
            <p:nvPr>
              <p:custDataLst>
                <p:tags r:id="rId285"/>
              </p:custDataLst>
            </p:nvPr>
          </p:nvSpPr>
          <p:spPr>
            <a:xfrm>
              <a:off x="5553075" y="6115166"/>
              <a:ext cx="19051" cy="190385"/>
            </a:xfrm>
            <a:custGeom>
              <a:avLst/>
              <a:gdLst/>
              <a:ahLst/>
              <a:cxnLst/>
              <a:rect l="0" t="0" r="0" b="0"/>
              <a:pathLst>
                <a:path w="19051" h="190385">
                  <a:moveTo>
                    <a:pt x="0" y="9409"/>
                  </a:moveTo>
                  <a:lnTo>
                    <a:pt x="0" y="9409"/>
                  </a:lnTo>
                  <a:lnTo>
                    <a:pt x="5056" y="4353"/>
                  </a:lnTo>
                  <a:lnTo>
                    <a:pt x="10361" y="1870"/>
                  </a:lnTo>
                  <a:lnTo>
                    <a:pt x="18542" y="0"/>
                  </a:lnTo>
                  <a:lnTo>
                    <a:pt x="19005" y="39666"/>
                  </a:lnTo>
                  <a:lnTo>
                    <a:pt x="16222" y="85831"/>
                  </a:lnTo>
                  <a:lnTo>
                    <a:pt x="10407" y="126717"/>
                  </a:lnTo>
                  <a:lnTo>
                    <a:pt x="10660" y="166973"/>
                  </a:lnTo>
                  <a:lnTo>
                    <a:pt x="19050" y="19038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555">
              <a:extLst>
                <a:ext uri="{FF2B5EF4-FFF2-40B4-BE49-F238E27FC236}">
                  <a16:creationId xmlns:a16="http://schemas.microsoft.com/office/drawing/2014/main" id="{5D281092-00AF-82C9-DB9A-C6BC30ADDADB}"/>
                </a:ext>
              </a:extLst>
            </p:cNvPr>
            <p:cNvSpPr/>
            <p:nvPr>
              <p:custDataLst>
                <p:tags r:id="rId286"/>
              </p:custDataLst>
            </p:nvPr>
          </p:nvSpPr>
          <p:spPr>
            <a:xfrm>
              <a:off x="5362575" y="6105559"/>
              <a:ext cx="131435" cy="189892"/>
            </a:xfrm>
            <a:custGeom>
              <a:avLst/>
              <a:gdLst/>
              <a:ahLst/>
              <a:cxnLst/>
              <a:rect l="0" t="0" r="0" b="0"/>
              <a:pathLst>
                <a:path w="131435" h="189892">
                  <a:moveTo>
                    <a:pt x="9525" y="9491"/>
                  </a:moveTo>
                  <a:lnTo>
                    <a:pt x="9525" y="9491"/>
                  </a:lnTo>
                  <a:lnTo>
                    <a:pt x="9525" y="4435"/>
                  </a:lnTo>
                  <a:lnTo>
                    <a:pt x="11642" y="2946"/>
                  </a:lnTo>
                  <a:lnTo>
                    <a:pt x="30984" y="359"/>
                  </a:lnTo>
                  <a:lnTo>
                    <a:pt x="50732" y="0"/>
                  </a:lnTo>
                  <a:lnTo>
                    <a:pt x="57120" y="2803"/>
                  </a:lnTo>
                  <a:lnTo>
                    <a:pt x="63486" y="6519"/>
                  </a:lnTo>
                  <a:lnTo>
                    <a:pt x="73021" y="9669"/>
                  </a:lnTo>
                  <a:lnTo>
                    <a:pt x="93956" y="22633"/>
                  </a:lnTo>
                  <a:lnTo>
                    <a:pt x="102789" y="34381"/>
                  </a:lnTo>
                  <a:lnTo>
                    <a:pt x="126884" y="79157"/>
                  </a:lnTo>
                  <a:lnTo>
                    <a:pt x="131434" y="100572"/>
                  </a:lnTo>
                  <a:lnTo>
                    <a:pt x="127727" y="125377"/>
                  </a:lnTo>
                  <a:lnTo>
                    <a:pt x="114869" y="147780"/>
                  </a:lnTo>
                  <a:lnTo>
                    <a:pt x="97653" y="162767"/>
                  </a:lnTo>
                  <a:lnTo>
                    <a:pt x="56212" y="180639"/>
                  </a:lnTo>
                  <a:lnTo>
                    <a:pt x="23552" y="189172"/>
                  </a:lnTo>
                  <a:lnTo>
                    <a:pt x="11880" y="189891"/>
                  </a:lnTo>
                  <a:lnTo>
                    <a:pt x="7919" y="189025"/>
                  </a:lnTo>
                  <a:lnTo>
                    <a:pt x="5279" y="187388"/>
                  </a:lnTo>
                  <a:lnTo>
                    <a:pt x="0" y="18094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556">
              <a:extLst>
                <a:ext uri="{FF2B5EF4-FFF2-40B4-BE49-F238E27FC236}">
                  <a16:creationId xmlns:a16="http://schemas.microsoft.com/office/drawing/2014/main" id="{380CE037-911E-82BB-122B-4A0D23AC13E6}"/>
                </a:ext>
              </a:extLst>
            </p:cNvPr>
            <p:cNvSpPr/>
            <p:nvPr>
              <p:custDataLst>
                <p:tags r:id="rId287"/>
              </p:custDataLst>
            </p:nvPr>
          </p:nvSpPr>
          <p:spPr>
            <a:xfrm>
              <a:off x="5419725" y="6124691"/>
              <a:ext cx="18658" cy="180860"/>
            </a:xfrm>
            <a:custGeom>
              <a:avLst/>
              <a:gdLst/>
              <a:ahLst/>
              <a:cxnLst/>
              <a:rect l="0" t="0" r="0" b="0"/>
              <a:pathLst>
                <a:path w="18658" h="180860">
                  <a:moveTo>
                    <a:pt x="9525" y="9409"/>
                  </a:moveTo>
                  <a:lnTo>
                    <a:pt x="9525" y="9409"/>
                  </a:lnTo>
                  <a:lnTo>
                    <a:pt x="9525" y="1208"/>
                  </a:lnTo>
                  <a:lnTo>
                    <a:pt x="10583" y="767"/>
                  </a:lnTo>
                  <a:lnTo>
                    <a:pt x="17726" y="0"/>
                  </a:lnTo>
                  <a:lnTo>
                    <a:pt x="18657" y="10031"/>
                  </a:lnTo>
                  <a:lnTo>
                    <a:pt x="11459" y="51667"/>
                  </a:lnTo>
                  <a:lnTo>
                    <a:pt x="9780" y="97407"/>
                  </a:lnTo>
                  <a:lnTo>
                    <a:pt x="6753" y="133682"/>
                  </a:lnTo>
                  <a:lnTo>
                    <a:pt x="0" y="18085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SMARTInkShape-557">
              <a:extLst>
                <a:ext uri="{FF2B5EF4-FFF2-40B4-BE49-F238E27FC236}">
                  <a16:creationId xmlns:a16="http://schemas.microsoft.com/office/drawing/2014/main" id="{2D541AB6-54B9-361C-276A-9D55256752FD}"/>
                </a:ext>
              </a:extLst>
            </p:cNvPr>
            <p:cNvSpPr/>
            <p:nvPr>
              <p:custDataLst>
                <p:tags r:id="rId288"/>
              </p:custDataLst>
            </p:nvPr>
          </p:nvSpPr>
          <p:spPr>
            <a:xfrm>
              <a:off x="5286375" y="6267450"/>
              <a:ext cx="28576" cy="26825"/>
            </a:xfrm>
            <a:custGeom>
              <a:avLst/>
              <a:gdLst/>
              <a:ahLst/>
              <a:cxnLst/>
              <a:rect l="0" t="0" r="0" b="0"/>
              <a:pathLst>
                <a:path w="28576" h="26825">
                  <a:moveTo>
                    <a:pt x="0" y="0"/>
                  </a:moveTo>
                  <a:lnTo>
                    <a:pt x="0" y="0"/>
                  </a:lnTo>
                  <a:lnTo>
                    <a:pt x="14465" y="0"/>
                  </a:lnTo>
                  <a:lnTo>
                    <a:pt x="15994" y="1058"/>
                  </a:lnTo>
                  <a:lnTo>
                    <a:pt x="17013" y="2822"/>
                  </a:lnTo>
                  <a:lnTo>
                    <a:pt x="18648" y="8201"/>
                  </a:lnTo>
                  <a:lnTo>
                    <a:pt x="1706" y="26824"/>
                  </a:lnTo>
                  <a:lnTo>
                    <a:pt x="1137" y="26350"/>
                  </a:lnTo>
                  <a:lnTo>
                    <a:pt x="337" y="20625"/>
                  </a:lnTo>
                  <a:lnTo>
                    <a:pt x="14" y="10020"/>
                  </a:lnTo>
                  <a:lnTo>
                    <a:pt x="5060" y="9672"/>
                  </a:lnTo>
                  <a:lnTo>
                    <a:pt x="10363" y="12412"/>
                  </a:lnTo>
                  <a:lnTo>
                    <a:pt x="16247" y="16100"/>
                  </a:lnTo>
                  <a:lnTo>
                    <a:pt x="28575" y="19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SMARTInkShape-558">
              <a:extLst>
                <a:ext uri="{FF2B5EF4-FFF2-40B4-BE49-F238E27FC236}">
                  <a16:creationId xmlns:a16="http://schemas.microsoft.com/office/drawing/2014/main" id="{6C3298ED-B459-3FF4-ED89-49387326B576}"/>
                </a:ext>
              </a:extLst>
            </p:cNvPr>
            <p:cNvSpPr/>
            <p:nvPr>
              <p:custDataLst>
                <p:tags r:id="rId289"/>
              </p:custDataLst>
            </p:nvPr>
          </p:nvSpPr>
          <p:spPr>
            <a:xfrm>
              <a:off x="5019675" y="6143662"/>
              <a:ext cx="123826" cy="180939"/>
            </a:xfrm>
            <a:custGeom>
              <a:avLst/>
              <a:gdLst/>
              <a:ahLst/>
              <a:cxnLst/>
              <a:rect l="0" t="0" r="0" b="0"/>
              <a:pathLst>
                <a:path w="123826" h="180939">
                  <a:moveTo>
                    <a:pt x="0" y="19013"/>
                  </a:moveTo>
                  <a:lnTo>
                    <a:pt x="0" y="19013"/>
                  </a:lnTo>
                  <a:lnTo>
                    <a:pt x="0" y="0"/>
                  </a:lnTo>
                  <a:lnTo>
                    <a:pt x="5056" y="5031"/>
                  </a:lnTo>
                  <a:lnTo>
                    <a:pt x="7539" y="10329"/>
                  </a:lnTo>
                  <a:lnTo>
                    <a:pt x="19712" y="49335"/>
                  </a:lnTo>
                  <a:lnTo>
                    <a:pt x="28771" y="71036"/>
                  </a:lnTo>
                  <a:lnTo>
                    <a:pt x="41314" y="87850"/>
                  </a:lnTo>
                  <a:lnTo>
                    <a:pt x="47642" y="91941"/>
                  </a:lnTo>
                  <a:lnTo>
                    <a:pt x="50811" y="93032"/>
                  </a:lnTo>
                  <a:lnTo>
                    <a:pt x="53982" y="91642"/>
                  </a:lnTo>
                  <a:lnTo>
                    <a:pt x="60328" y="84453"/>
                  </a:lnTo>
                  <a:lnTo>
                    <a:pt x="82550" y="42058"/>
                  </a:lnTo>
                  <a:lnTo>
                    <a:pt x="92428" y="21370"/>
                  </a:lnTo>
                  <a:lnTo>
                    <a:pt x="93369" y="17409"/>
                  </a:lnTo>
                  <a:lnTo>
                    <a:pt x="95054" y="14768"/>
                  </a:lnTo>
                  <a:lnTo>
                    <a:pt x="97236" y="13008"/>
                  </a:lnTo>
                  <a:lnTo>
                    <a:pt x="103286" y="10184"/>
                  </a:lnTo>
                  <a:lnTo>
                    <a:pt x="103783" y="11010"/>
                  </a:lnTo>
                  <a:lnTo>
                    <a:pt x="104334" y="14751"/>
                  </a:lnTo>
                  <a:lnTo>
                    <a:pt x="111234" y="26834"/>
                  </a:lnTo>
                  <a:lnTo>
                    <a:pt x="113896" y="69719"/>
                  </a:lnTo>
                  <a:lnTo>
                    <a:pt x="120766" y="111933"/>
                  </a:lnTo>
                  <a:lnTo>
                    <a:pt x="123556" y="159483"/>
                  </a:lnTo>
                  <a:lnTo>
                    <a:pt x="123825" y="1809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559">
              <a:extLst>
                <a:ext uri="{FF2B5EF4-FFF2-40B4-BE49-F238E27FC236}">
                  <a16:creationId xmlns:a16="http://schemas.microsoft.com/office/drawing/2014/main" id="{93101A2B-151A-4593-798C-6B233A4B83EB}"/>
                </a:ext>
              </a:extLst>
            </p:cNvPr>
            <p:cNvSpPr/>
            <p:nvPr>
              <p:custDataLst>
                <p:tags r:id="rId290"/>
              </p:custDataLst>
            </p:nvPr>
          </p:nvSpPr>
          <p:spPr>
            <a:xfrm>
              <a:off x="4991100" y="6153187"/>
              <a:ext cx="19048" cy="161889"/>
            </a:xfrm>
            <a:custGeom>
              <a:avLst/>
              <a:gdLst/>
              <a:ahLst/>
              <a:cxnLst/>
              <a:rect l="0" t="0" r="0" b="0"/>
              <a:pathLst>
                <a:path w="19048" h="161889">
                  <a:moveTo>
                    <a:pt x="9525" y="19013"/>
                  </a:moveTo>
                  <a:lnTo>
                    <a:pt x="9525" y="19013"/>
                  </a:lnTo>
                  <a:lnTo>
                    <a:pt x="9525" y="13957"/>
                  </a:lnTo>
                  <a:lnTo>
                    <a:pt x="10583" y="12468"/>
                  </a:lnTo>
                  <a:lnTo>
                    <a:pt x="12347" y="11474"/>
                  </a:lnTo>
                  <a:lnTo>
                    <a:pt x="14581" y="10812"/>
                  </a:lnTo>
                  <a:lnTo>
                    <a:pt x="16070" y="9312"/>
                  </a:lnTo>
                  <a:lnTo>
                    <a:pt x="19040" y="0"/>
                  </a:lnTo>
                  <a:lnTo>
                    <a:pt x="19047" y="5031"/>
                  </a:lnTo>
                  <a:lnTo>
                    <a:pt x="9349" y="49324"/>
                  </a:lnTo>
                  <a:lnTo>
                    <a:pt x="1440" y="95441"/>
                  </a:lnTo>
                  <a:lnTo>
                    <a:pt x="127" y="142269"/>
                  </a:lnTo>
                  <a:lnTo>
                    <a:pt x="0" y="1618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560">
              <a:extLst>
                <a:ext uri="{FF2B5EF4-FFF2-40B4-BE49-F238E27FC236}">
                  <a16:creationId xmlns:a16="http://schemas.microsoft.com/office/drawing/2014/main" id="{8C29430B-E879-CDFC-AA2C-84D00C9EA16E}"/>
                </a:ext>
              </a:extLst>
            </p:cNvPr>
            <p:cNvSpPr/>
            <p:nvPr>
              <p:custDataLst>
                <p:tags r:id="rId291"/>
              </p:custDataLst>
            </p:nvPr>
          </p:nvSpPr>
          <p:spPr>
            <a:xfrm>
              <a:off x="4820088" y="6124706"/>
              <a:ext cx="103907" cy="190370"/>
            </a:xfrm>
            <a:custGeom>
              <a:avLst/>
              <a:gdLst/>
              <a:ahLst/>
              <a:cxnLst/>
              <a:rect l="0" t="0" r="0" b="0"/>
              <a:pathLst>
                <a:path w="103907" h="190370">
                  <a:moveTo>
                    <a:pt x="28137" y="47494"/>
                  </a:moveTo>
                  <a:lnTo>
                    <a:pt x="28137" y="47494"/>
                  </a:lnTo>
                  <a:lnTo>
                    <a:pt x="28137" y="39293"/>
                  </a:lnTo>
                  <a:lnTo>
                    <a:pt x="34682" y="30626"/>
                  </a:lnTo>
                  <a:lnTo>
                    <a:pt x="37838" y="21801"/>
                  </a:lnTo>
                  <a:lnTo>
                    <a:pt x="51817" y="4884"/>
                  </a:lnTo>
                  <a:lnTo>
                    <a:pt x="57359" y="2098"/>
                  </a:lnTo>
                  <a:lnTo>
                    <a:pt x="75819" y="65"/>
                  </a:lnTo>
                  <a:lnTo>
                    <a:pt x="78975" y="0"/>
                  </a:lnTo>
                  <a:lnTo>
                    <a:pt x="81079" y="1015"/>
                  </a:lnTo>
                  <a:lnTo>
                    <a:pt x="82482" y="2749"/>
                  </a:lnTo>
                  <a:lnTo>
                    <a:pt x="83417" y="4964"/>
                  </a:lnTo>
                  <a:lnTo>
                    <a:pt x="85099" y="6441"/>
                  </a:lnTo>
                  <a:lnTo>
                    <a:pt x="93324" y="9005"/>
                  </a:lnTo>
                  <a:lnTo>
                    <a:pt x="99427" y="14335"/>
                  </a:lnTo>
                  <a:lnTo>
                    <a:pt x="102155" y="19704"/>
                  </a:lnTo>
                  <a:lnTo>
                    <a:pt x="103906" y="36831"/>
                  </a:lnTo>
                  <a:lnTo>
                    <a:pt x="101323" y="45577"/>
                  </a:lnTo>
                  <a:lnTo>
                    <a:pt x="91043" y="59815"/>
                  </a:lnTo>
                  <a:lnTo>
                    <a:pt x="50614" y="90879"/>
                  </a:lnTo>
                  <a:lnTo>
                    <a:pt x="39576" y="94561"/>
                  </a:lnTo>
                  <a:lnTo>
                    <a:pt x="0" y="95119"/>
                  </a:lnTo>
                  <a:lnTo>
                    <a:pt x="40497" y="141107"/>
                  </a:lnTo>
                  <a:lnTo>
                    <a:pt x="72339" y="180068"/>
                  </a:lnTo>
                  <a:lnTo>
                    <a:pt x="73480" y="183501"/>
                  </a:lnTo>
                  <a:lnTo>
                    <a:pt x="75299" y="185791"/>
                  </a:lnTo>
                  <a:lnTo>
                    <a:pt x="85287" y="19036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561">
              <a:extLst>
                <a:ext uri="{FF2B5EF4-FFF2-40B4-BE49-F238E27FC236}">
                  <a16:creationId xmlns:a16="http://schemas.microsoft.com/office/drawing/2014/main" id="{58A391E1-BA1F-8E14-E40C-AC02C0CAECBA}"/>
                </a:ext>
              </a:extLst>
            </p:cNvPr>
            <p:cNvSpPr/>
            <p:nvPr>
              <p:custDataLst>
                <p:tags r:id="rId292"/>
              </p:custDataLst>
            </p:nvPr>
          </p:nvSpPr>
          <p:spPr>
            <a:xfrm>
              <a:off x="4810125" y="6153185"/>
              <a:ext cx="28576" cy="180941"/>
            </a:xfrm>
            <a:custGeom>
              <a:avLst/>
              <a:gdLst/>
              <a:ahLst/>
              <a:cxnLst/>
              <a:rect l="0" t="0" r="0" b="0"/>
              <a:pathLst>
                <a:path w="28576" h="180941">
                  <a:moveTo>
                    <a:pt x="28575" y="19015"/>
                  </a:moveTo>
                  <a:lnTo>
                    <a:pt x="28575" y="19015"/>
                  </a:lnTo>
                  <a:lnTo>
                    <a:pt x="28575" y="0"/>
                  </a:lnTo>
                  <a:lnTo>
                    <a:pt x="28575" y="13226"/>
                  </a:lnTo>
                  <a:lnTo>
                    <a:pt x="15318" y="55135"/>
                  </a:lnTo>
                  <a:lnTo>
                    <a:pt x="4978" y="102746"/>
                  </a:lnTo>
                  <a:lnTo>
                    <a:pt x="655" y="144563"/>
                  </a:lnTo>
                  <a:lnTo>
                    <a:pt x="0" y="18094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562">
              <a:extLst>
                <a:ext uri="{FF2B5EF4-FFF2-40B4-BE49-F238E27FC236}">
                  <a16:creationId xmlns:a16="http://schemas.microsoft.com/office/drawing/2014/main" id="{2D0AFAD2-B5EC-EED0-2BD6-9198C5DA3A4B}"/>
                </a:ext>
              </a:extLst>
            </p:cNvPr>
            <p:cNvSpPr/>
            <p:nvPr>
              <p:custDataLst>
                <p:tags r:id="rId293"/>
              </p:custDataLst>
            </p:nvPr>
          </p:nvSpPr>
          <p:spPr>
            <a:xfrm>
              <a:off x="4685015" y="6162675"/>
              <a:ext cx="66904" cy="121767"/>
            </a:xfrm>
            <a:custGeom>
              <a:avLst/>
              <a:gdLst/>
              <a:ahLst/>
              <a:cxnLst/>
              <a:rect l="0" t="0" r="0" b="0"/>
              <a:pathLst>
                <a:path w="66904" h="121767">
                  <a:moveTo>
                    <a:pt x="48910" y="28575"/>
                  </a:moveTo>
                  <a:lnTo>
                    <a:pt x="48910" y="28575"/>
                  </a:lnTo>
                  <a:lnTo>
                    <a:pt x="43854" y="23519"/>
                  </a:lnTo>
                  <a:lnTo>
                    <a:pt x="41371" y="18214"/>
                  </a:lnTo>
                  <a:lnTo>
                    <a:pt x="39778" y="6185"/>
                  </a:lnTo>
                  <a:lnTo>
                    <a:pt x="38589" y="4123"/>
                  </a:lnTo>
                  <a:lnTo>
                    <a:pt x="36737" y="2749"/>
                  </a:lnTo>
                  <a:lnTo>
                    <a:pt x="31858" y="1222"/>
                  </a:lnTo>
                  <a:lnTo>
                    <a:pt x="26162" y="543"/>
                  </a:lnTo>
                  <a:lnTo>
                    <a:pt x="20102" y="3062"/>
                  </a:lnTo>
                  <a:lnTo>
                    <a:pt x="17005" y="5217"/>
                  </a:lnTo>
                  <a:lnTo>
                    <a:pt x="2533" y="23418"/>
                  </a:lnTo>
                  <a:lnTo>
                    <a:pt x="0" y="31487"/>
                  </a:lnTo>
                  <a:lnTo>
                    <a:pt x="908" y="71527"/>
                  </a:lnTo>
                  <a:lnTo>
                    <a:pt x="6762" y="85060"/>
                  </a:lnTo>
                  <a:lnTo>
                    <a:pt x="16314" y="101755"/>
                  </a:lnTo>
                  <a:lnTo>
                    <a:pt x="19606" y="109783"/>
                  </a:lnTo>
                  <a:lnTo>
                    <a:pt x="24597" y="116878"/>
                  </a:lnTo>
                  <a:lnTo>
                    <a:pt x="33165" y="120737"/>
                  </a:lnTo>
                  <a:lnTo>
                    <a:pt x="38413" y="121766"/>
                  </a:lnTo>
                  <a:lnTo>
                    <a:pt x="49889" y="120088"/>
                  </a:lnTo>
                  <a:lnTo>
                    <a:pt x="55913" y="118159"/>
                  </a:lnTo>
                  <a:lnTo>
                    <a:pt x="59928" y="114756"/>
                  </a:lnTo>
                  <a:lnTo>
                    <a:pt x="64391" y="105330"/>
                  </a:lnTo>
                  <a:lnTo>
                    <a:pt x="66903" y="78012"/>
                  </a:lnTo>
                  <a:lnTo>
                    <a:pt x="62590" y="48161"/>
                  </a:lnTo>
                  <a:lnTo>
                    <a:pt x="42398" y="8836"/>
                  </a:lnTo>
                  <a:lnTo>
                    <a:pt x="40335" y="5891"/>
                  </a:lnTo>
                  <a:lnTo>
                    <a:pt x="2986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563">
              <a:extLst>
                <a:ext uri="{FF2B5EF4-FFF2-40B4-BE49-F238E27FC236}">
                  <a16:creationId xmlns:a16="http://schemas.microsoft.com/office/drawing/2014/main" id="{284F8F98-6EC4-79FF-86BA-A22405BC61D3}"/>
                </a:ext>
              </a:extLst>
            </p:cNvPr>
            <p:cNvSpPr/>
            <p:nvPr>
              <p:custDataLst>
                <p:tags r:id="rId294"/>
              </p:custDataLst>
            </p:nvPr>
          </p:nvSpPr>
          <p:spPr>
            <a:xfrm>
              <a:off x="4448175" y="6162713"/>
              <a:ext cx="152401" cy="159613"/>
            </a:xfrm>
            <a:custGeom>
              <a:avLst/>
              <a:gdLst/>
              <a:ahLst/>
              <a:cxnLst/>
              <a:rect l="0" t="0" r="0" b="0"/>
              <a:pathLst>
                <a:path w="152401" h="159613">
                  <a:moveTo>
                    <a:pt x="0" y="28537"/>
                  </a:moveTo>
                  <a:lnTo>
                    <a:pt x="0" y="28537"/>
                  </a:lnTo>
                  <a:lnTo>
                    <a:pt x="0" y="23481"/>
                  </a:lnTo>
                  <a:lnTo>
                    <a:pt x="2822" y="18176"/>
                  </a:lnTo>
                  <a:lnTo>
                    <a:pt x="8201" y="11204"/>
                  </a:lnTo>
                  <a:lnTo>
                    <a:pt x="9515" y="92"/>
                  </a:lnTo>
                  <a:lnTo>
                    <a:pt x="14578" y="0"/>
                  </a:lnTo>
                  <a:lnTo>
                    <a:pt x="19885" y="2801"/>
                  </a:lnTo>
                  <a:lnTo>
                    <a:pt x="25771" y="8632"/>
                  </a:lnTo>
                  <a:lnTo>
                    <a:pt x="50469" y="50731"/>
                  </a:lnTo>
                  <a:lnTo>
                    <a:pt x="59472" y="66976"/>
                  </a:lnTo>
                  <a:lnTo>
                    <a:pt x="68075" y="91828"/>
                  </a:lnTo>
                  <a:lnTo>
                    <a:pt x="107609" y="136108"/>
                  </a:lnTo>
                  <a:lnTo>
                    <a:pt x="116618" y="146196"/>
                  </a:lnTo>
                  <a:lnTo>
                    <a:pt x="122876" y="159612"/>
                  </a:lnTo>
                  <a:lnTo>
                    <a:pt x="128601" y="146044"/>
                  </a:lnTo>
                  <a:lnTo>
                    <a:pt x="131943" y="121915"/>
                  </a:lnTo>
                  <a:lnTo>
                    <a:pt x="125025" y="79730"/>
                  </a:lnTo>
                  <a:lnTo>
                    <a:pt x="123895" y="35969"/>
                  </a:lnTo>
                  <a:lnTo>
                    <a:pt x="123834" y="16398"/>
                  </a:lnTo>
                  <a:lnTo>
                    <a:pt x="124890" y="14093"/>
                  </a:lnTo>
                  <a:lnTo>
                    <a:pt x="126651" y="12559"/>
                  </a:lnTo>
                  <a:lnTo>
                    <a:pt x="128884" y="11535"/>
                  </a:lnTo>
                  <a:lnTo>
                    <a:pt x="152400" y="948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564">
              <a:extLst>
                <a:ext uri="{FF2B5EF4-FFF2-40B4-BE49-F238E27FC236}">
                  <a16:creationId xmlns:a16="http://schemas.microsoft.com/office/drawing/2014/main" id="{D31ECA22-4483-0DD2-3A2F-D1266AF83873}"/>
                </a:ext>
              </a:extLst>
            </p:cNvPr>
            <p:cNvSpPr/>
            <p:nvPr>
              <p:custDataLst>
                <p:tags r:id="rId295"/>
              </p:custDataLst>
            </p:nvPr>
          </p:nvSpPr>
          <p:spPr>
            <a:xfrm>
              <a:off x="4414475" y="6153577"/>
              <a:ext cx="33667" cy="193027"/>
            </a:xfrm>
            <a:custGeom>
              <a:avLst/>
              <a:gdLst/>
              <a:ahLst/>
              <a:cxnLst/>
              <a:rect l="0" t="0" r="0" b="0"/>
              <a:pathLst>
                <a:path w="33667" h="193027">
                  <a:moveTo>
                    <a:pt x="24175" y="18623"/>
                  </a:moveTo>
                  <a:lnTo>
                    <a:pt x="24175" y="18623"/>
                  </a:lnTo>
                  <a:lnTo>
                    <a:pt x="32376" y="10422"/>
                  </a:lnTo>
                  <a:lnTo>
                    <a:pt x="33666" y="0"/>
                  </a:lnTo>
                  <a:lnTo>
                    <a:pt x="32635" y="10436"/>
                  </a:lnTo>
                  <a:lnTo>
                    <a:pt x="20442" y="56690"/>
                  </a:lnTo>
                  <a:lnTo>
                    <a:pt x="9248" y="103479"/>
                  </a:lnTo>
                  <a:lnTo>
                    <a:pt x="5288" y="143014"/>
                  </a:lnTo>
                  <a:lnTo>
                    <a:pt x="0" y="164371"/>
                  </a:lnTo>
                  <a:lnTo>
                    <a:pt x="2141" y="177238"/>
                  </a:lnTo>
                  <a:lnTo>
                    <a:pt x="9297" y="191327"/>
                  </a:lnTo>
                  <a:lnTo>
                    <a:pt x="11082" y="193026"/>
                  </a:lnTo>
                  <a:lnTo>
                    <a:pt x="14650" y="19007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565">
              <a:extLst>
                <a:ext uri="{FF2B5EF4-FFF2-40B4-BE49-F238E27FC236}">
                  <a16:creationId xmlns:a16="http://schemas.microsoft.com/office/drawing/2014/main" id="{86535E80-C578-B6B1-DEC0-C3116A5154B1}"/>
                </a:ext>
              </a:extLst>
            </p:cNvPr>
            <p:cNvSpPr/>
            <p:nvPr>
              <p:custDataLst>
                <p:tags r:id="rId296"/>
              </p:custDataLst>
            </p:nvPr>
          </p:nvSpPr>
          <p:spPr>
            <a:xfrm>
              <a:off x="4152900" y="6248400"/>
              <a:ext cx="133351" cy="9526"/>
            </a:xfrm>
            <a:custGeom>
              <a:avLst/>
              <a:gdLst/>
              <a:ahLst/>
              <a:cxnLst/>
              <a:rect l="0" t="0" r="0" b="0"/>
              <a:pathLst>
                <a:path w="133351" h="9526">
                  <a:moveTo>
                    <a:pt x="0" y="9525"/>
                  </a:moveTo>
                  <a:lnTo>
                    <a:pt x="0" y="9525"/>
                  </a:lnTo>
                  <a:lnTo>
                    <a:pt x="5056" y="9525"/>
                  </a:lnTo>
                  <a:lnTo>
                    <a:pt x="40704" y="1324"/>
                  </a:lnTo>
                  <a:lnTo>
                    <a:pt x="68052" y="1320"/>
                  </a:lnTo>
                  <a:lnTo>
                    <a:pt x="88245" y="8235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SMARTInkShape-566">
              <a:extLst>
                <a:ext uri="{FF2B5EF4-FFF2-40B4-BE49-F238E27FC236}">
                  <a16:creationId xmlns:a16="http://schemas.microsoft.com/office/drawing/2014/main" id="{2EAF52FC-DFA6-F852-5000-332EB35A8CC0}"/>
                </a:ext>
              </a:extLst>
            </p:cNvPr>
            <p:cNvSpPr/>
            <p:nvPr>
              <p:custDataLst>
                <p:tags r:id="rId297"/>
              </p:custDataLst>
            </p:nvPr>
          </p:nvSpPr>
          <p:spPr>
            <a:xfrm>
              <a:off x="4143375" y="6191250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19050"/>
                  </a:moveTo>
                  <a:lnTo>
                    <a:pt x="0" y="19050"/>
                  </a:lnTo>
                  <a:lnTo>
                    <a:pt x="44932" y="19050"/>
                  </a:lnTo>
                  <a:lnTo>
                    <a:pt x="92209" y="16228"/>
                  </a:lnTo>
                  <a:lnTo>
                    <a:pt x="138950" y="7291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6" name="SMARTInkShape-Group95">
            <a:extLst>
              <a:ext uri="{FF2B5EF4-FFF2-40B4-BE49-F238E27FC236}">
                <a16:creationId xmlns:a16="http://schemas.microsoft.com/office/drawing/2014/main" id="{F7CE60BC-6176-5798-AA79-4F910EF87193}"/>
              </a:ext>
            </a:extLst>
          </p:cNvPr>
          <p:cNvGrpSpPr/>
          <p:nvPr/>
        </p:nvGrpSpPr>
        <p:grpSpPr>
          <a:xfrm>
            <a:off x="2981325" y="6048375"/>
            <a:ext cx="904876" cy="209551"/>
            <a:chOff x="2981325" y="6048375"/>
            <a:chExt cx="904876" cy="209551"/>
          </a:xfrm>
        </p:grpSpPr>
        <p:sp>
          <p:nvSpPr>
            <p:cNvPr id="425" name="SMARTInkShape-567">
              <a:extLst>
                <a:ext uri="{FF2B5EF4-FFF2-40B4-BE49-F238E27FC236}">
                  <a16:creationId xmlns:a16="http://schemas.microsoft.com/office/drawing/2014/main" id="{4BA2EF65-45C7-3213-5450-6A659070F866}"/>
                </a:ext>
              </a:extLst>
            </p:cNvPr>
            <p:cNvSpPr/>
            <p:nvPr>
              <p:custDataLst>
                <p:tags r:id="rId270"/>
              </p:custDataLst>
            </p:nvPr>
          </p:nvSpPr>
          <p:spPr>
            <a:xfrm>
              <a:off x="3857625" y="6200775"/>
              <a:ext cx="28576" cy="8202"/>
            </a:xfrm>
            <a:custGeom>
              <a:avLst/>
              <a:gdLst/>
              <a:ahLst/>
              <a:cxnLst/>
              <a:rect l="0" t="0" r="0" b="0"/>
              <a:pathLst>
                <a:path w="28576" h="8202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117" y="6545"/>
                  </a:lnTo>
                  <a:lnTo>
                    <a:pt x="10113" y="8201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568">
              <a:extLst>
                <a:ext uri="{FF2B5EF4-FFF2-40B4-BE49-F238E27FC236}">
                  <a16:creationId xmlns:a16="http://schemas.microsoft.com/office/drawing/2014/main" id="{0917DB11-BB63-B7CF-3AC2-DD3130C7E4EF}"/>
                </a:ext>
              </a:extLst>
            </p:cNvPr>
            <p:cNvSpPr/>
            <p:nvPr>
              <p:custDataLst>
                <p:tags r:id="rId271"/>
              </p:custDataLst>
            </p:nvPr>
          </p:nvSpPr>
          <p:spPr>
            <a:xfrm>
              <a:off x="3857625" y="61150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SMARTInkShape-569">
              <a:extLst>
                <a:ext uri="{FF2B5EF4-FFF2-40B4-BE49-F238E27FC236}">
                  <a16:creationId xmlns:a16="http://schemas.microsoft.com/office/drawing/2014/main" id="{349C4C45-0632-FB5A-93F6-184A46EE4EB9}"/>
                </a:ext>
              </a:extLst>
            </p:cNvPr>
            <p:cNvSpPr/>
            <p:nvPr>
              <p:custDataLst>
                <p:tags r:id="rId272"/>
              </p:custDataLst>
            </p:nvPr>
          </p:nvSpPr>
          <p:spPr>
            <a:xfrm>
              <a:off x="3705309" y="6058050"/>
              <a:ext cx="18964" cy="199876"/>
            </a:xfrm>
            <a:custGeom>
              <a:avLst/>
              <a:gdLst/>
              <a:ahLst/>
              <a:cxnLst/>
              <a:rect l="0" t="0" r="0" b="0"/>
              <a:pathLst>
                <a:path w="18964" h="199876">
                  <a:moveTo>
                    <a:pt x="9441" y="18900"/>
                  </a:moveTo>
                  <a:lnTo>
                    <a:pt x="9441" y="18900"/>
                  </a:lnTo>
                  <a:lnTo>
                    <a:pt x="9441" y="13844"/>
                  </a:lnTo>
                  <a:lnTo>
                    <a:pt x="12263" y="8539"/>
                  </a:lnTo>
                  <a:lnTo>
                    <a:pt x="18850" y="0"/>
                  </a:lnTo>
                  <a:lnTo>
                    <a:pt x="18963" y="27301"/>
                  </a:lnTo>
                  <a:lnTo>
                    <a:pt x="16143" y="36039"/>
                  </a:lnTo>
                  <a:lnTo>
                    <a:pt x="13909" y="39851"/>
                  </a:lnTo>
                  <a:lnTo>
                    <a:pt x="4776" y="86578"/>
                  </a:lnTo>
                  <a:lnTo>
                    <a:pt x="556" y="125794"/>
                  </a:lnTo>
                  <a:lnTo>
                    <a:pt x="0" y="165033"/>
                  </a:lnTo>
                  <a:lnTo>
                    <a:pt x="999" y="188141"/>
                  </a:lnTo>
                  <a:lnTo>
                    <a:pt x="9441" y="1998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SMARTInkShape-570">
              <a:extLst>
                <a:ext uri="{FF2B5EF4-FFF2-40B4-BE49-F238E27FC236}">
                  <a16:creationId xmlns:a16="http://schemas.microsoft.com/office/drawing/2014/main" id="{76097E6B-A5C1-4DE8-9494-918330A5B045}"/>
                </a:ext>
              </a:extLst>
            </p:cNvPr>
            <p:cNvSpPr/>
            <p:nvPr>
              <p:custDataLst>
                <p:tags r:id="rId273"/>
              </p:custDataLst>
            </p:nvPr>
          </p:nvSpPr>
          <p:spPr>
            <a:xfrm>
              <a:off x="3505200" y="6120393"/>
              <a:ext cx="114301" cy="107420"/>
            </a:xfrm>
            <a:custGeom>
              <a:avLst/>
              <a:gdLst/>
              <a:ahLst/>
              <a:cxnLst/>
              <a:rect l="0" t="0" r="0" b="0"/>
              <a:pathLst>
                <a:path w="114301" h="107420">
                  <a:moveTo>
                    <a:pt x="0" y="32757"/>
                  </a:moveTo>
                  <a:lnTo>
                    <a:pt x="0" y="32757"/>
                  </a:lnTo>
                  <a:lnTo>
                    <a:pt x="14189" y="46946"/>
                  </a:lnTo>
                  <a:lnTo>
                    <a:pt x="19712" y="49647"/>
                  </a:lnTo>
                  <a:lnTo>
                    <a:pt x="37129" y="51522"/>
                  </a:lnTo>
                  <a:lnTo>
                    <a:pt x="72326" y="50724"/>
                  </a:lnTo>
                  <a:lnTo>
                    <a:pt x="91813" y="43603"/>
                  </a:lnTo>
                  <a:lnTo>
                    <a:pt x="110237" y="17470"/>
                  </a:lnTo>
                  <a:lnTo>
                    <a:pt x="112494" y="10794"/>
                  </a:lnTo>
                  <a:lnTo>
                    <a:pt x="110980" y="7532"/>
                  </a:lnTo>
                  <a:lnTo>
                    <a:pt x="103652" y="1084"/>
                  </a:lnTo>
                  <a:lnTo>
                    <a:pt x="98735" y="0"/>
                  </a:lnTo>
                  <a:lnTo>
                    <a:pt x="87627" y="1618"/>
                  </a:lnTo>
                  <a:lnTo>
                    <a:pt x="54160" y="17028"/>
                  </a:lnTo>
                  <a:lnTo>
                    <a:pt x="38888" y="27883"/>
                  </a:lnTo>
                  <a:lnTo>
                    <a:pt x="20460" y="52097"/>
                  </a:lnTo>
                  <a:lnTo>
                    <a:pt x="14385" y="64636"/>
                  </a:lnTo>
                  <a:lnTo>
                    <a:pt x="11685" y="77265"/>
                  </a:lnTo>
                  <a:lnTo>
                    <a:pt x="13307" y="87109"/>
                  </a:lnTo>
                  <a:lnTo>
                    <a:pt x="17916" y="96998"/>
                  </a:lnTo>
                  <a:lnTo>
                    <a:pt x="28827" y="103767"/>
                  </a:lnTo>
                  <a:lnTo>
                    <a:pt x="45466" y="107419"/>
                  </a:lnTo>
                  <a:lnTo>
                    <a:pt x="88959" y="99167"/>
                  </a:lnTo>
                  <a:lnTo>
                    <a:pt x="114300" y="8990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SMARTInkShape-571">
              <a:extLst>
                <a:ext uri="{FF2B5EF4-FFF2-40B4-BE49-F238E27FC236}">
                  <a16:creationId xmlns:a16="http://schemas.microsoft.com/office/drawing/2014/main" id="{58CD83EC-2626-F9CE-382F-362DC17D6CAB}"/>
                </a:ext>
              </a:extLst>
            </p:cNvPr>
            <p:cNvSpPr/>
            <p:nvPr>
              <p:custDataLst>
                <p:tags r:id="rId274"/>
              </p:custDataLst>
            </p:nvPr>
          </p:nvSpPr>
          <p:spPr>
            <a:xfrm>
              <a:off x="3372104" y="6105525"/>
              <a:ext cx="85472" cy="139389"/>
            </a:xfrm>
            <a:custGeom>
              <a:avLst/>
              <a:gdLst/>
              <a:ahLst/>
              <a:cxnLst/>
              <a:rect l="0" t="0" r="0" b="0"/>
              <a:pathLst>
                <a:path w="85472" h="139389">
                  <a:moveTo>
                    <a:pt x="75946" y="0"/>
                  </a:moveTo>
                  <a:lnTo>
                    <a:pt x="75946" y="0"/>
                  </a:lnTo>
                  <a:lnTo>
                    <a:pt x="84147" y="0"/>
                  </a:lnTo>
                  <a:lnTo>
                    <a:pt x="80022" y="0"/>
                  </a:lnTo>
                  <a:lnTo>
                    <a:pt x="74935" y="2822"/>
                  </a:lnTo>
                  <a:lnTo>
                    <a:pt x="36085" y="29659"/>
                  </a:lnTo>
                  <a:lnTo>
                    <a:pt x="20130" y="41757"/>
                  </a:lnTo>
                  <a:lnTo>
                    <a:pt x="9511" y="54189"/>
                  </a:lnTo>
                  <a:lnTo>
                    <a:pt x="4086" y="66770"/>
                  </a:lnTo>
                  <a:lnTo>
                    <a:pt x="0" y="114274"/>
                  </a:lnTo>
                  <a:lnTo>
                    <a:pt x="4878" y="131108"/>
                  </a:lnTo>
                  <a:lnTo>
                    <a:pt x="10576" y="135030"/>
                  </a:lnTo>
                  <a:lnTo>
                    <a:pt x="28195" y="139388"/>
                  </a:lnTo>
                  <a:lnTo>
                    <a:pt x="44493" y="138503"/>
                  </a:lnTo>
                  <a:lnTo>
                    <a:pt x="85471" y="1238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572">
              <a:extLst>
                <a:ext uri="{FF2B5EF4-FFF2-40B4-BE49-F238E27FC236}">
                  <a16:creationId xmlns:a16="http://schemas.microsoft.com/office/drawing/2014/main" id="{84282C60-729E-620A-73EA-D41143621C1D}"/>
                </a:ext>
              </a:extLst>
            </p:cNvPr>
            <p:cNvSpPr/>
            <p:nvPr>
              <p:custDataLst>
                <p:tags r:id="rId275"/>
              </p:custDataLst>
            </p:nvPr>
          </p:nvSpPr>
          <p:spPr>
            <a:xfrm>
              <a:off x="3209925" y="6115443"/>
              <a:ext cx="114301" cy="123433"/>
            </a:xfrm>
            <a:custGeom>
              <a:avLst/>
              <a:gdLst/>
              <a:ahLst/>
              <a:cxnLst/>
              <a:rect l="0" t="0" r="0" b="0"/>
              <a:pathLst>
                <a:path w="114301" h="123433">
                  <a:moveTo>
                    <a:pt x="114300" y="9132"/>
                  </a:moveTo>
                  <a:lnTo>
                    <a:pt x="114300" y="9132"/>
                  </a:lnTo>
                  <a:lnTo>
                    <a:pt x="114300" y="931"/>
                  </a:lnTo>
                  <a:lnTo>
                    <a:pt x="113242" y="490"/>
                  </a:lnTo>
                  <a:lnTo>
                    <a:pt x="109244" y="0"/>
                  </a:lnTo>
                  <a:lnTo>
                    <a:pt x="107754" y="927"/>
                  </a:lnTo>
                  <a:lnTo>
                    <a:pt x="106761" y="2604"/>
                  </a:lnTo>
                  <a:lnTo>
                    <a:pt x="106099" y="4780"/>
                  </a:lnTo>
                  <a:lnTo>
                    <a:pt x="63409" y="46160"/>
                  </a:lnTo>
                  <a:lnTo>
                    <a:pt x="32986" y="77477"/>
                  </a:lnTo>
                  <a:lnTo>
                    <a:pt x="0" y="12343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573">
              <a:extLst>
                <a:ext uri="{FF2B5EF4-FFF2-40B4-BE49-F238E27FC236}">
                  <a16:creationId xmlns:a16="http://schemas.microsoft.com/office/drawing/2014/main" id="{A1C80267-67EB-824C-CE4E-5F91F5F28ED0}"/>
                </a:ext>
              </a:extLst>
            </p:cNvPr>
            <p:cNvSpPr/>
            <p:nvPr>
              <p:custDataLst>
                <p:tags r:id="rId276"/>
              </p:custDataLst>
            </p:nvPr>
          </p:nvSpPr>
          <p:spPr>
            <a:xfrm>
              <a:off x="3190875" y="6134100"/>
              <a:ext cx="104776" cy="95251"/>
            </a:xfrm>
            <a:custGeom>
              <a:avLst/>
              <a:gdLst/>
              <a:ahLst/>
              <a:cxnLst/>
              <a:rect l="0" t="0" r="0" b="0"/>
              <a:pathLst>
                <a:path w="104776" h="95251">
                  <a:moveTo>
                    <a:pt x="0" y="0"/>
                  </a:moveTo>
                  <a:lnTo>
                    <a:pt x="0" y="0"/>
                  </a:lnTo>
                  <a:lnTo>
                    <a:pt x="8200" y="0"/>
                  </a:lnTo>
                  <a:lnTo>
                    <a:pt x="27723" y="18314"/>
                  </a:lnTo>
                  <a:lnTo>
                    <a:pt x="61344" y="60466"/>
                  </a:lnTo>
                  <a:lnTo>
                    <a:pt x="90910" y="89776"/>
                  </a:lnTo>
                  <a:lnTo>
                    <a:pt x="104775" y="95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574">
              <a:extLst>
                <a:ext uri="{FF2B5EF4-FFF2-40B4-BE49-F238E27FC236}">
                  <a16:creationId xmlns:a16="http://schemas.microsoft.com/office/drawing/2014/main" id="{2503445A-9EA5-75D9-25B0-9A814A5D5045}"/>
                </a:ext>
              </a:extLst>
            </p:cNvPr>
            <p:cNvSpPr/>
            <p:nvPr>
              <p:custDataLst>
                <p:tags r:id="rId277"/>
              </p:custDataLst>
            </p:nvPr>
          </p:nvSpPr>
          <p:spPr>
            <a:xfrm>
              <a:off x="2990850" y="6200775"/>
              <a:ext cx="161926" cy="28576"/>
            </a:xfrm>
            <a:custGeom>
              <a:avLst/>
              <a:gdLst/>
              <a:ahLst/>
              <a:cxnLst/>
              <a:rect l="0" t="0" r="0" b="0"/>
              <a:pathLst>
                <a:path w="161926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8575"/>
                  </a:lnTo>
                  <a:lnTo>
                    <a:pt x="10361" y="25753"/>
                  </a:lnTo>
                  <a:lnTo>
                    <a:pt x="16246" y="22030"/>
                  </a:lnTo>
                  <a:lnTo>
                    <a:pt x="28648" y="19638"/>
                  </a:lnTo>
                  <a:lnTo>
                    <a:pt x="43766" y="16402"/>
                  </a:lnTo>
                  <a:lnTo>
                    <a:pt x="77319" y="10883"/>
                  </a:lnTo>
                  <a:lnTo>
                    <a:pt x="121150" y="9704"/>
                  </a:lnTo>
                  <a:lnTo>
                    <a:pt x="135336" y="8546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575">
              <a:extLst>
                <a:ext uri="{FF2B5EF4-FFF2-40B4-BE49-F238E27FC236}">
                  <a16:creationId xmlns:a16="http://schemas.microsoft.com/office/drawing/2014/main" id="{2135CA40-3996-D5C7-E0B1-ED39D62131CE}"/>
                </a:ext>
              </a:extLst>
            </p:cNvPr>
            <p:cNvSpPr/>
            <p:nvPr>
              <p:custDataLst>
                <p:tags r:id="rId278"/>
              </p:custDataLst>
            </p:nvPr>
          </p:nvSpPr>
          <p:spPr>
            <a:xfrm>
              <a:off x="3000375" y="6124575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9525"/>
                  </a:moveTo>
                  <a:lnTo>
                    <a:pt x="0" y="9525"/>
                  </a:lnTo>
                  <a:lnTo>
                    <a:pt x="24603" y="9525"/>
                  </a:lnTo>
                  <a:lnTo>
                    <a:pt x="54290" y="883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576">
              <a:extLst>
                <a:ext uri="{FF2B5EF4-FFF2-40B4-BE49-F238E27FC236}">
                  <a16:creationId xmlns:a16="http://schemas.microsoft.com/office/drawing/2014/main" id="{28A7BB2C-5EF4-B47E-D8A6-4156F33A79A6}"/>
                </a:ext>
              </a:extLst>
            </p:cNvPr>
            <p:cNvSpPr/>
            <p:nvPr>
              <p:custDataLst>
                <p:tags r:id="rId279"/>
              </p:custDataLst>
            </p:nvPr>
          </p:nvSpPr>
          <p:spPr>
            <a:xfrm>
              <a:off x="3000375" y="6048375"/>
              <a:ext cx="104776" cy="38101"/>
            </a:xfrm>
            <a:custGeom>
              <a:avLst/>
              <a:gdLst/>
              <a:ahLst/>
              <a:cxnLst/>
              <a:rect l="0" t="0" r="0" b="0"/>
              <a:pathLst>
                <a:path w="104776" h="38101">
                  <a:moveTo>
                    <a:pt x="0" y="38100"/>
                  </a:moveTo>
                  <a:lnTo>
                    <a:pt x="0" y="38100"/>
                  </a:lnTo>
                  <a:lnTo>
                    <a:pt x="5056" y="38100"/>
                  </a:lnTo>
                  <a:lnTo>
                    <a:pt x="10361" y="35278"/>
                  </a:lnTo>
                  <a:lnTo>
                    <a:pt x="16246" y="31555"/>
                  </a:lnTo>
                  <a:lnTo>
                    <a:pt x="25510" y="28399"/>
                  </a:lnTo>
                  <a:lnTo>
                    <a:pt x="34958" y="22290"/>
                  </a:lnTo>
                  <a:lnTo>
                    <a:pt x="44460" y="18952"/>
                  </a:lnTo>
                  <a:lnTo>
                    <a:pt x="53978" y="12788"/>
                  </a:lnTo>
                  <a:lnTo>
                    <a:pt x="91193" y="967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577">
              <a:extLst>
                <a:ext uri="{FF2B5EF4-FFF2-40B4-BE49-F238E27FC236}">
                  <a16:creationId xmlns:a16="http://schemas.microsoft.com/office/drawing/2014/main" id="{BA961887-E447-7B08-DBB2-BA1DC9E1A10B}"/>
                </a:ext>
              </a:extLst>
            </p:cNvPr>
            <p:cNvSpPr/>
            <p:nvPr>
              <p:custDataLst>
                <p:tags r:id="rId280"/>
              </p:custDataLst>
            </p:nvPr>
          </p:nvSpPr>
          <p:spPr>
            <a:xfrm>
              <a:off x="2981325" y="6105525"/>
              <a:ext cx="28576" cy="142876"/>
            </a:xfrm>
            <a:custGeom>
              <a:avLst/>
              <a:gdLst/>
              <a:ahLst/>
              <a:cxnLst/>
              <a:rect l="0" t="0" r="0" b="0"/>
              <a:pathLst>
                <a:path w="28576" h="142876">
                  <a:moveTo>
                    <a:pt x="28575" y="19050"/>
                  </a:moveTo>
                  <a:lnTo>
                    <a:pt x="28575" y="19050"/>
                  </a:lnTo>
                  <a:lnTo>
                    <a:pt x="20375" y="19050"/>
                  </a:lnTo>
                  <a:lnTo>
                    <a:pt x="28469" y="19050"/>
                  </a:lnTo>
                  <a:lnTo>
                    <a:pt x="28575" y="0"/>
                  </a:lnTo>
                  <a:lnTo>
                    <a:pt x="28575" y="13257"/>
                  </a:lnTo>
                  <a:lnTo>
                    <a:pt x="25753" y="19298"/>
                  </a:lnTo>
                  <a:lnTo>
                    <a:pt x="22029" y="25510"/>
                  </a:lnTo>
                  <a:lnTo>
                    <a:pt x="19933" y="36016"/>
                  </a:lnTo>
                  <a:lnTo>
                    <a:pt x="19166" y="59005"/>
                  </a:lnTo>
                  <a:lnTo>
                    <a:pt x="16280" y="66089"/>
                  </a:lnTo>
                  <a:lnTo>
                    <a:pt x="12527" y="72764"/>
                  </a:lnTo>
                  <a:lnTo>
                    <a:pt x="9356" y="82473"/>
                  </a:lnTo>
                  <a:lnTo>
                    <a:pt x="3242" y="92052"/>
                  </a:lnTo>
                  <a:lnTo>
                    <a:pt x="961" y="101593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3" name="SMARTInkShape-Group96">
            <a:extLst>
              <a:ext uri="{FF2B5EF4-FFF2-40B4-BE49-F238E27FC236}">
                <a16:creationId xmlns:a16="http://schemas.microsoft.com/office/drawing/2014/main" id="{88313A2F-077E-0D64-ACA4-4133F6A33201}"/>
              </a:ext>
            </a:extLst>
          </p:cNvPr>
          <p:cNvGrpSpPr/>
          <p:nvPr/>
        </p:nvGrpSpPr>
        <p:grpSpPr>
          <a:xfrm>
            <a:off x="4481940" y="4486275"/>
            <a:ext cx="727174" cy="190501"/>
            <a:chOff x="4481940" y="4486275"/>
            <a:chExt cx="727174" cy="190501"/>
          </a:xfrm>
        </p:grpSpPr>
        <p:sp>
          <p:nvSpPr>
            <p:cNvPr id="437" name="SMARTInkShape-578">
              <a:extLst>
                <a:ext uri="{FF2B5EF4-FFF2-40B4-BE49-F238E27FC236}">
                  <a16:creationId xmlns:a16="http://schemas.microsoft.com/office/drawing/2014/main" id="{146E5426-9537-4CD2-C152-DE6A037F3B3A}"/>
                </a:ext>
              </a:extLst>
            </p:cNvPr>
            <p:cNvSpPr/>
            <p:nvPr>
              <p:custDataLst>
                <p:tags r:id="rId264"/>
              </p:custDataLst>
            </p:nvPr>
          </p:nvSpPr>
          <p:spPr>
            <a:xfrm>
              <a:off x="5095875" y="4486275"/>
              <a:ext cx="113239" cy="171451"/>
            </a:xfrm>
            <a:custGeom>
              <a:avLst/>
              <a:gdLst/>
              <a:ahLst/>
              <a:cxnLst/>
              <a:rect l="0" t="0" r="0" b="0"/>
              <a:pathLst>
                <a:path w="113239" h="171451">
                  <a:moveTo>
                    <a:pt x="57150" y="0"/>
                  </a:moveTo>
                  <a:lnTo>
                    <a:pt x="57150" y="0"/>
                  </a:lnTo>
                  <a:lnTo>
                    <a:pt x="102207" y="0"/>
                  </a:lnTo>
                  <a:lnTo>
                    <a:pt x="106237" y="1058"/>
                  </a:lnTo>
                  <a:lnTo>
                    <a:pt x="108925" y="2822"/>
                  </a:lnTo>
                  <a:lnTo>
                    <a:pt x="110717" y="5057"/>
                  </a:lnTo>
                  <a:lnTo>
                    <a:pt x="112708" y="10361"/>
                  </a:lnTo>
                  <a:lnTo>
                    <a:pt x="113238" y="13257"/>
                  </a:lnTo>
                  <a:lnTo>
                    <a:pt x="108929" y="27448"/>
                  </a:lnTo>
                  <a:lnTo>
                    <a:pt x="78626" y="63679"/>
                  </a:lnTo>
                  <a:lnTo>
                    <a:pt x="39588" y="85007"/>
                  </a:lnTo>
                  <a:lnTo>
                    <a:pt x="40151" y="85246"/>
                  </a:lnTo>
                  <a:lnTo>
                    <a:pt x="84099" y="85719"/>
                  </a:lnTo>
                  <a:lnTo>
                    <a:pt x="88875" y="87838"/>
                  </a:lnTo>
                  <a:lnTo>
                    <a:pt x="107528" y="107183"/>
                  </a:lnTo>
                  <a:lnTo>
                    <a:pt x="111290" y="116782"/>
                  </a:lnTo>
                  <a:lnTo>
                    <a:pt x="112294" y="122305"/>
                  </a:lnTo>
                  <a:lnTo>
                    <a:pt x="110587" y="134085"/>
                  </a:lnTo>
                  <a:lnTo>
                    <a:pt x="106299" y="144261"/>
                  </a:lnTo>
                  <a:lnTo>
                    <a:pt x="103674" y="146974"/>
                  </a:lnTo>
                  <a:lnTo>
                    <a:pt x="85628" y="159463"/>
                  </a:lnTo>
                  <a:lnTo>
                    <a:pt x="68779" y="161601"/>
                  </a:lnTo>
                  <a:lnTo>
                    <a:pt x="52717" y="162887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579">
              <a:extLst>
                <a:ext uri="{FF2B5EF4-FFF2-40B4-BE49-F238E27FC236}">
                  <a16:creationId xmlns:a16="http://schemas.microsoft.com/office/drawing/2014/main" id="{7A56D6B2-4D02-E6A2-6731-FEDA52C48578}"/>
                </a:ext>
              </a:extLst>
            </p:cNvPr>
            <p:cNvSpPr/>
            <p:nvPr>
              <p:custDataLst>
                <p:tags r:id="rId265"/>
              </p:custDataLst>
            </p:nvPr>
          </p:nvSpPr>
          <p:spPr>
            <a:xfrm>
              <a:off x="5011097" y="4515035"/>
              <a:ext cx="84604" cy="142345"/>
            </a:xfrm>
            <a:custGeom>
              <a:avLst/>
              <a:gdLst/>
              <a:ahLst/>
              <a:cxnLst/>
              <a:rect l="0" t="0" r="0" b="0"/>
              <a:pathLst>
                <a:path w="84604" h="142345">
                  <a:moveTo>
                    <a:pt x="46678" y="28390"/>
                  </a:moveTo>
                  <a:lnTo>
                    <a:pt x="46678" y="28390"/>
                  </a:lnTo>
                  <a:lnTo>
                    <a:pt x="51734" y="18277"/>
                  </a:lnTo>
                  <a:lnTo>
                    <a:pt x="52166" y="14239"/>
                  </a:lnTo>
                  <a:lnTo>
                    <a:pt x="47609" y="1923"/>
                  </a:lnTo>
                  <a:lnTo>
                    <a:pt x="46241" y="1221"/>
                  </a:lnTo>
                  <a:lnTo>
                    <a:pt x="33502" y="0"/>
                  </a:lnTo>
                  <a:lnTo>
                    <a:pt x="30486" y="2055"/>
                  </a:lnTo>
                  <a:lnTo>
                    <a:pt x="9829" y="26346"/>
                  </a:lnTo>
                  <a:lnTo>
                    <a:pt x="3842" y="44062"/>
                  </a:lnTo>
                  <a:lnTo>
                    <a:pt x="0" y="84872"/>
                  </a:lnTo>
                  <a:lnTo>
                    <a:pt x="4389" y="108861"/>
                  </a:lnTo>
                  <a:lnTo>
                    <a:pt x="17450" y="129374"/>
                  </a:lnTo>
                  <a:lnTo>
                    <a:pt x="25927" y="136772"/>
                  </a:lnTo>
                  <a:lnTo>
                    <a:pt x="34936" y="141521"/>
                  </a:lnTo>
                  <a:lnTo>
                    <a:pt x="41552" y="142344"/>
                  </a:lnTo>
                  <a:lnTo>
                    <a:pt x="55272" y="137531"/>
                  </a:lnTo>
                  <a:lnTo>
                    <a:pt x="63903" y="129461"/>
                  </a:lnTo>
                  <a:lnTo>
                    <a:pt x="78067" y="107033"/>
                  </a:lnTo>
                  <a:lnTo>
                    <a:pt x="83894" y="63663"/>
                  </a:lnTo>
                  <a:lnTo>
                    <a:pt x="84603" y="40532"/>
                  </a:lnTo>
                  <a:lnTo>
                    <a:pt x="81878" y="30964"/>
                  </a:lnTo>
                  <a:lnTo>
                    <a:pt x="71506" y="16198"/>
                  </a:lnTo>
                  <a:lnTo>
                    <a:pt x="65473" y="12388"/>
                  </a:lnTo>
                  <a:lnTo>
                    <a:pt x="59265" y="9636"/>
                  </a:lnTo>
                  <a:lnTo>
                    <a:pt x="49820" y="3196"/>
                  </a:lnTo>
                  <a:lnTo>
                    <a:pt x="43488" y="1318"/>
                  </a:lnTo>
                  <a:lnTo>
                    <a:pt x="41376" y="1875"/>
                  </a:lnTo>
                  <a:lnTo>
                    <a:pt x="37153" y="93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580">
              <a:extLst>
                <a:ext uri="{FF2B5EF4-FFF2-40B4-BE49-F238E27FC236}">
                  <a16:creationId xmlns:a16="http://schemas.microsoft.com/office/drawing/2014/main" id="{9E98F390-3C50-AC79-3342-E574883636DC}"/>
                </a:ext>
              </a:extLst>
            </p:cNvPr>
            <p:cNvSpPr/>
            <p:nvPr>
              <p:custDataLst>
                <p:tags r:id="rId266"/>
              </p:custDataLst>
            </p:nvPr>
          </p:nvSpPr>
          <p:spPr>
            <a:xfrm>
              <a:off x="4905375" y="4534292"/>
              <a:ext cx="19051" cy="123434"/>
            </a:xfrm>
            <a:custGeom>
              <a:avLst/>
              <a:gdLst/>
              <a:ahLst/>
              <a:cxnLst/>
              <a:rect l="0" t="0" r="0" b="0"/>
              <a:pathLst>
                <a:path w="19051" h="123434">
                  <a:moveTo>
                    <a:pt x="0" y="9133"/>
                  </a:moveTo>
                  <a:lnTo>
                    <a:pt x="0" y="9133"/>
                  </a:lnTo>
                  <a:lnTo>
                    <a:pt x="5056" y="9133"/>
                  </a:lnTo>
                  <a:lnTo>
                    <a:pt x="6545" y="8075"/>
                  </a:lnTo>
                  <a:lnTo>
                    <a:pt x="7539" y="6311"/>
                  </a:lnTo>
                  <a:lnTo>
                    <a:pt x="8201" y="4076"/>
                  </a:lnTo>
                  <a:lnTo>
                    <a:pt x="9701" y="2587"/>
                  </a:lnTo>
                  <a:lnTo>
                    <a:pt x="17610" y="0"/>
                  </a:lnTo>
                  <a:lnTo>
                    <a:pt x="18623" y="9837"/>
                  </a:lnTo>
                  <a:lnTo>
                    <a:pt x="11455" y="53297"/>
                  </a:lnTo>
                  <a:lnTo>
                    <a:pt x="10838" y="94598"/>
                  </a:lnTo>
                  <a:lnTo>
                    <a:pt x="19050" y="123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581">
              <a:extLst>
                <a:ext uri="{FF2B5EF4-FFF2-40B4-BE49-F238E27FC236}">
                  <a16:creationId xmlns:a16="http://schemas.microsoft.com/office/drawing/2014/main" id="{4ECBC45E-F295-4A13-AB24-C90FA9C6E6CF}"/>
                </a:ext>
              </a:extLst>
            </p:cNvPr>
            <p:cNvSpPr/>
            <p:nvPr>
              <p:custDataLst>
                <p:tags r:id="rId267"/>
              </p:custDataLst>
            </p:nvPr>
          </p:nvSpPr>
          <p:spPr>
            <a:xfrm>
              <a:off x="4810125" y="4514884"/>
              <a:ext cx="18924" cy="161892"/>
            </a:xfrm>
            <a:custGeom>
              <a:avLst/>
              <a:gdLst/>
              <a:ahLst/>
              <a:cxnLst/>
              <a:rect l="0" t="0" r="0" b="0"/>
              <a:pathLst>
                <a:path w="18924" h="161892">
                  <a:moveTo>
                    <a:pt x="0" y="9491"/>
                  </a:moveTo>
                  <a:lnTo>
                    <a:pt x="0" y="9491"/>
                  </a:lnTo>
                  <a:lnTo>
                    <a:pt x="5056" y="9491"/>
                  </a:lnTo>
                  <a:lnTo>
                    <a:pt x="6545" y="8433"/>
                  </a:lnTo>
                  <a:lnTo>
                    <a:pt x="7539" y="6669"/>
                  </a:lnTo>
                  <a:lnTo>
                    <a:pt x="8201" y="4434"/>
                  </a:lnTo>
                  <a:lnTo>
                    <a:pt x="9701" y="2945"/>
                  </a:lnTo>
                  <a:lnTo>
                    <a:pt x="18923" y="0"/>
                  </a:lnTo>
                  <a:lnTo>
                    <a:pt x="13956" y="5034"/>
                  </a:lnTo>
                  <a:lnTo>
                    <a:pt x="11495" y="13154"/>
                  </a:lnTo>
                  <a:lnTo>
                    <a:pt x="8544" y="54946"/>
                  </a:lnTo>
                  <a:lnTo>
                    <a:pt x="1334" y="96185"/>
                  </a:lnTo>
                  <a:lnTo>
                    <a:pt x="52" y="140397"/>
                  </a:lnTo>
                  <a:lnTo>
                    <a:pt x="0" y="1618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SMARTInkShape-582">
              <a:extLst>
                <a:ext uri="{FF2B5EF4-FFF2-40B4-BE49-F238E27FC236}">
                  <a16:creationId xmlns:a16="http://schemas.microsoft.com/office/drawing/2014/main" id="{DB2B3B51-47A0-AF3E-31E8-92D3889401D0}"/>
                </a:ext>
              </a:extLst>
            </p:cNvPr>
            <p:cNvSpPr/>
            <p:nvPr>
              <p:custDataLst>
                <p:tags r:id="rId268"/>
              </p:custDataLst>
            </p:nvPr>
          </p:nvSpPr>
          <p:spPr>
            <a:xfrm>
              <a:off x="4705350" y="46101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4468"/>
                  </a:lnTo>
                  <a:lnTo>
                    <a:pt x="1058" y="2979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583">
              <a:extLst>
                <a:ext uri="{FF2B5EF4-FFF2-40B4-BE49-F238E27FC236}">
                  <a16:creationId xmlns:a16="http://schemas.microsoft.com/office/drawing/2014/main" id="{96EF2938-2C88-808B-8B0C-759D0FA3BB53}"/>
                </a:ext>
              </a:extLst>
            </p:cNvPr>
            <p:cNvSpPr/>
            <p:nvPr>
              <p:custDataLst>
                <p:tags r:id="rId269"/>
              </p:custDataLst>
            </p:nvPr>
          </p:nvSpPr>
          <p:spPr>
            <a:xfrm>
              <a:off x="4481940" y="4505325"/>
              <a:ext cx="154694" cy="137403"/>
            </a:xfrm>
            <a:custGeom>
              <a:avLst/>
              <a:gdLst/>
              <a:ahLst/>
              <a:cxnLst/>
              <a:rect l="0" t="0" r="0" b="0"/>
              <a:pathLst>
                <a:path w="154694" h="137403">
                  <a:moveTo>
                    <a:pt x="99585" y="28575"/>
                  </a:moveTo>
                  <a:lnTo>
                    <a:pt x="99585" y="28575"/>
                  </a:lnTo>
                  <a:lnTo>
                    <a:pt x="104641" y="28575"/>
                  </a:lnTo>
                  <a:lnTo>
                    <a:pt x="106130" y="27517"/>
                  </a:lnTo>
                  <a:lnTo>
                    <a:pt x="107124" y="25753"/>
                  </a:lnTo>
                  <a:lnTo>
                    <a:pt x="108994" y="19442"/>
                  </a:lnTo>
                  <a:lnTo>
                    <a:pt x="109076" y="14110"/>
                  </a:lnTo>
                  <a:lnTo>
                    <a:pt x="106971" y="12582"/>
                  </a:lnTo>
                  <a:lnTo>
                    <a:pt x="93894" y="10432"/>
                  </a:lnTo>
                  <a:lnTo>
                    <a:pt x="76615" y="10852"/>
                  </a:lnTo>
                  <a:lnTo>
                    <a:pt x="64329" y="14700"/>
                  </a:lnTo>
                  <a:lnTo>
                    <a:pt x="32867" y="39200"/>
                  </a:lnTo>
                  <a:lnTo>
                    <a:pt x="12558" y="58660"/>
                  </a:lnTo>
                  <a:lnTo>
                    <a:pt x="7989" y="68757"/>
                  </a:lnTo>
                  <a:lnTo>
                    <a:pt x="0" y="92486"/>
                  </a:lnTo>
                  <a:lnTo>
                    <a:pt x="387" y="99758"/>
                  </a:lnTo>
                  <a:lnTo>
                    <a:pt x="6460" y="116303"/>
                  </a:lnTo>
                  <a:lnTo>
                    <a:pt x="11044" y="121986"/>
                  </a:lnTo>
                  <a:lnTo>
                    <a:pt x="39726" y="136911"/>
                  </a:lnTo>
                  <a:lnTo>
                    <a:pt x="57811" y="137402"/>
                  </a:lnTo>
                  <a:lnTo>
                    <a:pt x="100412" y="130883"/>
                  </a:lnTo>
                  <a:lnTo>
                    <a:pt x="118880" y="125916"/>
                  </a:lnTo>
                  <a:lnTo>
                    <a:pt x="125148" y="125219"/>
                  </a:lnTo>
                  <a:lnTo>
                    <a:pt x="130385" y="121580"/>
                  </a:lnTo>
                  <a:lnTo>
                    <a:pt x="149842" y="89231"/>
                  </a:lnTo>
                  <a:lnTo>
                    <a:pt x="154693" y="69948"/>
                  </a:lnTo>
                  <a:lnTo>
                    <a:pt x="150183" y="54371"/>
                  </a:lnTo>
                  <a:lnTo>
                    <a:pt x="135097" y="28614"/>
                  </a:lnTo>
                  <a:lnTo>
                    <a:pt x="114322" y="13334"/>
                  </a:lnTo>
                  <a:lnTo>
                    <a:pt x="900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9" name="SMARTInkShape-Group97">
            <a:extLst>
              <a:ext uri="{FF2B5EF4-FFF2-40B4-BE49-F238E27FC236}">
                <a16:creationId xmlns:a16="http://schemas.microsoft.com/office/drawing/2014/main" id="{D17AF1A1-2B4C-01C6-F27C-153B6E604C7B}"/>
              </a:ext>
            </a:extLst>
          </p:cNvPr>
          <p:cNvGrpSpPr/>
          <p:nvPr/>
        </p:nvGrpSpPr>
        <p:grpSpPr>
          <a:xfrm>
            <a:off x="3914775" y="3849932"/>
            <a:ext cx="1171409" cy="807794"/>
            <a:chOff x="3914775" y="3849932"/>
            <a:chExt cx="1171409" cy="807794"/>
          </a:xfrm>
        </p:grpSpPr>
        <p:sp>
          <p:nvSpPr>
            <p:cNvPr id="444" name="SMARTInkShape-584">
              <a:extLst>
                <a:ext uri="{FF2B5EF4-FFF2-40B4-BE49-F238E27FC236}">
                  <a16:creationId xmlns:a16="http://schemas.microsoft.com/office/drawing/2014/main" id="{B4023478-1DFE-9A28-6725-5B1DFFF83B08}"/>
                </a:ext>
              </a:extLst>
            </p:cNvPr>
            <p:cNvSpPr/>
            <p:nvPr>
              <p:custDataLst>
                <p:tags r:id="rId249"/>
              </p:custDataLst>
            </p:nvPr>
          </p:nvSpPr>
          <p:spPr>
            <a:xfrm>
              <a:off x="4286250" y="4648200"/>
              <a:ext cx="152401" cy="9526"/>
            </a:xfrm>
            <a:custGeom>
              <a:avLst/>
              <a:gdLst/>
              <a:ahLst/>
              <a:cxnLst/>
              <a:rect l="0" t="0" r="0" b="0"/>
              <a:pathLst>
                <a:path w="152401" h="95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45124" y="8936"/>
                  </a:lnTo>
                  <a:lnTo>
                    <a:pt x="92589" y="9515"/>
                  </a:lnTo>
                  <a:lnTo>
                    <a:pt x="1524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585">
              <a:extLst>
                <a:ext uri="{FF2B5EF4-FFF2-40B4-BE49-F238E27FC236}">
                  <a16:creationId xmlns:a16="http://schemas.microsoft.com/office/drawing/2014/main" id="{870A971D-6DB4-30E2-4A4F-67BFECB514BF}"/>
                </a:ext>
              </a:extLst>
            </p:cNvPr>
            <p:cNvSpPr/>
            <p:nvPr>
              <p:custDataLst>
                <p:tags r:id="rId250"/>
              </p:custDataLst>
            </p:nvPr>
          </p:nvSpPr>
          <p:spPr>
            <a:xfrm>
              <a:off x="4295775" y="4581525"/>
              <a:ext cx="95251" cy="9526"/>
            </a:xfrm>
            <a:custGeom>
              <a:avLst/>
              <a:gdLst/>
              <a:ahLst/>
              <a:cxnLst/>
              <a:rect l="0" t="0" r="0" b="0"/>
              <a:pathLst>
                <a:path w="95251" h="9526">
                  <a:moveTo>
                    <a:pt x="0" y="0"/>
                  </a:moveTo>
                  <a:lnTo>
                    <a:pt x="0" y="0"/>
                  </a:lnTo>
                  <a:lnTo>
                    <a:pt x="45988" y="0"/>
                  </a:lnTo>
                  <a:lnTo>
                    <a:pt x="63607" y="1058"/>
                  </a:lnTo>
                  <a:lnTo>
                    <a:pt x="87066" y="8936"/>
                  </a:lnTo>
                  <a:lnTo>
                    <a:pt x="952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586">
              <a:extLst>
                <a:ext uri="{FF2B5EF4-FFF2-40B4-BE49-F238E27FC236}">
                  <a16:creationId xmlns:a16="http://schemas.microsoft.com/office/drawing/2014/main" id="{C31E0DCE-19BD-DBB5-C45D-CD532D77EE0D}"/>
                </a:ext>
              </a:extLst>
            </p:cNvPr>
            <p:cNvSpPr/>
            <p:nvPr>
              <p:custDataLst>
                <p:tags r:id="rId251"/>
              </p:custDataLst>
            </p:nvPr>
          </p:nvSpPr>
          <p:spPr>
            <a:xfrm>
              <a:off x="4953439" y="4152900"/>
              <a:ext cx="132745" cy="228601"/>
            </a:xfrm>
            <a:custGeom>
              <a:avLst/>
              <a:gdLst/>
              <a:ahLst/>
              <a:cxnLst/>
              <a:rect l="0" t="0" r="0" b="0"/>
              <a:pathLst>
                <a:path w="132745" h="228601">
                  <a:moveTo>
                    <a:pt x="75761" y="19050"/>
                  </a:moveTo>
                  <a:lnTo>
                    <a:pt x="75761" y="19050"/>
                  </a:lnTo>
                  <a:lnTo>
                    <a:pt x="75761" y="13993"/>
                  </a:lnTo>
                  <a:lnTo>
                    <a:pt x="76819" y="12504"/>
                  </a:lnTo>
                  <a:lnTo>
                    <a:pt x="78583" y="11511"/>
                  </a:lnTo>
                  <a:lnTo>
                    <a:pt x="84893" y="9642"/>
                  </a:lnTo>
                  <a:lnTo>
                    <a:pt x="85286" y="0"/>
                  </a:lnTo>
                  <a:lnTo>
                    <a:pt x="85286" y="5057"/>
                  </a:lnTo>
                  <a:lnTo>
                    <a:pt x="82464" y="10361"/>
                  </a:lnTo>
                  <a:lnTo>
                    <a:pt x="78741" y="16247"/>
                  </a:lnTo>
                  <a:lnTo>
                    <a:pt x="68418" y="41504"/>
                  </a:lnTo>
                  <a:lnTo>
                    <a:pt x="26733" y="87107"/>
                  </a:lnTo>
                  <a:lnTo>
                    <a:pt x="13134" y="101782"/>
                  </a:lnTo>
                  <a:lnTo>
                    <a:pt x="10886" y="108031"/>
                  </a:lnTo>
                  <a:lnTo>
                    <a:pt x="9227" y="110120"/>
                  </a:lnTo>
                  <a:lnTo>
                    <a:pt x="0" y="114137"/>
                  </a:lnTo>
                  <a:lnTo>
                    <a:pt x="4748" y="119308"/>
                  </a:lnTo>
                  <a:lnTo>
                    <a:pt x="22969" y="122487"/>
                  </a:lnTo>
                  <a:lnTo>
                    <a:pt x="67198" y="123746"/>
                  </a:lnTo>
                  <a:lnTo>
                    <a:pt x="86748" y="122743"/>
                  </a:lnTo>
                  <a:lnTo>
                    <a:pt x="95812" y="118758"/>
                  </a:lnTo>
                  <a:lnTo>
                    <a:pt x="113575" y="107348"/>
                  </a:lnTo>
                  <a:lnTo>
                    <a:pt x="120084" y="104861"/>
                  </a:lnTo>
                  <a:lnTo>
                    <a:pt x="126504" y="100227"/>
                  </a:lnTo>
                  <a:lnTo>
                    <a:pt x="130063" y="94640"/>
                  </a:lnTo>
                  <a:lnTo>
                    <a:pt x="132744" y="86246"/>
                  </a:lnTo>
                  <a:lnTo>
                    <a:pt x="127805" y="90936"/>
                  </a:lnTo>
                  <a:lnTo>
                    <a:pt x="125350" y="96155"/>
                  </a:lnTo>
                  <a:lnTo>
                    <a:pt x="108275" y="142419"/>
                  </a:lnTo>
                  <a:lnTo>
                    <a:pt x="101744" y="178591"/>
                  </a:lnTo>
                  <a:lnTo>
                    <a:pt x="97892" y="187324"/>
                  </a:lnTo>
                  <a:lnTo>
                    <a:pt x="94847" y="217457"/>
                  </a:lnTo>
                  <a:lnTo>
                    <a:pt x="104336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587">
              <a:extLst>
                <a:ext uri="{FF2B5EF4-FFF2-40B4-BE49-F238E27FC236}">
                  <a16:creationId xmlns:a16="http://schemas.microsoft.com/office/drawing/2014/main" id="{3655117D-2B8F-4B4E-D74A-E665F995F1E2}"/>
                </a:ext>
              </a:extLst>
            </p:cNvPr>
            <p:cNvSpPr/>
            <p:nvPr>
              <p:custDataLst>
                <p:tags r:id="rId252"/>
              </p:custDataLst>
            </p:nvPr>
          </p:nvSpPr>
          <p:spPr>
            <a:xfrm>
              <a:off x="4819650" y="4162862"/>
              <a:ext cx="95101" cy="169872"/>
            </a:xfrm>
            <a:custGeom>
              <a:avLst/>
              <a:gdLst/>
              <a:ahLst/>
              <a:cxnLst/>
              <a:rect l="0" t="0" r="0" b="0"/>
              <a:pathLst>
                <a:path w="95101" h="169872">
                  <a:moveTo>
                    <a:pt x="76200" y="28138"/>
                  </a:moveTo>
                  <a:lnTo>
                    <a:pt x="76200" y="28138"/>
                  </a:lnTo>
                  <a:lnTo>
                    <a:pt x="81256" y="28138"/>
                  </a:lnTo>
                  <a:lnTo>
                    <a:pt x="86561" y="25316"/>
                  </a:lnTo>
                  <a:lnTo>
                    <a:pt x="89457" y="23081"/>
                  </a:lnTo>
                  <a:lnTo>
                    <a:pt x="92675" y="17777"/>
                  </a:lnTo>
                  <a:lnTo>
                    <a:pt x="94911" y="9174"/>
                  </a:lnTo>
                  <a:lnTo>
                    <a:pt x="95100" y="4540"/>
                  </a:lnTo>
                  <a:lnTo>
                    <a:pt x="94092" y="2881"/>
                  </a:lnTo>
                  <a:lnTo>
                    <a:pt x="92361" y="1775"/>
                  </a:lnTo>
                  <a:lnTo>
                    <a:pt x="87035" y="0"/>
                  </a:lnTo>
                  <a:lnTo>
                    <a:pt x="41511" y="34523"/>
                  </a:lnTo>
                  <a:lnTo>
                    <a:pt x="35030" y="40854"/>
                  </a:lnTo>
                  <a:lnTo>
                    <a:pt x="31443" y="50017"/>
                  </a:lnTo>
                  <a:lnTo>
                    <a:pt x="21349" y="84798"/>
                  </a:lnTo>
                  <a:lnTo>
                    <a:pt x="13498" y="101253"/>
                  </a:lnTo>
                  <a:lnTo>
                    <a:pt x="11291" y="116725"/>
                  </a:lnTo>
                  <a:lnTo>
                    <a:pt x="15105" y="138229"/>
                  </a:lnTo>
                  <a:lnTo>
                    <a:pt x="27994" y="158007"/>
                  </a:lnTo>
                  <a:lnTo>
                    <a:pt x="42075" y="165232"/>
                  </a:lnTo>
                  <a:lnTo>
                    <a:pt x="66872" y="169871"/>
                  </a:lnTo>
                  <a:lnTo>
                    <a:pt x="74877" y="167683"/>
                  </a:lnTo>
                  <a:lnTo>
                    <a:pt x="78493" y="165618"/>
                  </a:lnTo>
                  <a:lnTo>
                    <a:pt x="80905" y="163183"/>
                  </a:lnTo>
                  <a:lnTo>
                    <a:pt x="83582" y="157655"/>
                  </a:lnTo>
                  <a:lnTo>
                    <a:pt x="85537" y="131004"/>
                  </a:lnTo>
                  <a:lnTo>
                    <a:pt x="80613" y="115532"/>
                  </a:lnTo>
                  <a:lnTo>
                    <a:pt x="75967" y="111801"/>
                  </a:lnTo>
                  <a:lnTo>
                    <a:pt x="56376" y="106549"/>
                  </a:lnTo>
                  <a:lnTo>
                    <a:pt x="25617" y="104424"/>
                  </a:lnTo>
                  <a:lnTo>
                    <a:pt x="19147" y="107199"/>
                  </a:lnTo>
                  <a:lnTo>
                    <a:pt x="0" y="123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SMARTInkShape-588">
              <a:extLst>
                <a:ext uri="{FF2B5EF4-FFF2-40B4-BE49-F238E27FC236}">
                  <a16:creationId xmlns:a16="http://schemas.microsoft.com/office/drawing/2014/main" id="{0B3485E9-9029-5749-1500-9E66FA01D12F}"/>
                </a:ext>
              </a:extLst>
            </p:cNvPr>
            <p:cNvSpPr/>
            <p:nvPr>
              <p:custDataLst>
                <p:tags r:id="rId253"/>
              </p:custDataLst>
            </p:nvPr>
          </p:nvSpPr>
          <p:spPr>
            <a:xfrm>
              <a:off x="4638675" y="4162542"/>
              <a:ext cx="122330" cy="171334"/>
            </a:xfrm>
            <a:custGeom>
              <a:avLst/>
              <a:gdLst/>
              <a:ahLst/>
              <a:cxnLst/>
              <a:rect l="0" t="0" r="0" b="0"/>
              <a:pathLst>
                <a:path w="122330" h="171334">
                  <a:moveTo>
                    <a:pt x="0" y="18933"/>
                  </a:moveTo>
                  <a:lnTo>
                    <a:pt x="0" y="18933"/>
                  </a:lnTo>
                  <a:lnTo>
                    <a:pt x="20696" y="17875"/>
                  </a:lnTo>
                  <a:lnTo>
                    <a:pt x="39993" y="11394"/>
                  </a:lnTo>
                  <a:lnTo>
                    <a:pt x="85804" y="9525"/>
                  </a:lnTo>
                  <a:lnTo>
                    <a:pt x="97508" y="9442"/>
                  </a:lnTo>
                  <a:lnTo>
                    <a:pt x="104367" y="6601"/>
                  </a:lnTo>
                  <a:lnTo>
                    <a:pt x="112338" y="1210"/>
                  </a:lnTo>
                  <a:lnTo>
                    <a:pt x="122329" y="0"/>
                  </a:lnTo>
                  <a:lnTo>
                    <a:pt x="120338" y="2757"/>
                  </a:lnTo>
                  <a:lnTo>
                    <a:pt x="115493" y="8094"/>
                  </a:lnTo>
                  <a:lnTo>
                    <a:pt x="113477" y="16753"/>
                  </a:lnTo>
                  <a:lnTo>
                    <a:pt x="87477" y="63480"/>
                  </a:lnTo>
                  <a:lnTo>
                    <a:pt x="63535" y="105507"/>
                  </a:lnTo>
                  <a:lnTo>
                    <a:pt x="51081" y="140104"/>
                  </a:lnTo>
                  <a:lnTo>
                    <a:pt x="50220" y="153220"/>
                  </a:lnTo>
                  <a:lnTo>
                    <a:pt x="66675" y="171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589">
              <a:extLst>
                <a:ext uri="{FF2B5EF4-FFF2-40B4-BE49-F238E27FC236}">
                  <a16:creationId xmlns:a16="http://schemas.microsoft.com/office/drawing/2014/main" id="{1EEB1D1B-38B3-3CDF-C310-632E2911FB74}"/>
                </a:ext>
              </a:extLst>
            </p:cNvPr>
            <p:cNvSpPr/>
            <p:nvPr>
              <p:custDataLst>
                <p:tags r:id="rId254"/>
              </p:custDataLst>
            </p:nvPr>
          </p:nvSpPr>
          <p:spPr>
            <a:xfrm>
              <a:off x="4472689" y="4183226"/>
              <a:ext cx="87356" cy="119627"/>
            </a:xfrm>
            <a:custGeom>
              <a:avLst/>
              <a:gdLst/>
              <a:ahLst/>
              <a:cxnLst/>
              <a:rect l="0" t="0" r="0" b="0"/>
              <a:pathLst>
                <a:path w="87356" h="119627">
                  <a:moveTo>
                    <a:pt x="32636" y="26824"/>
                  </a:moveTo>
                  <a:lnTo>
                    <a:pt x="32636" y="26824"/>
                  </a:lnTo>
                  <a:lnTo>
                    <a:pt x="32636" y="12635"/>
                  </a:lnTo>
                  <a:lnTo>
                    <a:pt x="29814" y="7112"/>
                  </a:lnTo>
                  <a:lnTo>
                    <a:pt x="27580" y="4158"/>
                  </a:lnTo>
                  <a:lnTo>
                    <a:pt x="22275" y="875"/>
                  </a:lnTo>
                  <a:lnTo>
                    <a:pt x="19379" y="0"/>
                  </a:lnTo>
                  <a:lnTo>
                    <a:pt x="17448" y="474"/>
                  </a:lnTo>
                  <a:lnTo>
                    <a:pt x="16161" y="1849"/>
                  </a:lnTo>
                  <a:lnTo>
                    <a:pt x="479" y="38999"/>
                  </a:lnTo>
                  <a:lnTo>
                    <a:pt x="0" y="53755"/>
                  </a:lnTo>
                  <a:lnTo>
                    <a:pt x="5643" y="86932"/>
                  </a:lnTo>
                  <a:lnTo>
                    <a:pt x="13936" y="99752"/>
                  </a:lnTo>
                  <a:lnTo>
                    <a:pt x="30506" y="113814"/>
                  </a:lnTo>
                  <a:lnTo>
                    <a:pt x="42625" y="118403"/>
                  </a:lnTo>
                  <a:lnTo>
                    <a:pt x="48821" y="119626"/>
                  </a:lnTo>
                  <a:lnTo>
                    <a:pt x="61349" y="118164"/>
                  </a:lnTo>
                  <a:lnTo>
                    <a:pt x="67652" y="116293"/>
                  </a:lnTo>
                  <a:lnTo>
                    <a:pt x="72913" y="111870"/>
                  </a:lnTo>
                  <a:lnTo>
                    <a:pt x="81581" y="98489"/>
                  </a:lnTo>
                  <a:lnTo>
                    <a:pt x="87355" y="73105"/>
                  </a:lnTo>
                  <a:lnTo>
                    <a:pt x="84008" y="45476"/>
                  </a:lnTo>
                  <a:lnTo>
                    <a:pt x="76315" y="22238"/>
                  </a:lnTo>
                  <a:lnTo>
                    <a:pt x="64749" y="11380"/>
                  </a:lnTo>
                  <a:lnTo>
                    <a:pt x="50083" y="4085"/>
                  </a:lnTo>
                  <a:lnTo>
                    <a:pt x="36510" y="843"/>
                  </a:lnTo>
                  <a:lnTo>
                    <a:pt x="26244" y="2224"/>
                  </a:lnTo>
                  <a:lnTo>
                    <a:pt x="22024" y="4074"/>
                  </a:lnTo>
                  <a:lnTo>
                    <a:pt x="4061" y="268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590">
              <a:extLst>
                <a:ext uri="{FF2B5EF4-FFF2-40B4-BE49-F238E27FC236}">
                  <a16:creationId xmlns:a16="http://schemas.microsoft.com/office/drawing/2014/main" id="{62660B50-565B-D3B9-3B87-DBE0F454365B}"/>
                </a:ext>
              </a:extLst>
            </p:cNvPr>
            <p:cNvSpPr/>
            <p:nvPr>
              <p:custDataLst>
                <p:tags r:id="rId255"/>
              </p:custDataLst>
            </p:nvPr>
          </p:nvSpPr>
          <p:spPr>
            <a:xfrm>
              <a:off x="4400550" y="427672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591">
              <a:extLst>
                <a:ext uri="{FF2B5EF4-FFF2-40B4-BE49-F238E27FC236}">
                  <a16:creationId xmlns:a16="http://schemas.microsoft.com/office/drawing/2014/main" id="{D381C3AB-BCAB-FB1C-BDED-07459727AB92}"/>
                </a:ext>
              </a:extLst>
            </p:cNvPr>
            <p:cNvSpPr/>
            <p:nvPr>
              <p:custDataLst>
                <p:tags r:id="rId256"/>
              </p:custDataLst>
            </p:nvPr>
          </p:nvSpPr>
          <p:spPr>
            <a:xfrm>
              <a:off x="4211699" y="4144009"/>
              <a:ext cx="122094" cy="156290"/>
            </a:xfrm>
            <a:custGeom>
              <a:avLst/>
              <a:gdLst/>
              <a:ahLst/>
              <a:cxnLst/>
              <a:rect l="0" t="0" r="0" b="0"/>
              <a:pathLst>
                <a:path w="122094" h="156290">
                  <a:moveTo>
                    <a:pt x="84076" y="18416"/>
                  </a:moveTo>
                  <a:lnTo>
                    <a:pt x="84076" y="18416"/>
                  </a:lnTo>
                  <a:lnTo>
                    <a:pt x="70819" y="18416"/>
                  </a:lnTo>
                  <a:lnTo>
                    <a:pt x="39019" y="31673"/>
                  </a:lnTo>
                  <a:lnTo>
                    <a:pt x="20397" y="45862"/>
                  </a:lnTo>
                  <a:lnTo>
                    <a:pt x="13441" y="54603"/>
                  </a:lnTo>
                  <a:lnTo>
                    <a:pt x="2062" y="80802"/>
                  </a:lnTo>
                  <a:lnTo>
                    <a:pt x="0" y="96943"/>
                  </a:lnTo>
                  <a:lnTo>
                    <a:pt x="4729" y="114700"/>
                  </a:lnTo>
                  <a:lnTo>
                    <a:pt x="12827" y="130000"/>
                  </a:lnTo>
                  <a:lnTo>
                    <a:pt x="29917" y="145685"/>
                  </a:lnTo>
                  <a:lnTo>
                    <a:pt x="36369" y="149063"/>
                  </a:lnTo>
                  <a:lnTo>
                    <a:pt x="42764" y="151623"/>
                  </a:lnTo>
                  <a:lnTo>
                    <a:pt x="49134" y="156289"/>
                  </a:lnTo>
                  <a:lnTo>
                    <a:pt x="63961" y="156246"/>
                  </a:lnTo>
                  <a:lnTo>
                    <a:pt x="80427" y="152699"/>
                  </a:lnTo>
                  <a:lnTo>
                    <a:pt x="84818" y="150271"/>
                  </a:lnTo>
                  <a:lnTo>
                    <a:pt x="90756" y="145810"/>
                  </a:lnTo>
                  <a:lnTo>
                    <a:pt x="101107" y="141182"/>
                  </a:lnTo>
                  <a:lnTo>
                    <a:pt x="114993" y="128404"/>
                  </a:lnTo>
                  <a:lnTo>
                    <a:pt x="118983" y="120922"/>
                  </a:lnTo>
                  <a:lnTo>
                    <a:pt x="121897" y="74530"/>
                  </a:lnTo>
                  <a:lnTo>
                    <a:pt x="122093" y="56797"/>
                  </a:lnTo>
                  <a:lnTo>
                    <a:pt x="112038" y="34727"/>
                  </a:lnTo>
                  <a:lnTo>
                    <a:pt x="101443" y="22843"/>
                  </a:lnTo>
                  <a:lnTo>
                    <a:pt x="77700" y="4182"/>
                  </a:lnTo>
                  <a:lnTo>
                    <a:pt x="58843" y="0"/>
                  </a:lnTo>
                  <a:lnTo>
                    <a:pt x="57729" y="847"/>
                  </a:lnTo>
                  <a:lnTo>
                    <a:pt x="55501" y="88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592">
              <a:extLst>
                <a:ext uri="{FF2B5EF4-FFF2-40B4-BE49-F238E27FC236}">
                  <a16:creationId xmlns:a16="http://schemas.microsoft.com/office/drawing/2014/main" id="{8D25D09D-326E-6CBB-C443-8F895BEF9690}"/>
                </a:ext>
              </a:extLst>
            </p:cNvPr>
            <p:cNvSpPr/>
            <p:nvPr>
              <p:custDataLst>
                <p:tags r:id="rId257"/>
              </p:custDataLst>
            </p:nvPr>
          </p:nvSpPr>
          <p:spPr>
            <a:xfrm>
              <a:off x="3914775" y="4191010"/>
              <a:ext cx="152401" cy="19041"/>
            </a:xfrm>
            <a:custGeom>
              <a:avLst/>
              <a:gdLst/>
              <a:ahLst/>
              <a:cxnLst/>
              <a:rect l="0" t="0" r="0" b="0"/>
              <a:pathLst>
                <a:path w="152401" h="19041">
                  <a:moveTo>
                    <a:pt x="0" y="9515"/>
                  </a:moveTo>
                  <a:lnTo>
                    <a:pt x="0" y="9515"/>
                  </a:lnTo>
                  <a:lnTo>
                    <a:pt x="0" y="383"/>
                  </a:lnTo>
                  <a:lnTo>
                    <a:pt x="27447" y="0"/>
                  </a:lnTo>
                  <a:lnTo>
                    <a:pt x="70603" y="7530"/>
                  </a:lnTo>
                  <a:lnTo>
                    <a:pt x="114425" y="9254"/>
                  </a:lnTo>
                  <a:lnTo>
                    <a:pt x="124233" y="9399"/>
                  </a:lnTo>
                  <a:lnTo>
                    <a:pt x="132120" y="12286"/>
                  </a:lnTo>
                  <a:lnTo>
                    <a:pt x="139153" y="16038"/>
                  </a:lnTo>
                  <a:lnTo>
                    <a:pt x="152400" y="190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593">
              <a:extLst>
                <a:ext uri="{FF2B5EF4-FFF2-40B4-BE49-F238E27FC236}">
                  <a16:creationId xmlns:a16="http://schemas.microsoft.com/office/drawing/2014/main" id="{D03E3912-FEE4-DDC0-7E11-0DC72FE38B90}"/>
                </a:ext>
              </a:extLst>
            </p:cNvPr>
            <p:cNvSpPr/>
            <p:nvPr>
              <p:custDataLst>
                <p:tags r:id="rId258"/>
              </p:custDataLst>
            </p:nvPr>
          </p:nvSpPr>
          <p:spPr>
            <a:xfrm>
              <a:off x="4895850" y="3867267"/>
              <a:ext cx="138450" cy="180859"/>
            </a:xfrm>
            <a:custGeom>
              <a:avLst/>
              <a:gdLst/>
              <a:ahLst/>
              <a:cxnLst/>
              <a:rect l="0" t="0" r="0" b="0"/>
              <a:pathLst>
                <a:path w="138450" h="180859">
                  <a:moveTo>
                    <a:pt x="0" y="9408"/>
                  </a:moveTo>
                  <a:lnTo>
                    <a:pt x="0" y="9408"/>
                  </a:lnTo>
                  <a:lnTo>
                    <a:pt x="42816" y="9408"/>
                  </a:lnTo>
                  <a:lnTo>
                    <a:pt x="86345" y="9408"/>
                  </a:lnTo>
                  <a:lnTo>
                    <a:pt x="104371" y="9408"/>
                  </a:lnTo>
                  <a:lnTo>
                    <a:pt x="112709" y="6586"/>
                  </a:lnTo>
                  <a:lnTo>
                    <a:pt x="119943" y="2862"/>
                  </a:lnTo>
                  <a:lnTo>
                    <a:pt x="133091" y="145"/>
                  </a:lnTo>
                  <a:lnTo>
                    <a:pt x="137822" y="0"/>
                  </a:lnTo>
                  <a:lnTo>
                    <a:pt x="138449" y="1019"/>
                  </a:lnTo>
                  <a:lnTo>
                    <a:pt x="137807" y="2757"/>
                  </a:lnTo>
                  <a:lnTo>
                    <a:pt x="123380" y="32369"/>
                  </a:lnTo>
                  <a:lnTo>
                    <a:pt x="104736" y="78412"/>
                  </a:lnTo>
                  <a:lnTo>
                    <a:pt x="90749" y="121436"/>
                  </a:lnTo>
                  <a:lnTo>
                    <a:pt x="86166" y="153655"/>
                  </a:lnTo>
                  <a:lnTo>
                    <a:pt x="85856" y="164449"/>
                  </a:lnTo>
                  <a:lnTo>
                    <a:pt x="88605" y="171095"/>
                  </a:lnTo>
                  <a:lnTo>
                    <a:pt x="95250" y="180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594">
              <a:extLst>
                <a:ext uri="{FF2B5EF4-FFF2-40B4-BE49-F238E27FC236}">
                  <a16:creationId xmlns:a16="http://schemas.microsoft.com/office/drawing/2014/main" id="{3361FBA4-E490-CA9B-4C8B-3C90CC01EA17}"/>
                </a:ext>
              </a:extLst>
            </p:cNvPr>
            <p:cNvSpPr/>
            <p:nvPr>
              <p:custDataLst>
                <p:tags r:id="rId259"/>
              </p:custDataLst>
            </p:nvPr>
          </p:nvSpPr>
          <p:spPr>
            <a:xfrm>
              <a:off x="4745208" y="3867163"/>
              <a:ext cx="89378" cy="152346"/>
            </a:xfrm>
            <a:custGeom>
              <a:avLst/>
              <a:gdLst/>
              <a:ahLst/>
              <a:cxnLst/>
              <a:rect l="0" t="0" r="0" b="0"/>
              <a:pathLst>
                <a:path w="89378" h="152346">
                  <a:moveTo>
                    <a:pt x="74442" y="19037"/>
                  </a:moveTo>
                  <a:lnTo>
                    <a:pt x="74442" y="19037"/>
                  </a:lnTo>
                  <a:lnTo>
                    <a:pt x="79498" y="13980"/>
                  </a:lnTo>
                  <a:lnTo>
                    <a:pt x="81981" y="8676"/>
                  </a:lnTo>
                  <a:lnTo>
                    <a:pt x="83574" y="1704"/>
                  </a:lnTo>
                  <a:lnTo>
                    <a:pt x="84763" y="1131"/>
                  </a:lnTo>
                  <a:lnTo>
                    <a:pt x="89377" y="326"/>
                  </a:lnTo>
                  <a:lnTo>
                    <a:pt x="65926" y="0"/>
                  </a:lnTo>
                  <a:lnTo>
                    <a:pt x="62415" y="1054"/>
                  </a:lnTo>
                  <a:lnTo>
                    <a:pt x="60074" y="2815"/>
                  </a:lnTo>
                  <a:lnTo>
                    <a:pt x="58513" y="5047"/>
                  </a:lnTo>
                  <a:lnTo>
                    <a:pt x="56415" y="6535"/>
                  </a:lnTo>
                  <a:lnTo>
                    <a:pt x="47346" y="10747"/>
                  </a:lnTo>
                  <a:lnTo>
                    <a:pt x="22686" y="32799"/>
                  </a:lnTo>
                  <a:lnTo>
                    <a:pt x="19690" y="38559"/>
                  </a:lnTo>
                  <a:lnTo>
                    <a:pt x="879" y="85972"/>
                  </a:lnTo>
                  <a:lnTo>
                    <a:pt x="0" y="92235"/>
                  </a:lnTo>
                  <a:lnTo>
                    <a:pt x="1846" y="102017"/>
                  </a:lnTo>
                  <a:lnTo>
                    <a:pt x="6013" y="113473"/>
                  </a:lnTo>
                  <a:lnTo>
                    <a:pt x="10070" y="126393"/>
                  </a:lnTo>
                  <a:lnTo>
                    <a:pt x="17399" y="141752"/>
                  </a:lnTo>
                  <a:lnTo>
                    <a:pt x="21926" y="146955"/>
                  </a:lnTo>
                  <a:lnTo>
                    <a:pt x="27466" y="149973"/>
                  </a:lnTo>
                  <a:lnTo>
                    <a:pt x="37290" y="152069"/>
                  </a:lnTo>
                  <a:lnTo>
                    <a:pt x="57647" y="152345"/>
                  </a:lnTo>
                  <a:lnTo>
                    <a:pt x="60070" y="151301"/>
                  </a:lnTo>
                  <a:lnTo>
                    <a:pt x="61686" y="149546"/>
                  </a:lnTo>
                  <a:lnTo>
                    <a:pt x="64540" y="144774"/>
                  </a:lnTo>
                  <a:lnTo>
                    <a:pt x="71038" y="136138"/>
                  </a:lnTo>
                  <a:lnTo>
                    <a:pt x="73994" y="125644"/>
                  </a:lnTo>
                  <a:lnTo>
                    <a:pt x="74310" y="119298"/>
                  </a:lnTo>
                  <a:lnTo>
                    <a:pt x="69346" y="105659"/>
                  </a:lnTo>
                  <a:lnTo>
                    <a:pt x="65753" y="102185"/>
                  </a:lnTo>
                  <a:lnTo>
                    <a:pt x="56117" y="98325"/>
                  </a:lnTo>
                  <a:lnTo>
                    <a:pt x="43847" y="96152"/>
                  </a:lnTo>
                  <a:lnTo>
                    <a:pt x="28453" y="100565"/>
                  </a:lnTo>
                  <a:lnTo>
                    <a:pt x="15542" y="108575"/>
                  </a:lnTo>
                  <a:lnTo>
                    <a:pt x="12950" y="112596"/>
                  </a:lnTo>
                  <a:lnTo>
                    <a:pt x="7767" y="1333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595">
              <a:extLst>
                <a:ext uri="{FF2B5EF4-FFF2-40B4-BE49-F238E27FC236}">
                  <a16:creationId xmlns:a16="http://schemas.microsoft.com/office/drawing/2014/main" id="{A104C90B-6E5F-B405-9E3D-442F27248A5B}"/>
                </a:ext>
              </a:extLst>
            </p:cNvPr>
            <p:cNvSpPr/>
            <p:nvPr>
              <p:custDataLst>
                <p:tags r:id="rId260"/>
              </p:custDataLst>
            </p:nvPr>
          </p:nvSpPr>
          <p:spPr>
            <a:xfrm>
              <a:off x="4553970" y="3849932"/>
              <a:ext cx="121961" cy="178467"/>
            </a:xfrm>
            <a:custGeom>
              <a:avLst/>
              <a:gdLst/>
              <a:ahLst/>
              <a:cxnLst/>
              <a:rect l="0" t="0" r="0" b="0"/>
              <a:pathLst>
                <a:path w="121961" h="178467">
                  <a:moveTo>
                    <a:pt x="75180" y="26743"/>
                  </a:moveTo>
                  <a:lnTo>
                    <a:pt x="75180" y="26743"/>
                  </a:lnTo>
                  <a:lnTo>
                    <a:pt x="80236" y="21686"/>
                  </a:lnTo>
                  <a:lnTo>
                    <a:pt x="82719" y="16382"/>
                  </a:lnTo>
                  <a:lnTo>
                    <a:pt x="84312" y="4353"/>
                  </a:lnTo>
                  <a:lnTo>
                    <a:pt x="82327" y="2291"/>
                  </a:lnTo>
                  <a:lnTo>
                    <a:pt x="74476" y="0"/>
                  </a:lnTo>
                  <a:lnTo>
                    <a:pt x="70478" y="448"/>
                  </a:lnTo>
                  <a:lnTo>
                    <a:pt x="31623" y="17537"/>
                  </a:lnTo>
                  <a:lnTo>
                    <a:pt x="2424" y="42606"/>
                  </a:lnTo>
                  <a:lnTo>
                    <a:pt x="511" y="47199"/>
                  </a:lnTo>
                  <a:lnTo>
                    <a:pt x="0" y="49905"/>
                  </a:lnTo>
                  <a:lnTo>
                    <a:pt x="4338" y="63827"/>
                  </a:lnTo>
                  <a:lnTo>
                    <a:pt x="12326" y="76301"/>
                  </a:lnTo>
                  <a:lnTo>
                    <a:pt x="21139" y="80519"/>
                  </a:lnTo>
                  <a:lnTo>
                    <a:pt x="26453" y="81644"/>
                  </a:lnTo>
                  <a:lnTo>
                    <a:pt x="35179" y="88538"/>
                  </a:lnTo>
                  <a:lnTo>
                    <a:pt x="43643" y="97599"/>
                  </a:lnTo>
                  <a:lnTo>
                    <a:pt x="90948" y="136929"/>
                  </a:lnTo>
                  <a:lnTo>
                    <a:pt x="101943" y="143801"/>
                  </a:lnTo>
                  <a:lnTo>
                    <a:pt x="105722" y="148173"/>
                  </a:lnTo>
                  <a:lnTo>
                    <a:pt x="109921" y="158676"/>
                  </a:lnTo>
                  <a:lnTo>
                    <a:pt x="112285" y="171432"/>
                  </a:lnTo>
                  <a:lnTo>
                    <a:pt x="111559" y="174002"/>
                  </a:lnTo>
                  <a:lnTo>
                    <a:pt x="110015" y="175716"/>
                  </a:lnTo>
                  <a:lnTo>
                    <a:pt x="107930" y="176858"/>
                  </a:lnTo>
                  <a:lnTo>
                    <a:pt x="94879" y="178466"/>
                  </a:lnTo>
                  <a:lnTo>
                    <a:pt x="50883" y="170883"/>
                  </a:lnTo>
                  <a:lnTo>
                    <a:pt x="40392" y="167358"/>
                  </a:lnTo>
                  <a:lnTo>
                    <a:pt x="25035" y="156472"/>
                  </a:lnTo>
                  <a:lnTo>
                    <a:pt x="24816" y="152387"/>
                  </a:lnTo>
                  <a:lnTo>
                    <a:pt x="30220" y="142204"/>
                  </a:lnTo>
                  <a:lnTo>
                    <a:pt x="42497" y="133445"/>
                  </a:lnTo>
                  <a:lnTo>
                    <a:pt x="87166" y="109815"/>
                  </a:lnTo>
                  <a:lnTo>
                    <a:pt x="102732" y="98589"/>
                  </a:lnTo>
                  <a:lnTo>
                    <a:pt x="116387" y="81427"/>
                  </a:lnTo>
                  <a:lnTo>
                    <a:pt x="119952" y="72919"/>
                  </a:lnTo>
                  <a:lnTo>
                    <a:pt x="121960" y="57123"/>
                  </a:lnTo>
                  <a:lnTo>
                    <a:pt x="114530" y="25329"/>
                  </a:lnTo>
                  <a:lnTo>
                    <a:pt x="113055" y="22625"/>
                  </a:lnTo>
                  <a:lnTo>
                    <a:pt x="111013" y="20823"/>
                  </a:lnTo>
                  <a:lnTo>
                    <a:pt x="108594" y="19621"/>
                  </a:lnTo>
                  <a:lnTo>
                    <a:pt x="75180" y="172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SMARTInkShape-596">
              <a:extLst>
                <a:ext uri="{FF2B5EF4-FFF2-40B4-BE49-F238E27FC236}">
                  <a16:creationId xmlns:a16="http://schemas.microsoft.com/office/drawing/2014/main" id="{2AF6D636-57AA-0077-9DAA-15F2979E50E3}"/>
                </a:ext>
              </a:extLst>
            </p:cNvPr>
            <p:cNvSpPr/>
            <p:nvPr>
              <p:custDataLst>
                <p:tags r:id="rId261"/>
              </p:custDataLst>
            </p:nvPr>
          </p:nvSpPr>
          <p:spPr>
            <a:xfrm>
              <a:off x="4442075" y="3857625"/>
              <a:ext cx="34283" cy="180976"/>
            </a:xfrm>
            <a:custGeom>
              <a:avLst/>
              <a:gdLst/>
              <a:ahLst/>
              <a:cxnLst/>
              <a:rect l="0" t="0" r="0" b="0"/>
              <a:pathLst>
                <a:path w="34283" h="180976">
                  <a:moveTo>
                    <a:pt x="25150" y="0"/>
                  </a:moveTo>
                  <a:lnTo>
                    <a:pt x="25150" y="0"/>
                  </a:lnTo>
                  <a:lnTo>
                    <a:pt x="34282" y="0"/>
                  </a:lnTo>
                  <a:lnTo>
                    <a:pt x="29502" y="0"/>
                  </a:lnTo>
                  <a:lnTo>
                    <a:pt x="28051" y="2117"/>
                  </a:lnTo>
                  <a:lnTo>
                    <a:pt x="14960" y="48957"/>
                  </a:lnTo>
                  <a:lnTo>
                    <a:pt x="7850" y="80931"/>
                  </a:lnTo>
                  <a:lnTo>
                    <a:pt x="3508" y="121626"/>
                  </a:lnTo>
                  <a:lnTo>
                    <a:pt x="1197" y="128709"/>
                  </a:lnTo>
                  <a:lnTo>
                    <a:pt x="1451" y="142223"/>
                  </a:lnTo>
                  <a:lnTo>
                    <a:pt x="3001" y="148791"/>
                  </a:lnTo>
                  <a:lnTo>
                    <a:pt x="1900" y="161732"/>
                  </a:lnTo>
                  <a:lnTo>
                    <a:pt x="125" y="168146"/>
                  </a:lnTo>
                  <a:lnTo>
                    <a:pt x="0" y="172422"/>
                  </a:lnTo>
                  <a:lnTo>
                    <a:pt x="975" y="175273"/>
                  </a:lnTo>
                  <a:lnTo>
                    <a:pt x="610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SMARTInkShape-597">
              <a:extLst>
                <a:ext uri="{FF2B5EF4-FFF2-40B4-BE49-F238E27FC236}">
                  <a16:creationId xmlns:a16="http://schemas.microsoft.com/office/drawing/2014/main" id="{B9ECB63F-6AD3-51A7-FE94-E3970B9BC74A}"/>
                </a:ext>
              </a:extLst>
            </p:cNvPr>
            <p:cNvSpPr/>
            <p:nvPr>
              <p:custDataLst>
                <p:tags r:id="rId262"/>
              </p:custDataLst>
            </p:nvPr>
          </p:nvSpPr>
          <p:spPr>
            <a:xfrm>
              <a:off x="4343400" y="39814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598">
              <a:extLst>
                <a:ext uri="{FF2B5EF4-FFF2-40B4-BE49-F238E27FC236}">
                  <a16:creationId xmlns:a16="http://schemas.microsoft.com/office/drawing/2014/main" id="{7756414B-2FDE-374D-37EB-5BFF741194D0}"/>
                </a:ext>
              </a:extLst>
            </p:cNvPr>
            <p:cNvSpPr/>
            <p:nvPr>
              <p:custDataLst>
                <p:tags r:id="rId263"/>
              </p:custDataLst>
            </p:nvPr>
          </p:nvSpPr>
          <p:spPr>
            <a:xfrm>
              <a:off x="4116302" y="3867150"/>
              <a:ext cx="140232" cy="140813"/>
            </a:xfrm>
            <a:custGeom>
              <a:avLst/>
              <a:gdLst/>
              <a:ahLst/>
              <a:cxnLst/>
              <a:rect l="0" t="0" r="0" b="0"/>
              <a:pathLst>
                <a:path w="140232" h="140813">
                  <a:moveTo>
                    <a:pt x="74698" y="19050"/>
                  </a:moveTo>
                  <a:lnTo>
                    <a:pt x="74698" y="19050"/>
                  </a:lnTo>
                  <a:lnTo>
                    <a:pt x="74698" y="9642"/>
                  </a:lnTo>
                  <a:lnTo>
                    <a:pt x="55452" y="9528"/>
                  </a:lnTo>
                  <a:lnTo>
                    <a:pt x="38774" y="14582"/>
                  </a:lnTo>
                  <a:lnTo>
                    <a:pt x="21780" y="25772"/>
                  </a:lnTo>
                  <a:lnTo>
                    <a:pt x="14842" y="31915"/>
                  </a:lnTo>
                  <a:lnTo>
                    <a:pt x="11053" y="38173"/>
                  </a:lnTo>
                  <a:lnTo>
                    <a:pt x="750" y="82596"/>
                  </a:lnTo>
                  <a:lnTo>
                    <a:pt x="0" y="89989"/>
                  </a:lnTo>
                  <a:lnTo>
                    <a:pt x="4810" y="103848"/>
                  </a:lnTo>
                  <a:lnTo>
                    <a:pt x="14004" y="116005"/>
                  </a:lnTo>
                  <a:lnTo>
                    <a:pt x="32138" y="128799"/>
                  </a:lnTo>
                  <a:lnTo>
                    <a:pt x="65252" y="140812"/>
                  </a:lnTo>
                  <a:lnTo>
                    <a:pt x="87069" y="137207"/>
                  </a:lnTo>
                  <a:lnTo>
                    <a:pt x="128365" y="120431"/>
                  </a:lnTo>
                  <a:lnTo>
                    <a:pt x="132701" y="116270"/>
                  </a:lnTo>
                  <a:lnTo>
                    <a:pt x="137519" y="106003"/>
                  </a:lnTo>
                  <a:lnTo>
                    <a:pt x="140231" y="83267"/>
                  </a:lnTo>
                  <a:lnTo>
                    <a:pt x="135978" y="56422"/>
                  </a:lnTo>
                  <a:lnTo>
                    <a:pt x="128015" y="38472"/>
                  </a:lnTo>
                  <a:lnTo>
                    <a:pt x="101364" y="16187"/>
                  </a:lnTo>
                  <a:lnTo>
                    <a:pt x="91489" y="12486"/>
                  </a:lnTo>
                  <a:lnTo>
                    <a:pt x="461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8" name="SMARTInkShape-Group98">
            <a:extLst>
              <a:ext uri="{FF2B5EF4-FFF2-40B4-BE49-F238E27FC236}">
                <a16:creationId xmlns:a16="http://schemas.microsoft.com/office/drawing/2014/main" id="{7018E927-5779-E4E4-522F-A15CA4A9BC35}"/>
              </a:ext>
            </a:extLst>
          </p:cNvPr>
          <p:cNvGrpSpPr/>
          <p:nvPr/>
        </p:nvGrpSpPr>
        <p:grpSpPr>
          <a:xfrm>
            <a:off x="3552825" y="3496283"/>
            <a:ext cx="714376" cy="208943"/>
            <a:chOff x="3552825" y="3496283"/>
            <a:chExt cx="714376" cy="208943"/>
          </a:xfrm>
        </p:grpSpPr>
        <p:sp>
          <p:nvSpPr>
            <p:cNvPr id="460" name="SMARTInkShape-599">
              <a:extLst>
                <a:ext uri="{FF2B5EF4-FFF2-40B4-BE49-F238E27FC236}">
                  <a16:creationId xmlns:a16="http://schemas.microsoft.com/office/drawing/2014/main" id="{F0B39AF8-BFC5-36EA-A93C-BC9211093C4C}"/>
                </a:ext>
              </a:extLst>
            </p:cNvPr>
            <p:cNvSpPr/>
            <p:nvPr>
              <p:custDataLst>
                <p:tags r:id="rId241"/>
              </p:custDataLst>
            </p:nvPr>
          </p:nvSpPr>
          <p:spPr>
            <a:xfrm>
              <a:off x="4257675" y="36576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1058" y="6546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SMARTInkShape-600">
              <a:extLst>
                <a:ext uri="{FF2B5EF4-FFF2-40B4-BE49-F238E27FC236}">
                  <a16:creationId xmlns:a16="http://schemas.microsoft.com/office/drawing/2014/main" id="{5DA0599B-E509-789B-B26B-CB3B33E817F2}"/>
                </a:ext>
              </a:extLst>
            </p:cNvPr>
            <p:cNvSpPr/>
            <p:nvPr>
              <p:custDataLst>
                <p:tags r:id="rId242"/>
              </p:custDataLst>
            </p:nvPr>
          </p:nvSpPr>
          <p:spPr>
            <a:xfrm>
              <a:off x="4267200" y="356235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601">
              <a:extLst>
                <a:ext uri="{FF2B5EF4-FFF2-40B4-BE49-F238E27FC236}">
                  <a16:creationId xmlns:a16="http://schemas.microsoft.com/office/drawing/2014/main" id="{AAAD84BE-C683-BAC0-B0BD-6F0AC33C9389}"/>
                </a:ext>
              </a:extLst>
            </p:cNvPr>
            <p:cNvSpPr/>
            <p:nvPr>
              <p:custDataLst>
                <p:tags r:id="rId243"/>
              </p:custDataLst>
            </p:nvPr>
          </p:nvSpPr>
          <p:spPr>
            <a:xfrm>
              <a:off x="4095750" y="36766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SMARTInkShape-602">
              <a:extLst>
                <a:ext uri="{FF2B5EF4-FFF2-40B4-BE49-F238E27FC236}">
                  <a16:creationId xmlns:a16="http://schemas.microsoft.com/office/drawing/2014/main" id="{8A814558-291F-DDC8-896D-FBA77132323D}"/>
                </a:ext>
              </a:extLst>
            </p:cNvPr>
            <p:cNvSpPr/>
            <p:nvPr>
              <p:custDataLst>
                <p:tags r:id="rId244"/>
              </p:custDataLst>
            </p:nvPr>
          </p:nvSpPr>
          <p:spPr>
            <a:xfrm>
              <a:off x="3954042" y="3547919"/>
              <a:ext cx="102140" cy="156596"/>
            </a:xfrm>
            <a:custGeom>
              <a:avLst/>
              <a:gdLst/>
              <a:ahLst/>
              <a:cxnLst/>
              <a:rect l="0" t="0" r="0" b="0"/>
              <a:pathLst>
                <a:path w="102140" h="156596">
                  <a:moveTo>
                    <a:pt x="75033" y="23956"/>
                  </a:moveTo>
                  <a:lnTo>
                    <a:pt x="75033" y="23956"/>
                  </a:lnTo>
                  <a:lnTo>
                    <a:pt x="75033" y="18899"/>
                  </a:lnTo>
                  <a:lnTo>
                    <a:pt x="77855" y="13595"/>
                  </a:lnTo>
                  <a:lnTo>
                    <a:pt x="84165" y="5414"/>
                  </a:lnTo>
                  <a:lnTo>
                    <a:pt x="79385" y="0"/>
                  </a:lnTo>
                  <a:lnTo>
                    <a:pt x="68501" y="256"/>
                  </a:lnTo>
                  <a:lnTo>
                    <a:pt x="50812" y="3987"/>
                  </a:lnTo>
                  <a:lnTo>
                    <a:pt x="7693" y="29741"/>
                  </a:lnTo>
                  <a:lnTo>
                    <a:pt x="2771" y="36405"/>
                  </a:lnTo>
                  <a:lnTo>
                    <a:pt x="0" y="46107"/>
                  </a:lnTo>
                  <a:lnTo>
                    <a:pt x="670" y="49306"/>
                  </a:lnTo>
                  <a:lnTo>
                    <a:pt x="6667" y="58866"/>
                  </a:lnTo>
                  <a:lnTo>
                    <a:pt x="12193" y="65224"/>
                  </a:lnTo>
                  <a:lnTo>
                    <a:pt x="18176" y="68756"/>
                  </a:lnTo>
                  <a:lnTo>
                    <a:pt x="30317" y="70744"/>
                  </a:lnTo>
                  <a:lnTo>
                    <a:pt x="52995" y="72529"/>
                  </a:lnTo>
                  <a:lnTo>
                    <a:pt x="86882" y="89881"/>
                  </a:lnTo>
                  <a:lnTo>
                    <a:pt x="96174" y="98412"/>
                  </a:lnTo>
                  <a:lnTo>
                    <a:pt x="98652" y="102168"/>
                  </a:lnTo>
                  <a:lnTo>
                    <a:pt x="102139" y="117568"/>
                  </a:lnTo>
                  <a:lnTo>
                    <a:pt x="98116" y="135536"/>
                  </a:lnTo>
                  <a:lnTo>
                    <a:pt x="90231" y="145161"/>
                  </a:lnTo>
                  <a:lnTo>
                    <a:pt x="79671" y="151908"/>
                  </a:lnTo>
                  <a:lnTo>
                    <a:pt x="54464" y="156595"/>
                  </a:lnTo>
                  <a:lnTo>
                    <a:pt x="47195" y="154168"/>
                  </a:lnTo>
                  <a:lnTo>
                    <a:pt x="43774" y="152039"/>
                  </a:lnTo>
                  <a:lnTo>
                    <a:pt x="24134" y="148622"/>
                  </a:lnTo>
                  <a:lnTo>
                    <a:pt x="8358" y="1477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SMARTInkShape-603">
              <a:extLst>
                <a:ext uri="{FF2B5EF4-FFF2-40B4-BE49-F238E27FC236}">
                  <a16:creationId xmlns:a16="http://schemas.microsoft.com/office/drawing/2014/main" id="{A74DF9A0-E978-6093-8DB9-CD192724AC0F}"/>
                </a:ext>
              </a:extLst>
            </p:cNvPr>
            <p:cNvSpPr/>
            <p:nvPr>
              <p:custDataLst>
                <p:tags r:id="rId245"/>
              </p:custDataLst>
            </p:nvPr>
          </p:nvSpPr>
          <p:spPr>
            <a:xfrm>
              <a:off x="3762375" y="3572312"/>
              <a:ext cx="133351" cy="132914"/>
            </a:xfrm>
            <a:custGeom>
              <a:avLst/>
              <a:gdLst/>
              <a:ahLst/>
              <a:cxnLst/>
              <a:rect l="0" t="0" r="0" b="0"/>
              <a:pathLst>
                <a:path w="133351" h="132914">
                  <a:moveTo>
                    <a:pt x="0" y="28138"/>
                  </a:moveTo>
                  <a:lnTo>
                    <a:pt x="0" y="28138"/>
                  </a:lnTo>
                  <a:lnTo>
                    <a:pt x="5056" y="23081"/>
                  </a:lnTo>
                  <a:lnTo>
                    <a:pt x="7539" y="17777"/>
                  </a:lnTo>
                  <a:lnTo>
                    <a:pt x="8201" y="14881"/>
                  </a:lnTo>
                  <a:lnTo>
                    <a:pt x="9701" y="12950"/>
                  </a:lnTo>
                  <a:lnTo>
                    <a:pt x="28056" y="0"/>
                  </a:lnTo>
                  <a:lnTo>
                    <a:pt x="36730" y="16003"/>
                  </a:lnTo>
                  <a:lnTo>
                    <a:pt x="46718" y="59266"/>
                  </a:lnTo>
                  <a:lnTo>
                    <a:pt x="47222" y="67726"/>
                  </a:lnTo>
                  <a:lnTo>
                    <a:pt x="44624" y="75013"/>
                  </a:lnTo>
                  <a:lnTo>
                    <a:pt x="40999" y="81779"/>
                  </a:lnTo>
                  <a:lnTo>
                    <a:pt x="38672" y="94747"/>
                  </a:lnTo>
                  <a:lnTo>
                    <a:pt x="38133" y="103776"/>
                  </a:lnTo>
                  <a:lnTo>
                    <a:pt x="38100" y="95190"/>
                  </a:lnTo>
                  <a:lnTo>
                    <a:pt x="47801" y="76492"/>
                  </a:lnTo>
                  <a:lnTo>
                    <a:pt x="83797" y="30670"/>
                  </a:lnTo>
                  <a:lnTo>
                    <a:pt x="97501" y="19363"/>
                  </a:lnTo>
                  <a:lnTo>
                    <a:pt x="112144" y="12132"/>
                  </a:lnTo>
                  <a:lnTo>
                    <a:pt x="121518" y="9690"/>
                  </a:lnTo>
                  <a:lnTo>
                    <a:pt x="125622" y="12177"/>
                  </a:lnTo>
                  <a:lnTo>
                    <a:pt x="128198" y="14323"/>
                  </a:lnTo>
                  <a:lnTo>
                    <a:pt x="131060" y="22350"/>
                  </a:lnTo>
                  <a:lnTo>
                    <a:pt x="133216" y="68338"/>
                  </a:lnTo>
                  <a:lnTo>
                    <a:pt x="124699" y="115731"/>
                  </a:lnTo>
                  <a:lnTo>
                    <a:pt x="124213" y="124571"/>
                  </a:lnTo>
                  <a:lnTo>
                    <a:pt x="125142" y="127352"/>
                  </a:lnTo>
                  <a:lnTo>
                    <a:pt x="133350" y="1329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SMARTInkShape-604">
              <a:extLst>
                <a:ext uri="{FF2B5EF4-FFF2-40B4-BE49-F238E27FC236}">
                  <a16:creationId xmlns:a16="http://schemas.microsoft.com/office/drawing/2014/main" id="{55C3A7F8-D136-0314-B722-0218D681C3B8}"/>
                </a:ext>
              </a:extLst>
            </p:cNvPr>
            <p:cNvSpPr/>
            <p:nvPr>
              <p:custDataLst>
                <p:tags r:id="rId246"/>
              </p:custDataLst>
            </p:nvPr>
          </p:nvSpPr>
          <p:spPr>
            <a:xfrm>
              <a:off x="3590925" y="3602575"/>
              <a:ext cx="161926" cy="12889"/>
            </a:xfrm>
            <a:custGeom>
              <a:avLst/>
              <a:gdLst/>
              <a:ahLst/>
              <a:cxnLst/>
              <a:rect l="0" t="0" r="0" b="0"/>
              <a:pathLst>
                <a:path w="161926" h="12889">
                  <a:moveTo>
                    <a:pt x="0" y="7400"/>
                  </a:moveTo>
                  <a:lnTo>
                    <a:pt x="0" y="7400"/>
                  </a:lnTo>
                  <a:lnTo>
                    <a:pt x="5056" y="12457"/>
                  </a:lnTo>
                  <a:lnTo>
                    <a:pt x="8662" y="12888"/>
                  </a:lnTo>
                  <a:lnTo>
                    <a:pt x="55907" y="1475"/>
                  </a:lnTo>
                  <a:lnTo>
                    <a:pt x="85356" y="0"/>
                  </a:lnTo>
                  <a:lnTo>
                    <a:pt x="123753" y="5625"/>
                  </a:lnTo>
                  <a:lnTo>
                    <a:pt x="161925" y="7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SMARTInkShape-605">
              <a:extLst>
                <a:ext uri="{FF2B5EF4-FFF2-40B4-BE49-F238E27FC236}">
                  <a16:creationId xmlns:a16="http://schemas.microsoft.com/office/drawing/2014/main" id="{FEB3026A-0682-4C94-EF3C-E485057349A8}"/>
                </a:ext>
              </a:extLst>
            </p:cNvPr>
            <p:cNvSpPr/>
            <p:nvPr>
              <p:custDataLst>
                <p:tags r:id="rId247"/>
              </p:custDataLst>
            </p:nvPr>
          </p:nvSpPr>
          <p:spPr>
            <a:xfrm>
              <a:off x="3600450" y="3496283"/>
              <a:ext cx="85726" cy="199418"/>
            </a:xfrm>
            <a:custGeom>
              <a:avLst/>
              <a:gdLst/>
              <a:ahLst/>
              <a:cxnLst/>
              <a:rect l="0" t="0" r="0" b="0"/>
              <a:pathLst>
                <a:path w="85726" h="199418">
                  <a:moveTo>
                    <a:pt x="0" y="66067"/>
                  </a:moveTo>
                  <a:lnTo>
                    <a:pt x="0" y="66067"/>
                  </a:lnTo>
                  <a:lnTo>
                    <a:pt x="25947" y="25990"/>
                  </a:lnTo>
                  <a:lnTo>
                    <a:pt x="40261" y="13388"/>
                  </a:lnTo>
                  <a:lnTo>
                    <a:pt x="46501" y="4010"/>
                  </a:lnTo>
                  <a:lnTo>
                    <a:pt x="55538" y="0"/>
                  </a:lnTo>
                  <a:lnTo>
                    <a:pt x="61729" y="9685"/>
                  </a:lnTo>
                  <a:lnTo>
                    <a:pt x="72244" y="47129"/>
                  </a:lnTo>
                  <a:lnTo>
                    <a:pt x="76086" y="82916"/>
                  </a:lnTo>
                  <a:lnTo>
                    <a:pt x="82398" y="120331"/>
                  </a:lnTo>
                  <a:lnTo>
                    <a:pt x="85067" y="165254"/>
                  </a:lnTo>
                  <a:lnTo>
                    <a:pt x="85725" y="199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606">
              <a:extLst>
                <a:ext uri="{FF2B5EF4-FFF2-40B4-BE49-F238E27FC236}">
                  <a16:creationId xmlns:a16="http://schemas.microsoft.com/office/drawing/2014/main" id="{C0E4228B-4094-6788-2BF7-FCC0FDC71764}"/>
                </a:ext>
              </a:extLst>
            </p:cNvPr>
            <p:cNvSpPr/>
            <p:nvPr>
              <p:custDataLst>
                <p:tags r:id="rId248"/>
              </p:custDataLst>
            </p:nvPr>
          </p:nvSpPr>
          <p:spPr>
            <a:xfrm>
              <a:off x="3552825" y="3533775"/>
              <a:ext cx="66666" cy="161926"/>
            </a:xfrm>
            <a:custGeom>
              <a:avLst/>
              <a:gdLst/>
              <a:ahLst/>
              <a:cxnLst/>
              <a:rect l="0" t="0" r="0" b="0"/>
              <a:pathLst>
                <a:path w="66666" h="161926">
                  <a:moveTo>
                    <a:pt x="57150" y="0"/>
                  </a:moveTo>
                  <a:lnTo>
                    <a:pt x="57150" y="0"/>
                  </a:lnTo>
                  <a:lnTo>
                    <a:pt x="66665" y="0"/>
                  </a:lnTo>
                  <a:lnTo>
                    <a:pt x="54915" y="37171"/>
                  </a:lnTo>
                  <a:lnTo>
                    <a:pt x="52485" y="40656"/>
                  </a:lnTo>
                  <a:lnTo>
                    <a:pt x="39246" y="87315"/>
                  </a:lnTo>
                  <a:lnTo>
                    <a:pt x="17596" y="134593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9" name="SMARTInkShape-Group99">
            <a:extLst>
              <a:ext uri="{FF2B5EF4-FFF2-40B4-BE49-F238E27FC236}">
                <a16:creationId xmlns:a16="http://schemas.microsoft.com/office/drawing/2014/main" id="{73D8E3FB-466F-93C2-8471-ED1183828E03}"/>
              </a:ext>
            </a:extLst>
          </p:cNvPr>
          <p:cNvGrpSpPr/>
          <p:nvPr/>
        </p:nvGrpSpPr>
        <p:grpSpPr>
          <a:xfrm>
            <a:off x="7781925" y="3534283"/>
            <a:ext cx="1323706" cy="828168"/>
            <a:chOff x="7781925" y="3534283"/>
            <a:chExt cx="1323706" cy="828168"/>
          </a:xfrm>
        </p:grpSpPr>
        <p:sp>
          <p:nvSpPr>
            <p:cNvPr id="469" name="SMARTInkShape-607">
              <a:extLst>
                <a:ext uri="{FF2B5EF4-FFF2-40B4-BE49-F238E27FC236}">
                  <a16:creationId xmlns:a16="http://schemas.microsoft.com/office/drawing/2014/main" id="{06B88864-E8D7-A8BC-3934-41CE71B09E7A}"/>
                </a:ext>
              </a:extLst>
            </p:cNvPr>
            <p:cNvSpPr/>
            <p:nvPr>
              <p:custDataLst>
                <p:tags r:id="rId221"/>
              </p:custDataLst>
            </p:nvPr>
          </p:nvSpPr>
          <p:spPr>
            <a:xfrm>
              <a:off x="8829675" y="4162793"/>
              <a:ext cx="132944" cy="199658"/>
            </a:xfrm>
            <a:custGeom>
              <a:avLst/>
              <a:gdLst/>
              <a:ahLst/>
              <a:cxnLst/>
              <a:rect l="0" t="0" r="0" b="0"/>
              <a:pathLst>
                <a:path w="132944" h="199658">
                  <a:moveTo>
                    <a:pt x="0" y="18682"/>
                  </a:moveTo>
                  <a:lnTo>
                    <a:pt x="0" y="18682"/>
                  </a:lnTo>
                  <a:lnTo>
                    <a:pt x="5057" y="18682"/>
                  </a:lnTo>
                  <a:lnTo>
                    <a:pt x="35210" y="10040"/>
                  </a:lnTo>
                  <a:lnTo>
                    <a:pt x="76700" y="9235"/>
                  </a:lnTo>
                  <a:lnTo>
                    <a:pt x="100660" y="9167"/>
                  </a:lnTo>
                  <a:lnTo>
                    <a:pt x="105768" y="6339"/>
                  </a:lnTo>
                  <a:lnTo>
                    <a:pt x="108611" y="4104"/>
                  </a:lnTo>
                  <a:lnTo>
                    <a:pt x="111566" y="3672"/>
                  </a:lnTo>
                  <a:lnTo>
                    <a:pt x="122001" y="8225"/>
                  </a:lnTo>
                  <a:lnTo>
                    <a:pt x="122609" y="7478"/>
                  </a:lnTo>
                  <a:lnTo>
                    <a:pt x="123285" y="3825"/>
                  </a:lnTo>
                  <a:lnTo>
                    <a:pt x="124523" y="2427"/>
                  </a:lnTo>
                  <a:lnTo>
                    <a:pt x="131977" y="0"/>
                  </a:lnTo>
                  <a:lnTo>
                    <a:pt x="132435" y="936"/>
                  </a:lnTo>
                  <a:lnTo>
                    <a:pt x="132943" y="4798"/>
                  </a:lnTo>
                  <a:lnTo>
                    <a:pt x="130346" y="10042"/>
                  </a:lnTo>
                  <a:lnTo>
                    <a:pt x="128172" y="12922"/>
                  </a:lnTo>
                  <a:lnTo>
                    <a:pt x="118753" y="51829"/>
                  </a:lnTo>
                  <a:lnTo>
                    <a:pt x="104499" y="98267"/>
                  </a:lnTo>
                  <a:lnTo>
                    <a:pt x="87239" y="140981"/>
                  </a:lnTo>
                  <a:lnTo>
                    <a:pt x="79470" y="170630"/>
                  </a:lnTo>
                  <a:lnTo>
                    <a:pt x="76595" y="186756"/>
                  </a:lnTo>
                  <a:lnTo>
                    <a:pt x="74347" y="191056"/>
                  </a:lnTo>
                  <a:lnTo>
                    <a:pt x="66675" y="19965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608">
              <a:extLst>
                <a:ext uri="{FF2B5EF4-FFF2-40B4-BE49-F238E27FC236}">
                  <a16:creationId xmlns:a16="http://schemas.microsoft.com/office/drawing/2014/main" id="{FDB4FBAD-7558-06E3-B047-804F8E4370C9}"/>
                </a:ext>
              </a:extLst>
            </p:cNvPr>
            <p:cNvSpPr/>
            <p:nvPr>
              <p:custDataLst>
                <p:tags r:id="rId222"/>
              </p:custDataLst>
            </p:nvPr>
          </p:nvSpPr>
          <p:spPr>
            <a:xfrm>
              <a:off x="8707779" y="4133980"/>
              <a:ext cx="102662" cy="227167"/>
            </a:xfrm>
            <a:custGeom>
              <a:avLst/>
              <a:gdLst/>
              <a:ahLst/>
              <a:cxnLst/>
              <a:rect l="0" t="0" r="0" b="0"/>
              <a:pathLst>
                <a:path w="102662" h="227167">
                  <a:moveTo>
                    <a:pt x="74271" y="28445"/>
                  </a:moveTo>
                  <a:lnTo>
                    <a:pt x="74271" y="28445"/>
                  </a:lnTo>
                  <a:lnTo>
                    <a:pt x="100738" y="11112"/>
                  </a:lnTo>
                  <a:lnTo>
                    <a:pt x="101909" y="7336"/>
                  </a:lnTo>
                  <a:lnTo>
                    <a:pt x="102661" y="1345"/>
                  </a:lnTo>
                  <a:lnTo>
                    <a:pt x="101665" y="853"/>
                  </a:lnTo>
                  <a:lnTo>
                    <a:pt x="89572" y="0"/>
                  </a:lnTo>
                  <a:lnTo>
                    <a:pt x="80718" y="8394"/>
                  </a:lnTo>
                  <a:lnTo>
                    <a:pt x="39166" y="53786"/>
                  </a:lnTo>
                  <a:lnTo>
                    <a:pt x="21515" y="86838"/>
                  </a:lnTo>
                  <a:lnTo>
                    <a:pt x="4580" y="128327"/>
                  </a:lnTo>
                  <a:lnTo>
                    <a:pt x="0" y="158699"/>
                  </a:lnTo>
                  <a:lnTo>
                    <a:pt x="3699" y="189453"/>
                  </a:lnTo>
                  <a:lnTo>
                    <a:pt x="11507" y="206190"/>
                  </a:lnTo>
                  <a:lnTo>
                    <a:pt x="20975" y="218568"/>
                  </a:lnTo>
                  <a:lnTo>
                    <a:pt x="28712" y="224069"/>
                  </a:lnTo>
                  <a:lnTo>
                    <a:pt x="44074" y="227166"/>
                  </a:lnTo>
                  <a:lnTo>
                    <a:pt x="53090" y="225067"/>
                  </a:lnTo>
                  <a:lnTo>
                    <a:pt x="67499" y="215098"/>
                  </a:lnTo>
                  <a:lnTo>
                    <a:pt x="71261" y="209121"/>
                  </a:lnTo>
                  <a:lnTo>
                    <a:pt x="73992" y="202937"/>
                  </a:lnTo>
                  <a:lnTo>
                    <a:pt x="78734" y="196661"/>
                  </a:lnTo>
                  <a:lnTo>
                    <a:pt x="82296" y="177064"/>
                  </a:lnTo>
                  <a:lnTo>
                    <a:pt x="83352" y="156207"/>
                  </a:lnTo>
                  <a:lnTo>
                    <a:pt x="81384" y="150661"/>
                  </a:lnTo>
                  <a:lnTo>
                    <a:pt x="73552" y="141677"/>
                  </a:lnTo>
                  <a:lnTo>
                    <a:pt x="57242" y="130669"/>
                  </a:lnTo>
                  <a:lnTo>
                    <a:pt x="39003" y="125762"/>
                  </a:lnTo>
                  <a:lnTo>
                    <a:pt x="17121" y="13322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SMARTInkShape-609">
              <a:extLst>
                <a:ext uri="{FF2B5EF4-FFF2-40B4-BE49-F238E27FC236}">
                  <a16:creationId xmlns:a16="http://schemas.microsoft.com/office/drawing/2014/main" id="{4F45FC57-FA59-9A2B-28D2-76F751BD9DF9}"/>
                </a:ext>
              </a:extLst>
            </p:cNvPr>
            <p:cNvSpPr/>
            <p:nvPr>
              <p:custDataLst>
                <p:tags r:id="rId223"/>
              </p:custDataLst>
            </p:nvPr>
          </p:nvSpPr>
          <p:spPr>
            <a:xfrm>
              <a:off x="8574036" y="4114800"/>
              <a:ext cx="110696" cy="199298"/>
            </a:xfrm>
            <a:custGeom>
              <a:avLst/>
              <a:gdLst/>
              <a:ahLst/>
              <a:cxnLst/>
              <a:rect l="0" t="0" r="0" b="0"/>
              <a:pathLst>
                <a:path w="110696" h="199298">
                  <a:moveTo>
                    <a:pt x="84189" y="57150"/>
                  </a:moveTo>
                  <a:lnTo>
                    <a:pt x="84189" y="57150"/>
                  </a:lnTo>
                  <a:lnTo>
                    <a:pt x="98318" y="32261"/>
                  </a:lnTo>
                  <a:lnTo>
                    <a:pt x="97842" y="28916"/>
                  </a:lnTo>
                  <a:lnTo>
                    <a:pt x="94937" y="19151"/>
                  </a:lnTo>
                  <a:lnTo>
                    <a:pt x="94529" y="15943"/>
                  </a:lnTo>
                  <a:lnTo>
                    <a:pt x="93200" y="13803"/>
                  </a:lnTo>
                  <a:lnTo>
                    <a:pt x="91254" y="12377"/>
                  </a:lnTo>
                  <a:lnTo>
                    <a:pt x="86270" y="10793"/>
                  </a:lnTo>
                  <a:lnTo>
                    <a:pt x="80529" y="10089"/>
                  </a:lnTo>
                  <a:lnTo>
                    <a:pt x="66289" y="14748"/>
                  </a:lnTo>
                  <a:lnTo>
                    <a:pt x="33446" y="36103"/>
                  </a:lnTo>
                  <a:lnTo>
                    <a:pt x="25300" y="46385"/>
                  </a:lnTo>
                  <a:lnTo>
                    <a:pt x="20974" y="58010"/>
                  </a:lnTo>
                  <a:lnTo>
                    <a:pt x="18198" y="77663"/>
                  </a:lnTo>
                  <a:lnTo>
                    <a:pt x="23462" y="87787"/>
                  </a:lnTo>
                  <a:lnTo>
                    <a:pt x="31799" y="97225"/>
                  </a:lnTo>
                  <a:lnTo>
                    <a:pt x="69527" y="122942"/>
                  </a:lnTo>
                  <a:lnTo>
                    <a:pt x="95167" y="158007"/>
                  </a:lnTo>
                  <a:lnTo>
                    <a:pt x="100848" y="177579"/>
                  </a:lnTo>
                  <a:lnTo>
                    <a:pt x="99354" y="187580"/>
                  </a:lnTo>
                  <a:lnTo>
                    <a:pt x="97474" y="191728"/>
                  </a:lnTo>
                  <a:lnTo>
                    <a:pt x="94104" y="194494"/>
                  </a:lnTo>
                  <a:lnTo>
                    <a:pt x="84715" y="197567"/>
                  </a:lnTo>
                  <a:lnTo>
                    <a:pt x="62473" y="199297"/>
                  </a:lnTo>
                  <a:lnTo>
                    <a:pt x="15956" y="186703"/>
                  </a:lnTo>
                  <a:lnTo>
                    <a:pt x="3646" y="182672"/>
                  </a:lnTo>
                  <a:lnTo>
                    <a:pt x="1920" y="179990"/>
                  </a:lnTo>
                  <a:lnTo>
                    <a:pt x="0" y="171365"/>
                  </a:lnTo>
                  <a:lnTo>
                    <a:pt x="1604" y="167160"/>
                  </a:lnTo>
                  <a:lnTo>
                    <a:pt x="25114" y="144440"/>
                  </a:lnTo>
                  <a:lnTo>
                    <a:pt x="34297" y="138279"/>
                  </a:lnTo>
                  <a:lnTo>
                    <a:pt x="58929" y="124211"/>
                  </a:lnTo>
                  <a:lnTo>
                    <a:pt x="80115" y="107123"/>
                  </a:lnTo>
                  <a:lnTo>
                    <a:pt x="94742" y="83599"/>
                  </a:lnTo>
                  <a:lnTo>
                    <a:pt x="110695" y="38502"/>
                  </a:lnTo>
                  <a:lnTo>
                    <a:pt x="109022" y="27342"/>
                  </a:lnTo>
                  <a:lnTo>
                    <a:pt x="107094" y="21403"/>
                  </a:lnTo>
                  <a:lnTo>
                    <a:pt x="99310" y="11982"/>
                  </a:lnTo>
                  <a:lnTo>
                    <a:pt x="88793" y="5325"/>
                  </a:lnTo>
                  <a:lnTo>
                    <a:pt x="6513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SMARTInkShape-610">
              <a:extLst>
                <a:ext uri="{FF2B5EF4-FFF2-40B4-BE49-F238E27FC236}">
                  <a16:creationId xmlns:a16="http://schemas.microsoft.com/office/drawing/2014/main" id="{0F5F2D57-3C2E-F606-E5B9-11A9152BF7FB}"/>
                </a:ext>
              </a:extLst>
            </p:cNvPr>
            <p:cNvSpPr/>
            <p:nvPr>
              <p:custDataLst>
                <p:tags r:id="rId224"/>
              </p:custDataLst>
            </p:nvPr>
          </p:nvSpPr>
          <p:spPr>
            <a:xfrm>
              <a:off x="8477250" y="4125765"/>
              <a:ext cx="17111" cy="170011"/>
            </a:xfrm>
            <a:custGeom>
              <a:avLst/>
              <a:gdLst/>
              <a:ahLst/>
              <a:cxnLst/>
              <a:rect l="0" t="0" r="0" b="0"/>
              <a:pathLst>
                <a:path w="17111" h="170011">
                  <a:moveTo>
                    <a:pt x="9525" y="17610"/>
                  </a:moveTo>
                  <a:lnTo>
                    <a:pt x="9525" y="17610"/>
                  </a:lnTo>
                  <a:lnTo>
                    <a:pt x="9525" y="0"/>
                  </a:lnTo>
                  <a:lnTo>
                    <a:pt x="12348" y="2022"/>
                  </a:lnTo>
                  <a:lnTo>
                    <a:pt x="14581" y="4043"/>
                  </a:lnTo>
                  <a:lnTo>
                    <a:pt x="17064" y="11933"/>
                  </a:lnTo>
                  <a:lnTo>
                    <a:pt x="17110" y="23553"/>
                  </a:lnTo>
                  <a:lnTo>
                    <a:pt x="9272" y="69794"/>
                  </a:lnTo>
                  <a:lnTo>
                    <a:pt x="1430" y="116466"/>
                  </a:lnTo>
                  <a:lnTo>
                    <a:pt x="0" y="17001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SMARTInkShape-611">
              <a:extLst>
                <a:ext uri="{FF2B5EF4-FFF2-40B4-BE49-F238E27FC236}">
                  <a16:creationId xmlns:a16="http://schemas.microsoft.com/office/drawing/2014/main" id="{37AA6762-6DFE-160A-8553-8C478BE33538}"/>
                </a:ext>
              </a:extLst>
            </p:cNvPr>
            <p:cNvSpPr/>
            <p:nvPr>
              <p:custDataLst>
                <p:tags r:id="rId225"/>
              </p:custDataLst>
            </p:nvPr>
          </p:nvSpPr>
          <p:spPr>
            <a:xfrm>
              <a:off x="8382000" y="42576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SMARTInkShape-612">
              <a:extLst>
                <a:ext uri="{FF2B5EF4-FFF2-40B4-BE49-F238E27FC236}">
                  <a16:creationId xmlns:a16="http://schemas.microsoft.com/office/drawing/2014/main" id="{5BD92ADA-826E-4D06-855C-C24CC8451165}"/>
                </a:ext>
              </a:extLst>
            </p:cNvPr>
            <p:cNvSpPr/>
            <p:nvPr>
              <p:custDataLst>
                <p:tags r:id="rId226"/>
              </p:custDataLst>
            </p:nvPr>
          </p:nvSpPr>
          <p:spPr>
            <a:xfrm>
              <a:off x="8193427" y="4088495"/>
              <a:ext cx="119195" cy="167077"/>
            </a:xfrm>
            <a:custGeom>
              <a:avLst/>
              <a:gdLst/>
              <a:ahLst/>
              <a:cxnLst/>
              <a:rect l="0" t="0" r="0" b="0"/>
              <a:pathLst>
                <a:path w="119195" h="167077">
                  <a:moveTo>
                    <a:pt x="93323" y="54880"/>
                  </a:moveTo>
                  <a:lnTo>
                    <a:pt x="93323" y="54880"/>
                  </a:lnTo>
                  <a:lnTo>
                    <a:pt x="98379" y="49823"/>
                  </a:lnTo>
                  <a:lnTo>
                    <a:pt x="100862" y="44519"/>
                  </a:lnTo>
                  <a:lnTo>
                    <a:pt x="102457" y="32490"/>
                  </a:lnTo>
                  <a:lnTo>
                    <a:pt x="97675" y="18024"/>
                  </a:lnTo>
                  <a:lnTo>
                    <a:pt x="89612" y="9219"/>
                  </a:lnTo>
                  <a:lnTo>
                    <a:pt x="80032" y="2836"/>
                  </a:lnTo>
                  <a:lnTo>
                    <a:pt x="72246" y="0"/>
                  </a:lnTo>
                  <a:lnTo>
                    <a:pt x="62437" y="1561"/>
                  </a:lnTo>
                  <a:lnTo>
                    <a:pt x="51021" y="6841"/>
                  </a:lnTo>
                  <a:lnTo>
                    <a:pt x="25219" y="28380"/>
                  </a:lnTo>
                  <a:lnTo>
                    <a:pt x="14466" y="48792"/>
                  </a:lnTo>
                  <a:lnTo>
                    <a:pt x="2409" y="90680"/>
                  </a:lnTo>
                  <a:lnTo>
                    <a:pt x="0" y="111007"/>
                  </a:lnTo>
                  <a:lnTo>
                    <a:pt x="4574" y="127803"/>
                  </a:lnTo>
                  <a:lnTo>
                    <a:pt x="19700" y="150776"/>
                  </a:lnTo>
                  <a:lnTo>
                    <a:pt x="34703" y="162081"/>
                  </a:lnTo>
                  <a:lnTo>
                    <a:pt x="57609" y="167076"/>
                  </a:lnTo>
                  <a:lnTo>
                    <a:pt x="79449" y="163501"/>
                  </a:lnTo>
                  <a:lnTo>
                    <a:pt x="104732" y="146264"/>
                  </a:lnTo>
                  <a:lnTo>
                    <a:pt x="113564" y="138534"/>
                  </a:lnTo>
                  <a:lnTo>
                    <a:pt x="118194" y="125926"/>
                  </a:lnTo>
                  <a:lnTo>
                    <a:pt x="119194" y="108681"/>
                  </a:lnTo>
                  <a:lnTo>
                    <a:pt x="111211" y="63116"/>
                  </a:lnTo>
                  <a:lnTo>
                    <a:pt x="102891" y="24606"/>
                  </a:lnTo>
                  <a:lnTo>
                    <a:pt x="100760" y="21998"/>
                  </a:lnTo>
                  <a:lnTo>
                    <a:pt x="85557" y="8885"/>
                  </a:lnTo>
                  <a:lnTo>
                    <a:pt x="74273" y="725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SMARTInkShape-613">
              <a:extLst>
                <a:ext uri="{FF2B5EF4-FFF2-40B4-BE49-F238E27FC236}">
                  <a16:creationId xmlns:a16="http://schemas.microsoft.com/office/drawing/2014/main" id="{F1388C32-F034-C279-56FD-F454E06A8190}"/>
                </a:ext>
              </a:extLst>
            </p:cNvPr>
            <p:cNvSpPr/>
            <p:nvPr>
              <p:custDataLst>
                <p:tags r:id="rId227"/>
              </p:custDataLst>
            </p:nvPr>
          </p:nvSpPr>
          <p:spPr>
            <a:xfrm>
              <a:off x="7953375" y="4191000"/>
              <a:ext cx="66676" cy="19051"/>
            </a:xfrm>
            <a:custGeom>
              <a:avLst/>
              <a:gdLst/>
              <a:ahLst/>
              <a:cxnLst/>
              <a:rect l="0" t="0" r="0" b="0"/>
              <a:pathLst>
                <a:path w="66676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3"/>
                  </a:lnTo>
                  <a:lnTo>
                    <a:pt x="1058" y="12504"/>
                  </a:lnTo>
                  <a:lnTo>
                    <a:pt x="2822" y="11511"/>
                  </a:lnTo>
                  <a:lnTo>
                    <a:pt x="9721" y="10408"/>
                  </a:lnTo>
                  <a:lnTo>
                    <a:pt x="29339" y="8729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SMARTInkShape-614">
              <a:extLst>
                <a:ext uri="{FF2B5EF4-FFF2-40B4-BE49-F238E27FC236}">
                  <a16:creationId xmlns:a16="http://schemas.microsoft.com/office/drawing/2014/main" id="{17518D49-B58E-3C1A-9917-D01A450840F3}"/>
                </a:ext>
              </a:extLst>
            </p:cNvPr>
            <p:cNvSpPr/>
            <p:nvPr>
              <p:custDataLst>
                <p:tags r:id="rId228"/>
              </p:custDataLst>
            </p:nvPr>
          </p:nvSpPr>
          <p:spPr>
            <a:xfrm>
              <a:off x="7943850" y="4133850"/>
              <a:ext cx="95251" cy="9526"/>
            </a:xfrm>
            <a:custGeom>
              <a:avLst/>
              <a:gdLst/>
              <a:ahLst/>
              <a:cxnLst/>
              <a:rect l="0" t="0" r="0" b="0"/>
              <a:pathLst>
                <a:path w="95251" h="9526">
                  <a:moveTo>
                    <a:pt x="0" y="0"/>
                  </a:moveTo>
                  <a:lnTo>
                    <a:pt x="0" y="0"/>
                  </a:lnTo>
                  <a:lnTo>
                    <a:pt x="45988" y="0"/>
                  </a:lnTo>
                  <a:lnTo>
                    <a:pt x="69094" y="1058"/>
                  </a:lnTo>
                  <a:lnTo>
                    <a:pt x="95250" y="95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SMARTInkShape-615">
              <a:extLst>
                <a:ext uri="{FF2B5EF4-FFF2-40B4-BE49-F238E27FC236}">
                  <a16:creationId xmlns:a16="http://schemas.microsoft.com/office/drawing/2014/main" id="{32744D66-FA95-3854-E094-368AF0455949}"/>
                </a:ext>
              </a:extLst>
            </p:cNvPr>
            <p:cNvSpPr/>
            <p:nvPr>
              <p:custDataLst>
                <p:tags r:id="rId229"/>
              </p:custDataLst>
            </p:nvPr>
          </p:nvSpPr>
          <p:spPr>
            <a:xfrm>
              <a:off x="9039225" y="3562350"/>
              <a:ext cx="66406" cy="381001"/>
            </a:xfrm>
            <a:custGeom>
              <a:avLst/>
              <a:gdLst/>
              <a:ahLst/>
              <a:cxnLst/>
              <a:rect l="0" t="0" r="0" b="0"/>
              <a:pathLst>
                <a:path w="66406" h="381001">
                  <a:moveTo>
                    <a:pt x="38100" y="0"/>
                  </a:moveTo>
                  <a:lnTo>
                    <a:pt x="38100" y="0"/>
                  </a:lnTo>
                  <a:lnTo>
                    <a:pt x="43157" y="0"/>
                  </a:lnTo>
                  <a:lnTo>
                    <a:pt x="48461" y="5644"/>
                  </a:lnTo>
                  <a:lnTo>
                    <a:pt x="51357" y="10113"/>
                  </a:lnTo>
                  <a:lnTo>
                    <a:pt x="56006" y="48760"/>
                  </a:lnTo>
                  <a:lnTo>
                    <a:pt x="57869" y="89001"/>
                  </a:lnTo>
                  <a:lnTo>
                    <a:pt x="63596" y="125149"/>
                  </a:lnTo>
                  <a:lnTo>
                    <a:pt x="65307" y="157222"/>
                  </a:lnTo>
                  <a:lnTo>
                    <a:pt x="66067" y="192643"/>
                  </a:lnTo>
                  <a:lnTo>
                    <a:pt x="66405" y="227436"/>
                  </a:lnTo>
                  <a:lnTo>
                    <a:pt x="65537" y="270823"/>
                  </a:lnTo>
                  <a:lnTo>
                    <a:pt x="56297" y="314944"/>
                  </a:lnTo>
                  <a:lnTo>
                    <a:pt x="40105" y="351644"/>
                  </a:lnTo>
                  <a:lnTo>
                    <a:pt x="24112" y="366187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SMARTInkShape-616">
              <a:extLst>
                <a:ext uri="{FF2B5EF4-FFF2-40B4-BE49-F238E27FC236}">
                  <a16:creationId xmlns:a16="http://schemas.microsoft.com/office/drawing/2014/main" id="{FDDF9A7C-206F-EF6A-D377-E884BB495D5A}"/>
                </a:ext>
              </a:extLst>
            </p:cNvPr>
            <p:cNvSpPr/>
            <p:nvPr>
              <p:custDataLst>
                <p:tags r:id="rId230"/>
              </p:custDataLst>
            </p:nvPr>
          </p:nvSpPr>
          <p:spPr>
            <a:xfrm>
              <a:off x="8936338" y="3649560"/>
              <a:ext cx="74313" cy="182427"/>
            </a:xfrm>
            <a:custGeom>
              <a:avLst/>
              <a:gdLst/>
              <a:ahLst/>
              <a:cxnLst/>
              <a:rect l="0" t="0" r="0" b="0"/>
              <a:pathLst>
                <a:path w="74313" h="182427">
                  <a:moveTo>
                    <a:pt x="45737" y="55665"/>
                  </a:moveTo>
                  <a:lnTo>
                    <a:pt x="45737" y="55665"/>
                  </a:lnTo>
                  <a:lnTo>
                    <a:pt x="58994" y="55665"/>
                  </a:lnTo>
                  <a:lnTo>
                    <a:pt x="60924" y="54607"/>
                  </a:lnTo>
                  <a:lnTo>
                    <a:pt x="62213" y="52843"/>
                  </a:lnTo>
                  <a:lnTo>
                    <a:pt x="63643" y="48060"/>
                  </a:lnTo>
                  <a:lnTo>
                    <a:pt x="64775" y="31709"/>
                  </a:lnTo>
                  <a:lnTo>
                    <a:pt x="61957" y="26321"/>
                  </a:lnTo>
                  <a:lnTo>
                    <a:pt x="58239" y="20398"/>
                  </a:lnTo>
                  <a:lnTo>
                    <a:pt x="56585" y="14238"/>
                  </a:lnTo>
                  <a:lnTo>
                    <a:pt x="54027" y="12172"/>
                  </a:lnTo>
                  <a:lnTo>
                    <a:pt x="37536" y="6034"/>
                  </a:lnTo>
                  <a:lnTo>
                    <a:pt x="30449" y="1857"/>
                  </a:lnTo>
                  <a:lnTo>
                    <a:pt x="23773" y="0"/>
                  </a:lnTo>
                  <a:lnTo>
                    <a:pt x="20511" y="1622"/>
                  </a:lnTo>
                  <a:lnTo>
                    <a:pt x="4484" y="20104"/>
                  </a:lnTo>
                  <a:lnTo>
                    <a:pt x="944" y="26807"/>
                  </a:lnTo>
                  <a:lnTo>
                    <a:pt x="0" y="30076"/>
                  </a:lnTo>
                  <a:lnTo>
                    <a:pt x="429" y="33314"/>
                  </a:lnTo>
                  <a:lnTo>
                    <a:pt x="3728" y="39734"/>
                  </a:lnTo>
                  <a:lnTo>
                    <a:pt x="11535" y="49298"/>
                  </a:lnTo>
                  <a:lnTo>
                    <a:pt x="13411" y="50363"/>
                  </a:lnTo>
                  <a:lnTo>
                    <a:pt x="14661" y="50013"/>
                  </a:lnTo>
                  <a:lnTo>
                    <a:pt x="15495" y="48722"/>
                  </a:lnTo>
                  <a:lnTo>
                    <a:pt x="22065" y="47288"/>
                  </a:lnTo>
                  <a:lnTo>
                    <a:pt x="59869" y="46142"/>
                  </a:lnTo>
                  <a:lnTo>
                    <a:pt x="61510" y="47199"/>
                  </a:lnTo>
                  <a:lnTo>
                    <a:pt x="62602" y="48963"/>
                  </a:lnTo>
                  <a:lnTo>
                    <a:pt x="64140" y="56501"/>
                  </a:lnTo>
                  <a:lnTo>
                    <a:pt x="64749" y="101309"/>
                  </a:lnTo>
                  <a:lnTo>
                    <a:pt x="59290" y="133394"/>
                  </a:lnTo>
                  <a:lnTo>
                    <a:pt x="65224" y="171937"/>
                  </a:lnTo>
                  <a:lnTo>
                    <a:pt x="69567" y="180719"/>
                  </a:lnTo>
                  <a:lnTo>
                    <a:pt x="71149" y="182426"/>
                  </a:lnTo>
                  <a:lnTo>
                    <a:pt x="74312" y="17949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SMARTInkShape-617">
              <a:extLst>
                <a:ext uri="{FF2B5EF4-FFF2-40B4-BE49-F238E27FC236}">
                  <a16:creationId xmlns:a16="http://schemas.microsoft.com/office/drawing/2014/main" id="{6364448C-B612-5BF3-6376-139E22BD1C12}"/>
                </a:ext>
              </a:extLst>
            </p:cNvPr>
            <p:cNvSpPr/>
            <p:nvPr>
              <p:custDataLst>
                <p:tags r:id="rId231"/>
              </p:custDataLst>
            </p:nvPr>
          </p:nvSpPr>
          <p:spPr>
            <a:xfrm>
              <a:off x="8832497" y="3653256"/>
              <a:ext cx="100301" cy="137018"/>
            </a:xfrm>
            <a:custGeom>
              <a:avLst/>
              <a:gdLst/>
              <a:ahLst/>
              <a:cxnLst/>
              <a:rect l="0" t="0" r="0" b="0"/>
              <a:pathLst>
                <a:path w="100301" h="137018">
                  <a:moveTo>
                    <a:pt x="73378" y="23394"/>
                  </a:moveTo>
                  <a:lnTo>
                    <a:pt x="73378" y="23394"/>
                  </a:lnTo>
                  <a:lnTo>
                    <a:pt x="73378" y="18337"/>
                  </a:lnTo>
                  <a:lnTo>
                    <a:pt x="70554" y="13033"/>
                  </a:lnTo>
                  <a:lnTo>
                    <a:pt x="60121" y="1004"/>
                  </a:lnTo>
                  <a:lnTo>
                    <a:pt x="56074" y="0"/>
                  </a:lnTo>
                  <a:lnTo>
                    <a:pt x="33378" y="3563"/>
                  </a:lnTo>
                  <a:lnTo>
                    <a:pt x="29778" y="5940"/>
                  </a:lnTo>
                  <a:lnTo>
                    <a:pt x="22956" y="14225"/>
                  </a:lnTo>
                  <a:lnTo>
                    <a:pt x="19219" y="22141"/>
                  </a:lnTo>
                  <a:lnTo>
                    <a:pt x="18221" y="25734"/>
                  </a:lnTo>
                  <a:lnTo>
                    <a:pt x="19936" y="35370"/>
                  </a:lnTo>
                  <a:lnTo>
                    <a:pt x="24603" y="53747"/>
                  </a:lnTo>
                  <a:lnTo>
                    <a:pt x="27103" y="57388"/>
                  </a:lnTo>
                  <a:lnTo>
                    <a:pt x="72675" y="98989"/>
                  </a:lnTo>
                  <a:lnTo>
                    <a:pt x="82695" y="111762"/>
                  </a:lnTo>
                  <a:lnTo>
                    <a:pt x="89544" y="126130"/>
                  </a:lnTo>
                  <a:lnTo>
                    <a:pt x="90506" y="129985"/>
                  </a:lnTo>
                  <a:lnTo>
                    <a:pt x="89030" y="132554"/>
                  </a:lnTo>
                  <a:lnTo>
                    <a:pt x="85927" y="134267"/>
                  </a:lnTo>
                  <a:lnTo>
                    <a:pt x="65744" y="137017"/>
                  </a:lnTo>
                  <a:lnTo>
                    <a:pt x="40316" y="136502"/>
                  </a:lnTo>
                  <a:lnTo>
                    <a:pt x="6700" y="129476"/>
                  </a:lnTo>
                  <a:lnTo>
                    <a:pt x="3526" y="127981"/>
                  </a:lnTo>
                  <a:lnTo>
                    <a:pt x="1410" y="125927"/>
                  </a:lnTo>
                  <a:lnTo>
                    <a:pt x="0" y="123500"/>
                  </a:lnTo>
                  <a:lnTo>
                    <a:pt x="1177" y="121881"/>
                  </a:lnTo>
                  <a:lnTo>
                    <a:pt x="48245" y="102481"/>
                  </a:lnTo>
                  <a:lnTo>
                    <a:pt x="73431" y="87190"/>
                  </a:lnTo>
                  <a:lnTo>
                    <a:pt x="88676" y="74213"/>
                  </a:lnTo>
                  <a:lnTo>
                    <a:pt x="100300" y="54897"/>
                  </a:lnTo>
                  <a:lnTo>
                    <a:pt x="99793" y="52863"/>
                  </a:lnTo>
                  <a:lnTo>
                    <a:pt x="95080" y="44943"/>
                  </a:lnTo>
                  <a:lnTo>
                    <a:pt x="92156" y="35894"/>
                  </a:lnTo>
                  <a:lnTo>
                    <a:pt x="87721" y="2965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SMARTInkShape-618">
              <a:extLst>
                <a:ext uri="{FF2B5EF4-FFF2-40B4-BE49-F238E27FC236}">
                  <a16:creationId xmlns:a16="http://schemas.microsoft.com/office/drawing/2014/main" id="{89E6A008-A640-43B2-AFDB-6CC98E6AAD9F}"/>
                </a:ext>
              </a:extLst>
            </p:cNvPr>
            <p:cNvSpPr/>
            <p:nvPr>
              <p:custDataLst>
                <p:tags r:id="rId232"/>
              </p:custDataLst>
            </p:nvPr>
          </p:nvSpPr>
          <p:spPr>
            <a:xfrm>
              <a:off x="8820150" y="37433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4468"/>
                  </a:lnTo>
                  <a:lnTo>
                    <a:pt x="1058" y="2979"/>
                  </a:lnTo>
                  <a:lnTo>
                    <a:pt x="2824" y="1986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SMARTInkShape-619">
              <a:extLst>
                <a:ext uri="{FF2B5EF4-FFF2-40B4-BE49-F238E27FC236}">
                  <a16:creationId xmlns:a16="http://schemas.microsoft.com/office/drawing/2014/main" id="{A6C4416A-B3BE-08E8-828D-CC60D5418152}"/>
                </a:ext>
              </a:extLst>
            </p:cNvPr>
            <p:cNvSpPr/>
            <p:nvPr>
              <p:custDataLst>
                <p:tags r:id="rId233"/>
              </p:custDataLst>
            </p:nvPr>
          </p:nvSpPr>
          <p:spPr>
            <a:xfrm>
              <a:off x="8672495" y="3655139"/>
              <a:ext cx="94131" cy="119809"/>
            </a:xfrm>
            <a:custGeom>
              <a:avLst/>
              <a:gdLst/>
              <a:ahLst/>
              <a:cxnLst/>
              <a:rect l="0" t="0" r="0" b="0"/>
              <a:pathLst>
                <a:path w="94131" h="119809">
                  <a:moveTo>
                    <a:pt x="61930" y="21511"/>
                  </a:moveTo>
                  <a:lnTo>
                    <a:pt x="61930" y="21511"/>
                  </a:lnTo>
                  <a:lnTo>
                    <a:pt x="61930" y="16454"/>
                  </a:lnTo>
                  <a:lnTo>
                    <a:pt x="60872" y="14965"/>
                  </a:lnTo>
                  <a:lnTo>
                    <a:pt x="59106" y="13972"/>
                  </a:lnTo>
                  <a:lnTo>
                    <a:pt x="48673" y="12379"/>
                  </a:lnTo>
                  <a:lnTo>
                    <a:pt x="34484" y="17159"/>
                  </a:lnTo>
                  <a:lnTo>
                    <a:pt x="16873" y="30334"/>
                  </a:lnTo>
                  <a:lnTo>
                    <a:pt x="10156" y="41661"/>
                  </a:lnTo>
                  <a:lnTo>
                    <a:pt x="0" y="72456"/>
                  </a:lnTo>
                  <a:lnTo>
                    <a:pt x="3951" y="91404"/>
                  </a:lnTo>
                  <a:lnTo>
                    <a:pt x="8997" y="104080"/>
                  </a:lnTo>
                  <a:lnTo>
                    <a:pt x="20411" y="113948"/>
                  </a:lnTo>
                  <a:lnTo>
                    <a:pt x="27902" y="118061"/>
                  </a:lnTo>
                  <a:lnTo>
                    <a:pt x="41867" y="119808"/>
                  </a:lnTo>
                  <a:lnTo>
                    <a:pt x="48555" y="118792"/>
                  </a:lnTo>
                  <a:lnTo>
                    <a:pt x="61630" y="112019"/>
                  </a:lnTo>
                  <a:lnTo>
                    <a:pt x="73439" y="101953"/>
                  </a:lnTo>
                  <a:lnTo>
                    <a:pt x="93106" y="72033"/>
                  </a:lnTo>
                  <a:lnTo>
                    <a:pt x="94130" y="53843"/>
                  </a:lnTo>
                  <a:lnTo>
                    <a:pt x="86164" y="17785"/>
                  </a:lnTo>
                  <a:lnTo>
                    <a:pt x="74818" y="6450"/>
                  </a:lnTo>
                  <a:lnTo>
                    <a:pt x="67346" y="1945"/>
                  </a:lnTo>
                  <a:lnTo>
                    <a:pt x="60249" y="0"/>
                  </a:lnTo>
                  <a:lnTo>
                    <a:pt x="46719" y="662"/>
                  </a:lnTo>
                  <a:lnTo>
                    <a:pt x="42265" y="2320"/>
                  </a:lnTo>
                  <a:lnTo>
                    <a:pt x="33355" y="1198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SMARTInkShape-620">
              <a:extLst>
                <a:ext uri="{FF2B5EF4-FFF2-40B4-BE49-F238E27FC236}">
                  <a16:creationId xmlns:a16="http://schemas.microsoft.com/office/drawing/2014/main" id="{E520C683-826D-BF77-8C9A-69EAEFA4D02E}"/>
                </a:ext>
              </a:extLst>
            </p:cNvPr>
            <p:cNvSpPr/>
            <p:nvPr>
              <p:custDataLst>
                <p:tags r:id="rId234"/>
              </p:custDataLst>
            </p:nvPr>
          </p:nvSpPr>
          <p:spPr>
            <a:xfrm>
              <a:off x="8505825" y="3714750"/>
              <a:ext cx="152401" cy="9526"/>
            </a:xfrm>
            <a:custGeom>
              <a:avLst/>
              <a:gdLst/>
              <a:ahLst/>
              <a:cxnLst/>
              <a:rect l="0" t="0" r="0" b="0"/>
              <a:pathLst>
                <a:path w="152401" h="9526">
                  <a:moveTo>
                    <a:pt x="0" y="0"/>
                  </a:moveTo>
                  <a:lnTo>
                    <a:pt x="0" y="0"/>
                  </a:lnTo>
                  <a:lnTo>
                    <a:pt x="40021" y="2822"/>
                  </a:lnTo>
                  <a:lnTo>
                    <a:pt x="85978" y="8642"/>
                  </a:lnTo>
                  <a:lnTo>
                    <a:pt x="152400" y="95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SMARTInkShape-621">
              <a:extLst>
                <a:ext uri="{FF2B5EF4-FFF2-40B4-BE49-F238E27FC236}">
                  <a16:creationId xmlns:a16="http://schemas.microsoft.com/office/drawing/2014/main" id="{203DC8CA-A187-417A-E23A-A08DCAD3436B}"/>
                </a:ext>
              </a:extLst>
            </p:cNvPr>
            <p:cNvSpPr/>
            <p:nvPr>
              <p:custDataLst>
                <p:tags r:id="rId235"/>
              </p:custDataLst>
            </p:nvPr>
          </p:nvSpPr>
          <p:spPr>
            <a:xfrm>
              <a:off x="8306995" y="3642587"/>
              <a:ext cx="151206" cy="138839"/>
            </a:xfrm>
            <a:custGeom>
              <a:avLst/>
              <a:gdLst/>
              <a:ahLst/>
              <a:cxnLst/>
              <a:rect l="0" t="0" r="0" b="0"/>
              <a:pathLst>
                <a:path w="151206" h="138839">
                  <a:moveTo>
                    <a:pt x="132155" y="5488"/>
                  </a:moveTo>
                  <a:lnTo>
                    <a:pt x="132155" y="5488"/>
                  </a:lnTo>
                  <a:lnTo>
                    <a:pt x="137211" y="5488"/>
                  </a:lnTo>
                  <a:lnTo>
                    <a:pt x="138701" y="4430"/>
                  </a:lnTo>
                  <a:lnTo>
                    <a:pt x="139694" y="2666"/>
                  </a:lnTo>
                  <a:lnTo>
                    <a:pt x="140357" y="431"/>
                  </a:lnTo>
                  <a:lnTo>
                    <a:pt x="140797" y="0"/>
                  </a:lnTo>
                  <a:lnTo>
                    <a:pt x="141092" y="771"/>
                  </a:lnTo>
                  <a:lnTo>
                    <a:pt x="141564" y="4556"/>
                  </a:lnTo>
                  <a:lnTo>
                    <a:pt x="138807" y="5074"/>
                  </a:lnTo>
                  <a:lnTo>
                    <a:pt x="136590" y="5212"/>
                  </a:lnTo>
                  <a:lnTo>
                    <a:pt x="92772" y="31979"/>
                  </a:lnTo>
                  <a:lnTo>
                    <a:pt x="50215" y="49957"/>
                  </a:lnTo>
                  <a:lnTo>
                    <a:pt x="7883" y="77539"/>
                  </a:lnTo>
                  <a:lnTo>
                    <a:pt x="0" y="89203"/>
                  </a:lnTo>
                  <a:lnTo>
                    <a:pt x="46383" y="110432"/>
                  </a:lnTo>
                  <a:lnTo>
                    <a:pt x="59109" y="115630"/>
                  </a:lnTo>
                  <a:lnTo>
                    <a:pt x="102716" y="125969"/>
                  </a:lnTo>
                  <a:lnTo>
                    <a:pt x="151205" y="1388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SMARTInkShape-622">
              <a:extLst>
                <a:ext uri="{FF2B5EF4-FFF2-40B4-BE49-F238E27FC236}">
                  <a16:creationId xmlns:a16="http://schemas.microsoft.com/office/drawing/2014/main" id="{04AC85AE-E30F-A5A8-939E-FA3E8A63924A}"/>
                </a:ext>
              </a:extLst>
            </p:cNvPr>
            <p:cNvSpPr/>
            <p:nvPr>
              <p:custDataLst>
                <p:tags r:id="rId236"/>
              </p:custDataLst>
            </p:nvPr>
          </p:nvSpPr>
          <p:spPr>
            <a:xfrm>
              <a:off x="8039100" y="3715143"/>
              <a:ext cx="190501" cy="9133"/>
            </a:xfrm>
            <a:custGeom>
              <a:avLst/>
              <a:gdLst/>
              <a:ahLst/>
              <a:cxnLst/>
              <a:rect l="0" t="0" r="0" b="0"/>
              <a:pathLst>
                <a:path w="190501" h="9133">
                  <a:moveTo>
                    <a:pt x="0" y="9132"/>
                  </a:moveTo>
                  <a:lnTo>
                    <a:pt x="0" y="9132"/>
                  </a:lnTo>
                  <a:lnTo>
                    <a:pt x="31083" y="6310"/>
                  </a:lnTo>
                  <a:lnTo>
                    <a:pt x="77284" y="931"/>
                  </a:lnTo>
                  <a:lnTo>
                    <a:pt x="116855" y="0"/>
                  </a:lnTo>
                  <a:lnTo>
                    <a:pt x="190500" y="913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SMARTInkShape-623">
              <a:extLst>
                <a:ext uri="{FF2B5EF4-FFF2-40B4-BE49-F238E27FC236}">
                  <a16:creationId xmlns:a16="http://schemas.microsoft.com/office/drawing/2014/main" id="{CCB1A07E-8516-8909-DE77-FD42BD2475BC}"/>
                </a:ext>
              </a:extLst>
            </p:cNvPr>
            <p:cNvSpPr/>
            <p:nvPr>
              <p:custDataLst>
                <p:tags r:id="rId237"/>
              </p:custDataLst>
            </p:nvPr>
          </p:nvSpPr>
          <p:spPr>
            <a:xfrm>
              <a:off x="8069242" y="3638595"/>
              <a:ext cx="150834" cy="161842"/>
            </a:xfrm>
            <a:custGeom>
              <a:avLst/>
              <a:gdLst/>
              <a:ahLst/>
              <a:cxnLst/>
              <a:rect l="0" t="0" r="0" b="0"/>
              <a:pathLst>
                <a:path w="150834" h="161842">
                  <a:moveTo>
                    <a:pt x="7958" y="19005"/>
                  </a:moveTo>
                  <a:lnTo>
                    <a:pt x="7958" y="19005"/>
                  </a:lnTo>
                  <a:lnTo>
                    <a:pt x="16622" y="11400"/>
                  </a:lnTo>
                  <a:lnTo>
                    <a:pt x="30751" y="3817"/>
                  </a:lnTo>
                  <a:lnTo>
                    <a:pt x="43169" y="1099"/>
                  </a:lnTo>
                  <a:lnTo>
                    <a:pt x="90643" y="0"/>
                  </a:lnTo>
                  <a:lnTo>
                    <a:pt x="109598" y="5025"/>
                  </a:lnTo>
                  <a:lnTo>
                    <a:pt x="123564" y="13217"/>
                  </a:lnTo>
                  <a:lnTo>
                    <a:pt x="128131" y="24899"/>
                  </a:lnTo>
                  <a:lnTo>
                    <a:pt x="129101" y="38558"/>
                  </a:lnTo>
                  <a:lnTo>
                    <a:pt x="126005" y="48156"/>
                  </a:lnTo>
                  <a:lnTo>
                    <a:pt x="113277" y="65058"/>
                  </a:lnTo>
                  <a:lnTo>
                    <a:pt x="73451" y="105777"/>
                  </a:lnTo>
                  <a:lnTo>
                    <a:pt x="49391" y="127828"/>
                  </a:lnTo>
                  <a:lnTo>
                    <a:pt x="10712" y="150383"/>
                  </a:lnTo>
                  <a:lnTo>
                    <a:pt x="0" y="160383"/>
                  </a:lnTo>
                  <a:lnTo>
                    <a:pt x="4774" y="161215"/>
                  </a:lnTo>
                  <a:lnTo>
                    <a:pt x="45166" y="161841"/>
                  </a:lnTo>
                  <a:lnTo>
                    <a:pt x="86027" y="157158"/>
                  </a:lnTo>
                  <a:lnTo>
                    <a:pt x="102980" y="158723"/>
                  </a:lnTo>
                  <a:lnTo>
                    <a:pt x="150833" y="15235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SMARTInkShape-624">
              <a:extLst>
                <a:ext uri="{FF2B5EF4-FFF2-40B4-BE49-F238E27FC236}">
                  <a16:creationId xmlns:a16="http://schemas.microsoft.com/office/drawing/2014/main" id="{16F1AC0A-54E5-AE8E-5B40-4A4FF5D6C6CE}"/>
                </a:ext>
              </a:extLst>
            </p:cNvPr>
            <p:cNvSpPr/>
            <p:nvPr>
              <p:custDataLst>
                <p:tags r:id="rId238"/>
              </p:custDataLst>
            </p:nvPr>
          </p:nvSpPr>
          <p:spPr>
            <a:xfrm>
              <a:off x="7925672" y="3534283"/>
              <a:ext cx="113314" cy="374457"/>
            </a:xfrm>
            <a:custGeom>
              <a:avLst/>
              <a:gdLst/>
              <a:ahLst/>
              <a:cxnLst/>
              <a:rect l="0" t="0" r="0" b="0"/>
              <a:pathLst>
                <a:path w="113314" h="374457">
                  <a:moveTo>
                    <a:pt x="103903" y="18542"/>
                  </a:moveTo>
                  <a:lnTo>
                    <a:pt x="103903" y="18542"/>
                  </a:lnTo>
                  <a:lnTo>
                    <a:pt x="108959" y="13485"/>
                  </a:lnTo>
                  <a:lnTo>
                    <a:pt x="111443" y="8181"/>
                  </a:lnTo>
                  <a:lnTo>
                    <a:pt x="113313" y="0"/>
                  </a:lnTo>
                  <a:lnTo>
                    <a:pt x="103281" y="4699"/>
                  </a:lnTo>
                  <a:lnTo>
                    <a:pt x="61347" y="46529"/>
                  </a:lnTo>
                  <a:lnTo>
                    <a:pt x="32468" y="92117"/>
                  </a:lnTo>
                  <a:lnTo>
                    <a:pt x="15945" y="132323"/>
                  </a:lnTo>
                  <a:lnTo>
                    <a:pt x="3547" y="171898"/>
                  </a:lnTo>
                  <a:lnTo>
                    <a:pt x="0" y="216561"/>
                  </a:lnTo>
                  <a:lnTo>
                    <a:pt x="2209" y="246548"/>
                  </a:lnTo>
                  <a:lnTo>
                    <a:pt x="12436" y="285125"/>
                  </a:lnTo>
                  <a:lnTo>
                    <a:pt x="25707" y="323319"/>
                  </a:lnTo>
                  <a:lnTo>
                    <a:pt x="48158" y="369293"/>
                  </a:lnTo>
                  <a:lnTo>
                    <a:pt x="50864" y="373026"/>
                  </a:lnTo>
                  <a:lnTo>
                    <a:pt x="52670" y="374456"/>
                  </a:lnTo>
                  <a:lnTo>
                    <a:pt x="53872" y="374352"/>
                  </a:lnTo>
                  <a:lnTo>
                    <a:pt x="54674" y="373223"/>
                  </a:lnTo>
                  <a:lnTo>
                    <a:pt x="65803" y="3709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SMARTInkShape-625">
              <a:extLst>
                <a:ext uri="{FF2B5EF4-FFF2-40B4-BE49-F238E27FC236}">
                  <a16:creationId xmlns:a16="http://schemas.microsoft.com/office/drawing/2014/main" id="{529E4402-DF49-05B0-C791-5125C734F5E9}"/>
                </a:ext>
              </a:extLst>
            </p:cNvPr>
            <p:cNvSpPr/>
            <p:nvPr>
              <p:custDataLst>
                <p:tags r:id="rId239"/>
              </p:custDataLst>
            </p:nvPr>
          </p:nvSpPr>
          <p:spPr>
            <a:xfrm>
              <a:off x="7781925" y="3630511"/>
              <a:ext cx="123588" cy="102800"/>
            </a:xfrm>
            <a:custGeom>
              <a:avLst/>
              <a:gdLst/>
              <a:ahLst/>
              <a:cxnLst/>
              <a:rect l="0" t="0" r="0" b="0"/>
              <a:pathLst>
                <a:path w="123588" h="102800">
                  <a:moveTo>
                    <a:pt x="0" y="46139"/>
                  </a:moveTo>
                  <a:lnTo>
                    <a:pt x="0" y="46139"/>
                  </a:lnTo>
                  <a:lnTo>
                    <a:pt x="31881" y="14258"/>
                  </a:lnTo>
                  <a:lnTo>
                    <a:pt x="40980" y="10803"/>
                  </a:lnTo>
                  <a:lnTo>
                    <a:pt x="77662" y="0"/>
                  </a:lnTo>
                  <a:lnTo>
                    <a:pt x="98506" y="4011"/>
                  </a:lnTo>
                  <a:lnTo>
                    <a:pt x="114676" y="11902"/>
                  </a:lnTo>
                  <a:lnTo>
                    <a:pt x="117726" y="15906"/>
                  </a:lnTo>
                  <a:lnTo>
                    <a:pt x="121114" y="25999"/>
                  </a:lnTo>
                  <a:lnTo>
                    <a:pt x="123587" y="62197"/>
                  </a:lnTo>
                  <a:lnTo>
                    <a:pt x="120492" y="68486"/>
                  </a:lnTo>
                  <a:lnTo>
                    <a:pt x="108585" y="81119"/>
                  </a:lnTo>
                  <a:lnTo>
                    <a:pt x="98354" y="88144"/>
                  </a:lnTo>
                  <a:lnTo>
                    <a:pt x="71121" y="99570"/>
                  </a:lnTo>
                  <a:lnTo>
                    <a:pt x="32962" y="102799"/>
                  </a:lnTo>
                  <a:lnTo>
                    <a:pt x="9525" y="9376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SMARTInkShape-626">
              <a:extLst>
                <a:ext uri="{FF2B5EF4-FFF2-40B4-BE49-F238E27FC236}">
                  <a16:creationId xmlns:a16="http://schemas.microsoft.com/office/drawing/2014/main" id="{3A2E6826-8942-1640-FFFD-E5205E25C442}"/>
                </a:ext>
              </a:extLst>
            </p:cNvPr>
            <p:cNvSpPr/>
            <p:nvPr>
              <p:custDataLst>
                <p:tags r:id="rId240"/>
              </p:custDataLst>
            </p:nvPr>
          </p:nvSpPr>
          <p:spPr>
            <a:xfrm>
              <a:off x="7781925" y="3657993"/>
              <a:ext cx="9526" cy="212065"/>
            </a:xfrm>
            <a:custGeom>
              <a:avLst/>
              <a:gdLst/>
              <a:ahLst/>
              <a:cxnLst/>
              <a:rect l="0" t="0" r="0" b="0"/>
              <a:pathLst>
                <a:path w="9526" h="212065">
                  <a:moveTo>
                    <a:pt x="0" y="9132"/>
                  </a:moveTo>
                  <a:lnTo>
                    <a:pt x="0" y="9132"/>
                  </a:lnTo>
                  <a:lnTo>
                    <a:pt x="9134" y="9132"/>
                  </a:lnTo>
                  <a:lnTo>
                    <a:pt x="9515" y="0"/>
                  </a:lnTo>
                  <a:lnTo>
                    <a:pt x="9525" y="42464"/>
                  </a:lnTo>
                  <a:lnTo>
                    <a:pt x="6703" y="71572"/>
                  </a:lnTo>
                  <a:lnTo>
                    <a:pt x="1324" y="110484"/>
                  </a:lnTo>
                  <a:lnTo>
                    <a:pt x="261" y="156818"/>
                  </a:lnTo>
                  <a:lnTo>
                    <a:pt x="1136" y="181420"/>
                  </a:lnTo>
                  <a:lnTo>
                    <a:pt x="8648" y="211931"/>
                  </a:lnTo>
                  <a:lnTo>
                    <a:pt x="8941" y="212064"/>
                  </a:lnTo>
                  <a:lnTo>
                    <a:pt x="9525" y="20915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0" name="SMARTInkShape-627">
            <a:extLst>
              <a:ext uri="{FF2B5EF4-FFF2-40B4-BE49-F238E27FC236}">
                <a16:creationId xmlns:a16="http://schemas.microsoft.com/office/drawing/2014/main" id="{4180F8B2-E853-3C7B-35C3-C4E081D1F74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924541" y="5467350"/>
            <a:ext cx="161810" cy="26558"/>
          </a:xfrm>
          <a:custGeom>
            <a:avLst/>
            <a:gdLst/>
            <a:ahLst/>
            <a:cxnLst/>
            <a:rect l="0" t="0" r="0" b="0"/>
            <a:pathLst>
              <a:path w="161810" h="26558">
                <a:moveTo>
                  <a:pt x="9409" y="0"/>
                </a:moveTo>
                <a:lnTo>
                  <a:pt x="9409" y="0"/>
                </a:lnTo>
                <a:lnTo>
                  <a:pt x="9409" y="5056"/>
                </a:lnTo>
                <a:lnTo>
                  <a:pt x="8351" y="6545"/>
                </a:lnTo>
                <a:lnTo>
                  <a:pt x="6587" y="7539"/>
                </a:lnTo>
                <a:lnTo>
                  <a:pt x="0" y="9491"/>
                </a:lnTo>
                <a:lnTo>
                  <a:pt x="15116" y="16064"/>
                </a:lnTo>
                <a:lnTo>
                  <a:pt x="58510" y="25334"/>
                </a:lnTo>
                <a:lnTo>
                  <a:pt x="86046" y="26557"/>
                </a:lnTo>
                <a:lnTo>
                  <a:pt x="133292" y="20248"/>
                </a:lnTo>
                <a:lnTo>
                  <a:pt x="161809" y="9525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0" name="SMARTInkShape-Group101">
            <a:extLst>
              <a:ext uri="{FF2B5EF4-FFF2-40B4-BE49-F238E27FC236}">
                <a16:creationId xmlns:a16="http://schemas.microsoft.com/office/drawing/2014/main" id="{57B12AAF-CC3C-92E2-9FCD-4CEE000DF311}"/>
              </a:ext>
            </a:extLst>
          </p:cNvPr>
          <p:cNvGrpSpPr/>
          <p:nvPr/>
        </p:nvGrpSpPr>
        <p:grpSpPr>
          <a:xfrm>
            <a:off x="4915293" y="4954324"/>
            <a:ext cx="1114033" cy="960702"/>
            <a:chOff x="4915293" y="4954324"/>
            <a:chExt cx="1114033" cy="960702"/>
          </a:xfrm>
        </p:grpSpPr>
        <p:sp>
          <p:nvSpPr>
            <p:cNvPr id="491" name="SMARTInkShape-628">
              <a:extLst>
                <a:ext uri="{FF2B5EF4-FFF2-40B4-BE49-F238E27FC236}">
                  <a16:creationId xmlns:a16="http://schemas.microsoft.com/office/drawing/2014/main" id="{8535AFE1-EA80-AC9B-FBEC-7EE5EF7C132F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5905644" y="5686428"/>
              <a:ext cx="123682" cy="228598"/>
            </a:xfrm>
            <a:custGeom>
              <a:avLst/>
              <a:gdLst/>
              <a:ahLst/>
              <a:cxnLst/>
              <a:rect l="0" t="0" r="0" b="0"/>
              <a:pathLst>
                <a:path w="123682" h="228598">
                  <a:moveTo>
                    <a:pt x="85581" y="28572"/>
                  </a:moveTo>
                  <a:lnTo>
                    <a:pt x="85581" y="28572"/>
                  </a:lnTo>
                  <a:lnTo>
                    <a:pt x="85581" y="23516"/>
                  </a:lnTo>
                  <a:lnTo>
                    <a:pt x="86639" y="22027"/>
                  </a:lnTo>
                  <a:lnTo>
                    <a:pt x="88403" y="21033"/>
                  </a:lnTo>
                  <a:lnTo>
                    <a:pt x="94713" y="19163"/>
                  </a:lnTo>
                  <a:lnTo>
                    <a:pt x="95096" y="9917"/>
                  </a:lnTo>
                  <a:lnTo>
                    <a:pt x="104238" y="9532"/>
                  </a:lnTo>
                  <a:lnTo>
                    <a:pt x="104631" y="0"/>
                  </a:lnTo>
                  <a:lnTo>
                    <a:pt x="99575" y="5054"/>
                  </a:lnTo>
                  <a:lnTo>
                    <a:pt x="97092" y="10359"/>
                  </a:lnTo>
                  <a:lnTo>
                    <a:pt x="96430" y="13255"/>
                  </a:lnTo>
                  <a:lnTo>
                    <a:pt x="90442" y="22387"/>
                  </a:lnTo>
                  <a:lnTo>
                    <a:pt x="54184" y="68134"/>
                  </a:lnTo>
                  <a:lnTo>
                    <a:pt x="8162" y="115500"/>
                  </a:lnTo>
                  <a:lnTo>
                    <a:pt x="3547" y="121181"/>
                  </a:lnTo>
                  <a:lnTo>
                    <a:pt x="342" y="131535"/>
                  </a:lnTo>
                  <a:lnTo>
                    <a:pt x="180" y="131082"/>
                  </a:lnTo>
                  <a:lnTo>
                    <a:pt x="0" y="127755"/>
                  </a:lnTo>
                  <a:lnTo>
                    <a:pt x="1011" y="127501"/>
                  </a:lnTo>
                  <a:lnTo>
                    <a:pt x="10236" y="131879"/>
                  </a:lnTo>
                  <a:lnTo>
                    <a:pt x="54893" y="133342"/>
                  </a:lnTo>
                  <a:lnTo>
                    <a:pt x="88070" y="132288"/>
                  </a:lnTo>
                  <a:lnTo>
                    <a:pt x="100312" y="125743"/>
                  </a:lnTo>
                  <a:lnTo>
                    <a:pt x="117181" y="110957"/>
                  </a:lnTo>
                  <a:lnTo>
                    <a:pt x="120792" y="104699"/>
                  </a:lnTo>
                  <a:lnTo>
                    <a:pt x="123110" y="97115"/>
                  </a:lnTo>
                  <a:lnTo>
                    <a:pt x="123301" y="97550"/>
                  </a:lnTo>
                  <a:lnTo>
                    <a:pt x="123512" y="100857"/>
                  </a:lnTo>
                  <a:lnTo>
                    <a:pt x="120784" y="105854"/>
                  </a:lnTo>
                  <a:lnTo>
                    <a:pt x="116043" y="113720"/>
                  </a:lnTo>
                  <a:lnTo>
                    <a:pt x="108482" y="135998"/>
                  </a:lnTo>
                  <a:lnTo>
                    <a:pt x="105138" y="181321"/>
                  </a:lnTo>
                  <a:lnTo>
                    <a:pt x="104645" y="216869"/>
                  </a:lnTo>
                  <a:lnTo>
                    <a:pt x="112833" y="227080"/>
                  </a:lnTo>
                  <a:lnTo>
                    <a:pt x="123681" y="22859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SMARTInkShape-629">
              <a:extLst>
                <a:ext uri="{FF2B5EF4-FFF2-40B4-BE49-F238E27FC236}">
                  <a16:creationId xmlns:a16="http://schemas.microsoft.com/office/drawing/2014/main" id="{209AB8DC-9674-6464-A4FB-9F20C892712D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5753100" y="5695953"/>
              <a:ext cx="93715" cy="193281"/>
            </a:xfrm>
            <a:custGeom>
              <a:avLst/>
              <a:gdLst/>
              <a:ahLst/>
              <a:cxnLst/>
              <a:rect l="0" t="0" r="0" b="0"/>
              <a:pathLst>
                <a:path w="93715" h="193281">
                  <a:moveTo>
                    <a:pt x="57150" y="9522"/>
                  </a:moveTo>
                  <a:lnTo>
                    <a:pt x="57150" y="9522"/>
                  </a:lnTo>
                  <a:lnTo>
                    <a:pt x="67263" y="9522"/>
                  </a:lnTo>
                  <a:lnTo>
                    <a:pt x="75050" y="6700"/>
                  </a:lnTo>
                  <a:lnTo>
                    <a:pt x="85720" y="0"/>
                  </a:lnTo>
                  <a:lnTo>
                    <a:pt x="58888" y="29656"/>
                  </a:lnTo>
                  <a:lnTo>
                    <a:pt x="34958" y="69127"/>
                  </a:lnTo>
                  <a:lnTo>
                    <a:pt x="22506" y="112587"/>
                  </a:lnTo>
                  <a:lnTo>
                    <a:pt x="19733" y="152059"/>
                  </a:lnTo>
                  <a:lnTo>
                    <a:pt x="24998" y="168475"/>
                  </a:lnTo>
                  <a:lnTo>
                    <a:pt x="29366" y="175815"/>
                  </a:lnTo>
                  <a:lnTo>
                    <a:pt x="42685" y="186794"/>
                  </a:lnTo>
                  <a:lnTo>
                    <a:pt x="57071" y="193084"/>
                  </a:lnTo>
                  <a:lnTo>
                    <a:pt x="62389" y="193280"/>
                  </a:lnTo>
                  <a:lnTo>
                    <a:pt x="83584" y="185990"/>
                  </a:lnTo>
                  <a:lnTo>
                    <a:pt x="87473" y="180084"/>
                  </a:lnTo>
                  <a:lnTo>
                    <a:pt x="93714" y="145832"/>
                  </a:lnTo>
                  <a:lnTo>
                    <a:pt x="93509" y="132546"/>
                  </a:lnTo>
                  <a:lnTo>
                    <a:pt x="89890" y="123114"/>
                  </a:lnTo>
                  <a:lnTo>
                    <a:pt x="81931" y="115393"/>
                  </a:lnTo>
                  <a:lnTo>
                    <a:pt x="76846" y="111852"/>
                  </a:lnTo>
                  <a:lnTo>
                    <a:pt x="49462" y="106870"/>
                  </a:lnTo>
                  <a:lnTo>
                    <a:pt x="24651" y="110450"/>
                  </a:lnTo>
                  <a:lnTo>
                    <a:pt x="0" y="13334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SMARTInkShape-630">
              <a:extLst>
                <a:ext uri="{FF2B5EF4-FFF2-40B4-BE49-F238E27FC236}">
                  <a16:creationId xmlns:a16="http://schemas.microsoft.com/office/drawing/2014/main" id="{24312AAB-9DFE-1222-DA13-7231EA0F5099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5553075" y="5724559"/>
              <a:ext cx="95215" cy="161892"/>
            </a:xfrm>
            <a:custGeom>
              <a:avLst/>
              <a:gdLst/>
              <a:ahLst/>
              <a:cxnLst/>
              <a:rect l="0" t="0" r="0" b="0"/>
              <a:pathLst>
                <a:path w="95215" h="161892">
                  <a:moveTo>
                    <a:pt x="0" y="9491"/>
                  </a:moveTo>
                  <a:lnTo>
                    <a:pt x="0" y="9491"/>
                  </a:lnTo>
                  <a:lnTo>
                    <a:pt x="15210" y="8433"/>
                  </a:lnTo>
                  <a:lnTo>
                    <a:pt x="44474" y="849"/>
                  </a:lnTo>
                  <a:lnTo>
                    <a:pt x="78942" y="0"/>
                  </a:lnTo>
                  <a:lnTo>
                    <a:pt x="81203" y="1047"/>
                  </a:lnTo>
                  <a:lnTo>
                    <a:pt x="82711" y="2803"/>
                  </a:lnTo>
                  <a:lnTo>
                    <a:pt x="83716" y="5032"/>
                  </a:lnTo>
                  <a:lnTo>
                    <a:pt x="84386" y="5460"/>
                  </a:lnTo>
                  <a:lnTo>
                    <a:pt x="84832" y="4688"/>
                  </a:lnTo>
                  <a:lnTo>
                    <a:pt x="85130" y="3114"/>
                  </a:lnTo>
                  <a:lnTo>
                    <a:pt x="86387" y="3124"/>
                  </a:lnTo>
                  <a:lnTo>
                    <a:pt x="95214" y="9463"/>
                  </a:lnTo>
                  <a:lnTo>
                    <a:pt x="90182" y="14540"/>
                  </a:lnTo>
                  <a:lnTo>
                    <a:pt x="80060" y="47491"/>
                  </a:lnTo>
                  <a:lnTo>
                    <a:pt x="74140" y="85671"/>
                  </a:lnTo>
                  <a:lnTo>
                    <a:pt x="59792" y="132478"/>
                  </a:lnTo>
                  <a:lnTo>
                    <a:pt x="57672" y="153495"/>
                  </a:lnTo>
                  <a:lnTo>
                    <a:pt x="58556" y="156293"/>
                  </a:lnTo>
                  <a:lnTo>
                    <a:pt x="66675" y="16189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SMARTInkShape-631">
              <a:extLst>
                <a:ext uri="{FF2B5EF4-FFF2-40B4-BE49-F238E27FC236}">
                  <a16:creationId xmlns:a16="http://schemas.microsoft.com/office/drawing/2014/main" id="{79D53BFA-111C-D056-885E-19F34E7C52E7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5426095" y="5734050"/>
              <a:ext cx="86808" cy="136280"/>
            </a:xfrm>
            <a:custGeom>
              <a:avLst/>
              <a:gdLst/>
              <a:ahLst/>
              <a:cxnLst/>
              <a:rect l="0" t="0" r="0" b="0"/>
              <a:pathLst>
                <a:path w="86808" h="136280">
                  <a:moveTo>
                    <a:pt x="50780" y="28575"/>
                  </a:moveTo>
                  <a:lnTo>
                    <a:pt x="50780" y="28575"/>
                  </a:lnTo>
                  <a:lnTo>
                    <a:pt x="50780" y="4702"/>
                  </a:lnTo>
                  <a:lnTo>
                    <a:pt x="48663" y="3134"/>
                  </a:lnTo>
                  <a:lnTo>
                    <a:pt x="40667" y="1393"/>
                  </a:lnTo>
                  <a:lnTo>
                    <a:pt x="32880" y="3442"/>
                  </a:lnTo>
                  <a:lnTo>
                    <a:pt x="25890" y="6820"/>
                  </a:lnTo>
                  <a:lnTo>
                    <a:pt x="19258" y="8324"/>
                  </a:lnTo>
                  <a:lnTo>
                    <a:pt x="12781" y="14635"/>
                  </a:lnTo>
                  <a:lnTo>
                    <a:pt x="3185" y="32911"/>
                  </a:lnTo>
                  <a:lnTo>
                    <a:pt x="0" y="40991"/>
                  </a:lnTo>
                  <a:lnTo>
                    <a:pt x="1434" y="82259"/>
                  </a:lnTo>
                  <a:lnTo>
                    <a:pt x="2390" y="98647"/>
                  </a:lnTo>
                  <a:lnTo>
                    <a:pt x="8459" y="112988"/>
                  </a:lnTo>
                  <a:lnTo>
                    <a:pt x="13041" y="119774"/>
                  </a:lnTo>
                  <a:lnTo>
                    <a:pt x="26599" y="130139"/>
                  </a:lnTo>
                  <a:lnTo>
                    <a:pt x="34660" y="134384"/>
                  </a:lnTo>
                  <a:lnTo>
                    <a:pt x="49260" y="136279"/>
                  </a:lnTo>
                  <a:lnTo>
                    <a:pt x="61746" y="133593"/>
                  </a:lnTo>
                  <a:lnTo>
                    <a:pt x="70823" y="128872"/>
                  </a:lnTo>
                  <a:lnTo>
                    <a:pt x="78386" y="117601"/>
                  </a:lnTo>
                  <a:lnTo>
                    <a:pt x="86807" y="94609"/>
                  </a:lnTo>
                  <a:lnTo>
                    <a:pt x="81068" y="51094"/>
                  </a:lnTo>
                  <a:lnTo>
                    <a:pt x="79059" y="37525"/>
                  </a:lnTo>
                  <a:lnTo>
                    <a:pt x="71977" y="23937"/>
                  </a:lnTo>
                  <a:lnTo>
                    <a:pt x="56995" y="6575"/>
                  </a:lnTo>
                  <a:lnTo>
                    <a:pt x="47898" y="2923"/>
                  </a:lnTo>
                  <a:lnTo>
                    <a:pt x="2220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SMARTInkShape-632">
              <a:extLst>
                <a:ext uri="{FF2B5EF4-FFF2-40B4-BE49-F238E27FC236}">
                  <a16:creationId xmlns:a16="http://schemas.microsoft.com/office/drawing/2014/main" id="{D8CD3AB9-5933-143C-5AA3-8EA25F2B3C8E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5343525" y="58293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SMARTInkShape-633">
              <a:extLst>
                <a:ext uri="{FF2B5EF4-FFF2-40B4-BE49-F238E27FC236}">
                  <a16:creationId xmlns:a16="http://schemas.microsoft.com/office/drawing/2014/main" id="{E0E293C5-BFD9-E3B5-0CC7-298970B7E017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5143986" y="5728511"/>
              <a:ext cx="106964" cy="136596"/>
            </a:xfrm>
            <a:custGeom>
              <a:avLst/>
              <a:gdLst/>
              <a:ahLst/>
              <a:cxnLst/>
              <a:rect l="0" t="0" r="0" b="0"/>
              <a:pathLst>
                <a:path w="106964" h="136596">
                  <a:moveTo>
                    <a:pt x="75714" y="24589"/>
                  </a:moveTo>
                  <a:lnTo>
                    <a:pt x="75714" y="24589"/>
                  </a:lnTo>
                  <a:lnTo>
                    <a:pt x="75714" y="19533"/>
                  </a:lnTo>
                  <a:lnTo>
                    <a:pt x="72892" y="14228"/>
                  </a:lnTo>
                  <a:lnTo>
                    <a:pt x="70658" y="11332"/>
                  </a:lnTo>
                  <a:lnTo>
                    <a:pt x="65353" y="8114"/>
                  </a:lnTo>
                  <a:lnTo>
                    <a:pt x="53324" y="6047"/>
                  </a:lnTo>
                  <a:lnTo>
                    <a:pt x="38858" y="10746"/>
                  </a:lnTo>
                  <a:lnTo>
                    <a:pt x="21167" y="23899"/>
                  </a:lnTo>
                  <a:lnTo>
                    <a:pt x="14429" y="32395"/>
                  </a:lnTo>
                  <a:lnTo>
                    <a:pt x="7813" y="43129"/>
                  </a:lnTo>
                  <a:lnTo>
                    <a:pt x="3203" y="49763"/>
                  </a:lnTo>
                  <a:lnTo>
                    <a:pt x="1153" y="56238"/>
                  </a:lnTo>
                  <a:lnTo>
                    <a:pt x="0" y="75947"/>
                  </a:lnTo>
                  <a:lnTo>
                    <a:pt x="2552" y="87279"/>
                  </a:lnTo>
                  <a:lnTo>
                    <a:pt x="9939" y="99608"/>
                  </a:lnTo>
                  <a:lnTo>
                    <a:pt x="27149" y="123054"/>
                  </a:lnTo>
                  <a:lnTo>
                    <a:pt x="41430" y="131146"/>
                  </a:lnTo>
                  <a:lnTo>
                    <a:pt x="67320" y="136595"/>
                  </a:lnTo>
                  <a:lnTo>
                    <a:pt x="90043" y="133152"/>
                  </a:lnTo>
                  <a:lnTo>
                    <a:pt x="95850" y="128714"/>
                  </a:lnTo>
                  <a:lnTo>
                    <a:pt x="105124" y="115317"/>
                  </a:lnTo>
                  <a:lnTo>
                    <a:pt x="106963" y="108359"/>
                  </a:lnTo>
                  <a:lnTo>
                    <a:pt x="104849" y="65437"/>
                  </a:lnTo>
                  <a:lnTo>
                    <a:pt x="99398" y="34928"/>
                  </a:lnTo>
                  <a:lnTo>
                    <a:pt x="88357" y="18247"/>
                  </a:lnTo>
                  <a:lnTo>
                    <a:pt x="69936" y="2602"/>
                  </a:lnTo>
                  <a:lnTo>
                    <a:pt x="65511" y="406"/>
                  </a:lnTo>
                  <a:lnTo>
                    <a:pt x="62562" y="0"/>
                  </a:lnTo>
                  <a:lnTo>
                    <a:pt x="56664" y="553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SMARTInkShape-634">
              <a:extLst>
                <a:ext uri="{FF2B5EF4-FFF2-40B4-BE49-F238E27FC236}">
                  <a16:creationId xmlns:a16="http://schemas.microsoft.com/office/drawing/2014/main" id="{90807E2D-EDAA-2769-6EAB-1E81CAFEA5B8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4924425" y="5810250"/>
              <a:ext cx="76201" cy="5489"/>
            </a:xfrm>
            <a:custGeom>
              <a:avLst/>
              <a:gdLst/>
              <a:ahLst/>
              <a:cxnLst/>
              <a:rect l="0" t="0" r="0" b="0"/>
              <a:pathLst>
                <a:path w="76201" h="5489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7604" y="5488"/>
                  </a:lnTo>
                  <a:lnTo>
                    <a:pt x="10361" y="4716"/>
                  </a:lnTo>
                  <a:lnTo>
                    <a:pt x="16247" y="2096"/>
                  </a:lnTo>
                  <a:lnTo>
                    <a:pt x="62748" y="82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SMARTInkShape-635">
              <a:extLst>
                <a:ext uri="{FF2B5EF4-FFF2-40B4-BE49-F238E27FC236}">
                  <a16:creationId xmlns:a16="http://schemas.microsoft.com/office/drawing/2014/main" id="{06D2C0FF-C2C7-6FC4-7470-6697DF0E362B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4915293" y="5734050"/>
              <a:ext cx="104383" cy="9526"/>
            </a:xfrm>
            <a:custGeom>
              <a:avLst/>
              <a:gdLst/>
              <a:ahLst/>
              <a:cxnLst/>
              <a:rect l="0" t="0" r="0" b="0"/>
              <a:pathLst>
                <a:path w="104383" h="9526">
                  <a:moveTo>
                    <a:pt x="9132" y="0"/>
                  </a:moveTo>
                  <a:lnTo>
                    <a:pt x="9132" y="0"/>
                  </a:lnTo>
                  <a:lnTo>
                    <a:pt x="0" y="0"/>
                  </a:lnTo>
                  <a:lnTo>
                    <a:pt x="41522" y="0"/>
                  </a:lnTo>
                  <a:lnTo>
                    <a:pt x="68677" y="0"/>
                  </a:lnTo>
                  <a:lnTo>
                    <a:pt x="104382" y="95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636">
              <a:extLst>
                <a:ext uri="{FF2B5EF4-FFF2-40B4-BE49-F238E27FC236}">
                  <a16:creationId xmlns:a16="http://schemas.microsoft.com/office/drawing/2014/main" id="{4873C4CF-D9D2-7A5C-1E4F-5F496BD82635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5514975" y="5267325"/>
              <a:ext cx="133334" cy="314326"/>
            </a:xfrm>
            <a:custGeom>
              <a:avLst/>
              <a:gdLst/>
              <a:ahLst/>
              <a:cxnLst/>
              <a:rect l="0" t="0" r="0" b="0"/>
              <a:pathLst>
                <a:path w="133334" h="314326">
                  <a:moveTo>
                    <a:pt x="57150" y="0"/>
                  </a:moveTo>
                  <a:lnTo>
                    <a:pt x="57150" y="0"/>
                  </a:lnTo>
                  <a:lnTo>
                    <a:pt x="62206" y="5056"/>
                  </a:lnTo>
                  <a:lnTo>
                    <a:pt x="70333" y="7539"/>
                  </a:lnTo>
                  <a:lnTo>
                    <a:pt x="75464" y="8201"/>
                  </a:lnTo>
                  <a:lnTo>
                    <a:pt x="78884" y="9701"/>
                  </a:lnTo>
                  <a:lnTo>
                    <a:pt x="81165" y="11759"/>
                  </a:lnTo>
                  <a:lnTo>
                    <a:pt x="109124" y="55561"/>
                  </a:lnTo>
                  <a:lnTo>
                    <a:pt x="125978" y="99993"/>
                  </a:lnTo>
                  <a:lnTo>
                    <a:pt x="131894" y="147419"/>
                  </a:lnTo>
                  <a:lnTo>
                    <a:pt x="133222" y="192959"/>
                  </a:lnTo>
                  <a:lnTo>
                    <a:pt x="133333" y="220275"/>
                  </a:lnTo>
                  <a:lnTo>
                    <a:pt x="130520" y="227721"/>
                  </a:lnTo>
                  <a:lnTo>
                    <a:pt x="102758" y="258975"/>
                  </a:lnTo>
                  <a:lnTo>
                    <a:pt x="56947" y="288518"/>
                  </a:lnTo>
                  <a:lnTo>
                    <a:pt x="45419" y="297563"/>
                  </a:lnTo>
                  <a:lnTo>
                    <a:pt x="0" y="3143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SMARTInkShape-637">
              <a:extLst>
                <a:ext uri="{FF2B5EF4-FFF2-40B4-BE49-F238E27FC236}">
                  <a16:creationId xmlns:a16="http://schemas.microsoft.com/office/drawing/2014/main" id="{F874A1B6-82D9-EB0C-E9E3-BA701E27BE0A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5476875" y="5362967"/>
              <a:ext cx="83814" cy="118143"/>
            </a:xfrm>
            <a:custGeom>
              <a:avLst/>
              <a:gdLst/>
              <a:ahLst/>
              <a:cxnLst/>
              <a:rect l="0" t="0" r="0" b="0"/>
              <a:pathLst>
                <a:path w="83814" h="118143">
                  <a:moveTo>
                    <a:pt x="0" y="9133"/>
                  </a:moveTo>
                  <a:lnTo>
                    <a:pt x="0" y="9133"/>
                  </a:lnTo>
                  <a:lnTo>
                    <a:pt x="17610" y="9133"/>
                  </a:lnTo>
                  <a:lnTo>
                    <a:pt x="23680" y="4077"/>
                  </a:lnTo>
                  <a:lnTo>
                    <a:pt x="32044" y="1594"/>
                  </a:lnTo>
                  <a:lnTo>
                    <a:pt x="54659" y="0"/>
                  </a:lnTo>
                  <a:lnTo>
                    <a:pt x="64156" y="2605"/>
                  </a:lnTo>
                  <a:lnTo>
                    <a:pt x="68171" y="4781"/>
                  </a:lnTo>
                  <a:lnTo>
                    <a:pt x="70847" y="7290"/>
                  </a:lnTo>
                  <a:lnTo>
                    <a:pt x="73822" y="12900"/>
                  </a:lnTo>
                  <a:lnTo>
                    <a:pt x="75495" y="22009"/>
                  </a:lnTo>
                  <a:lnTo>
                    <a:pt x="73614" y="25125"/>
                  </a:lnTo>
                  <a:lnTo>
                    <a:pt x="45115" y="47240"/>
                  </a:lnTo>
                  <a:lnTo>
                    <a:pt x="28862" y="56593"/>
                  </a:lnTo>
                  <a:lnTo>
                    <a:pt x="59174" y="56753"/>
                  </a:lnTo>
                  <a:lnTo>
                    <a:pt x="66163" y="59578"/>
                  </a:lnTo>
                  <a:lnTo>
                    <a:pt x="79274" y="70015"/>
                  </a:lnTo>
                  <a:lnTo>
                    <a:pt x="82858" y="76056"/>
                  </a:lnTo>
                  <a:lnTo>
                    <a:pt x="83813" y="79148"/>
                  </a:lnTo>
                  <a:lnTo>
                    <a:pt x="83392" y="82268"/>
                  </a:lnTo>
                  <a:lnTo>
                    <a:pt x="80102" y="88556"/>
                  </a:lnTo>
                  <a:lnTo>
                    <a:pt x="72301" y="98048"/>
                  </a:lnTo>
                  <a:lnTo>
                    <a:pt x="45711" y="117085"/>
                  </a:lnTo>
                  <a:lnTo>
                    <a:pt x="42115" y="118142"/>
                  </a:lnTo>
                  <a:lnTo>
                    <a:pt x="28575" y="1139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SMARTInkShape-638">
              <a:extLst>
                <a:ext uri="{FF2B5EF4-FFF2-40B4-BE49-F238E27FC236}">
                  <a16:creationId xmlns:a16="http://schemas.microsoft.com/office/drawing/2014/main" id="{5CF1B2FE-3C3B-068B-F794-61B770DF7596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5268824" y="5353060"/>
              <a:ext cx="122312" cy="165804"/>
            </a:xfrm>
            <a:custGeom>
              <a:avLst/>
              <a:gdLst/>
              <a:ahLst/>
              <a:cxnLst/>
              <a:rect l="0" t="0" r="0" b="0"/>
              <a:pathLst>
                <a:path w="122312" h="165804">
                  <a:moveTo>
                    <a:pt x="65176" y="19040"/>
                  </a:moveTo>
                  <a:lnTo>
                    <a:pt x="65176" y="19040"/>
                  </a:lnTo>
                  <a:lnTo>
                    <a:pt x="73377" y="19040"/>
                  </a:lnTo>
                  <a:lnTo>
                    <a:pt x="73818" y="17982"/>
                  </a:lnTo>
                  <a:lnTo>
                    <a:pt x="74701" y="4462"/>
                  </a:lnTo>
                  <a:lnTo>
                    <a:pt x="75759" y="2971"/>
                  </a:lnTo>
                  <a:lnTo>
                    <a:pt x="77523" y="1977"/>
                  </a:lnTo>
                  <a:lnTo>
                    <a:pt x="83833" y="106"/>
                  </a:lnTo>
                  <a:lnTo>
                    <a:pt x="75991" y="0"/>
                  </a:lnTo>
                  <a:lnTo>
                    <a:pt x="75561" y="1055"/>
                  </a:lnTo>
                  <a:lnTo>
                    <a:pt x="74814" y="8192"/>
                  </a:lnTo>
                  <a:lnTo>
                    <a:pt x="37847" y="55492"/>
                  </a:lnTo>
                  <a:lnTo>
                    <a:pt x="29041" y="61700"/>
                  </a:lnTo>
                  <a:lnTo>
                    <a:pt x="18133" y="68016"/>
                  </a:lnTo>
                  <a:lnTo>
                    <a:pt x="14764" y="70741"/>
                  </a:lnTo>
                  <a:lnTo>
                    <a:pt x="11021" y="76590"/>
                  </a:lnTo>
                  <a:lnTo>
                    <a:pt x="10024" y="79632"/>
                  </a:lnTo>
                  <a:lnTo>
                    <a:pt x="8299" y="81660"/>
                  </a:lnTo>
                  <a:lnTo>
                    <a:pt x="3561" y="83912"/>
                  </a:lnTo>
                  <a:lnTo>
                    <a:pt x="1874" y="85571"/>
                  </a:lnTo>
                  <a:lnTo>
                    <a:pt x="0" y="90237"/>
                  </a:lnTo>
                  <a:lnTo>
                    <a:pt x="559" y="91905"/>
                  </a:lnTo>
                  <a:lnTo>
                    <a:pt x="1990" y="93017"/>
                  </a:lnTo>
                  <a:lnTo>
                    <a:pt x="7460" y="94252"/>
                  </a:lnTo>
                  <a:lnTo>
                    <a:pt x="23498" y="93888"/>
                  </a:lnTo>
                  <a:lnTo>
                    <a:pt x="66674" y="86287"/>
                  </a:lnTo>
                  <a:lnTo>
                    <a:pt x="77484" y="84910"/>
                  </a:lnTo>
                  <a:lnTo>
                    <a:pt x="96456" y="77548"/>
                  </a:lnTo>
                  <a:lnTo>
                    <a:pt x="121766" y="76200"/>
                  </a:lnTo>
                  <a:lnTo>
                    <a:pt x="122311" y="106782"/>
                  </a:lnTo>
                  <a:lnTo>
                    <a:pt x="113193" y="153818"/>
                  </a:lnTo>
                  <a:lnTo>
                    <a:pt x="112879" y="165803"/>
                  </a:lnTo>
                  <a:lnTo>
                    <a:pt x="112801" y="16191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SMARTInkShape-639">
              <a:extLst>
                <a:ext uri="{FF2B5EF4-FFF2-40B4-BE49-F238E27FC236}">
                  <a16:creationId xmlns:a16="http://schemas.microsoft.com/office/drawing/2014/main" id="{E2CE727D-0C0E-1A8F-C2C2-2612A8204C77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5210175" y="55054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1324"/>
                  </a:lnTo>
                  <a:lnTo>
                    <a:pt x="1058" y="883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SMARTInkShape-640">
              <a:extLst>
                <a:ext uri="{FF2B5EF4-FFF2-40B4-BE49-F238E27FC236}">
                  <a16:creationId xmlns:a16="http://schemas.microsoft.com/office/drawing/2014/main" id="{6525DD39-BB9D-9DA0-9716-947D9550A706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5143500" y="5381741"/>
              <a:ext cx="5489" cy="152285"/>
            </a:xfrm>
            <a:custGeom>
              <a:avLst/>
              <a:gdLst/>
              <a:ahLst/>
              <a:cxnLst/>
              <a:rect l="0" t="0" r="0" b="0"/>
              <a:pathLst>
                <a:path w="5489" h="152285">
                  <a:moveTo>
                    <a:pt x="0" y="9409"/>
                  </a:moveTo>
                  <a:lnTo>
                    <a:pt x="0" y="9409"/>
                  </a:lnTo>
                  <a:lnTo>
                    <a:pt x="0" y="276"/>
                  </a:lnTo>
                  <a:lnTo>
                    <a:pt x="5056" y="0"/>
                  </a:lnTo>
                  <a:lnTo>
                    <a:pt x="5488" y="2078"/>
                  </a:lnTo>
                  <a:lnTo>
                    <a:pt x="414" y="48845"/>
                  </a:lnTo>
                  <a:lnTo>
                    <a:pt x="82" y="90928"/>
                  </a:lnTo>
                  <a:lnTo>
                    <a:pt x="0" y="15228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SMARTInkShape-641">
              <a:extLst>
                <a:ext uri="{FF2B5EF4-FFF2-40B4-BE49-F238E27FC236}">
                  <a16:creationId xmlns:a16="http://schemas.microsoft.com/office/drawing/2014/main" id="{6BE3985C-3A0A-100D-F0AF-F992D71A6BF4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5421912" y="5010150"/>
              <a:ext cx="150214" cy="161926"/>
            </a:xfrm>
            <a:custGeom>
              <a:avLst/>
              <a:gdLst/>
              <a:ahLst/>
              <a:cxnLst/>
              <a:rect l="0" t="0" r="0" b="0"/>
              <a:pathLst>
                <a:path w="150214" h="161926">
                  <a:moveTo>
                    <a:pt x="102588" y="9525"/>
                  </a:moveTo>
                  <a:lnTo>
                    <a:pt x="102588" y="9525"/>
                  </a:lnTo>
                  <a:lnTo>
                    <a:pt x="102588" y="1324"/>
                  </a:lnTo>
                  <a:lnTo>
                    <a:pt x="103646" y="883"/>
                  </a:lnTo>
                  <a:lnTo>
                    <a:pt x="121624" y="0"/>
                  </a:lnTo>
                  <a:lnTo>
                    <a:pt x="76105" y="26569"/>
                  </a:lnTo>
                  <a:lnTo>
                    <a:pt x="34935" y="49490"/>
                  </a:lnTo>
                  <a:lnTo>
                    <a:pt x="8882" y="66503"/>
                  </a:lnTo>
                  <a:lnTo>
                    <a:pt x="0" y="74284"/>
                  </a:lnTo>
                  <a:lnTo>
                    <a:pt x="1388" y="75981"/>
                  </a:lnTo>
                  <a:lnTo>
                    <a:pt x="12395" y="84484"/>
                  </a:lnTo>
                  <a:lnTo>
                    <a:pt x="24947" y="98881"/>
                  </a:lnTo>
                  <a:lnTo>
                    <a:pt x="68177" y="126958"/>
                  </a:lnTo>
                  <a:lnTo>
                    <a:pt x="114317" y="150393"/>
                  </a:lnTo>
                  <a:lnTo>
                    <a:pt x="131035" y="159675"/>
                  </a:lnTo>
                  <a:lnTo>
                    <a:pt x="150213" y="1619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SMARTInkShape-642">
              <a:extLst>
                <a:ext uri="{FF2B5EF4-FFF2-40B4-BE49-F238E27FC236}">
                  <a16:creationId xmlns:a16="http://schemas.microsoft.com/office/drawing/2014/main" id="{2027E7DB-B89A-D95B-F637-4B7D153862DB}"/>
                </a:ext>
              </a:extLst>
            </p:cNvPr>
            <p:cNvSpPr/>
            <p:nvPr>
              <p:custDataLst>
                <p:tags r:id="rId216"/>
              </p:custDataLst>
            </p:nvPr>
          </p:nvSpPr>
          <p:spPr>
            <a:xfrm>
              <a:off x="5238750" y="5086350"/>
              <a:ext cx="171451" cy="9526"/>
            </a:xfrm>
            <a:custGeom>
              <a:avLst/>
              <a:gdLst/>
              <a:ahLst/>
              <a:cxnLst/>
              <a:rect l="0" t="0" r="0" b="0"/>
              <a:pathLst>
                <a:path w="171451" h="9526">
                  <a:moveTo>
                    <a:pt x="0" y="9525"/>
                  </a:moveTo>
                  <a:lnTo>
                    <a:pt x="0" y="9525"/>
                  </a:lnTo>
                  <a:lnTo>
                    <a:pt x="41636" y="9525"/>
                  </a:lnTo>
                  <a:lnTo>
                    <a:pt x="82386" y="8467"/>
                  </a:lnTo>
                  <a:lnTo>
                    <a:pt x="106020" y="4037"/>
                  </a:lnTo>
                  <a:lnTo>
                    <a:pt x="139447" y="8593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SMARTInkShape-643">
              <a:extLst>
                <a:ext uri="{FF2B5EF4-FFF2-40B4-BE49-F238E27FC236}">
                  <a16:creationId xmlns:a16="http://schemas.microsoft.com/office/drawing/2014/main" id="{D8E0872A-C777-447A-0350-B02EDCFFCA52}"/>
                </a:ext>
              </a:extLst>
            </p:cNvPr>
            <p:cNvSpPr/>
            <p:nvPr>
              <p:custDataLst>
                <p:tags r:id="rId217"/>
              </p:custDataLst>
            </p:nvPr>
          </p:nvSpPr>
          <p:spPr>
            <a:xfrm>
              <a:off x="5248275" y="5029203"/>
              <a:ext cx="133351" cy="160111"/>
            </a:xfrm>
            <a:custGeom>
              <a:avLst/>
              <a:gdLst/>
              <a:ahLst/>
              <a:cxnLst/>
              <a:rect l="0" t="0" r="0" b="0"/>
              <a:pathLst>
                <a:path w="133351" h="160111">
                  <a:moveTo>
                    <a:pt x="0" y="19047"/>
                  </a:moveTo>
                  <a:lnTo>
                    <a:pt x="0" y="19047"/>
                  </a:lnTo>
                  <a:lnTo>
                    <a:pt x="5056" y="13991"/>
                  </a:lnTo>
                  <a:lnTo>
                    <a:pt x="10361" y="11508"/>
                  </a:lnTo>
                  <a:lnTo>
                    <a:pt x="25510" y="8726"/>
                  </a:lnTo>
                  <a:lnTo>
                    <a:pt x="36016" y="3053"/>
                  </a:lnTo>
                  <a:lnTo>
                    <a:pt x="81407" y="76"/>
                  </a:lnTo>
                  <a:lnTo>
                    <a:pt x="107905" y="0"/>
                  </a:lnTo>
                  <a:lnTo>
                    <a:pt x="114280" y="2820"/>
                  </a:lnTo>
                  <a:lnTo>
                    <a:pt x="117461" y="5054"/>
                  </a:lnTo>
                  <a:lnTo>
                    <a:pt x="120997" y="10359"/>
                  </a:lnTo>
                  <a:lnTo>
                    <a:pt x="122987" y="19295"/>
                  </a:lnTo>
                  <a:lnTo>
                    <a:pt x="123777" y="38142"/>
                  </a:lnTo>
                  <a:lnTo>
                    <a:pt x="113697" y="65039"/>
                  </a:lnTo>
                  <a:lnTo>
                    <a:pt x="103096" y="79352"/>
                  </a:lnTo>
                  <a:lnTo>
                    <a:pt x="56006" y="118478"/>
                  </a:lnTo>
                  <a:lnTo>
                    <a:pt x="31798" y="137426"/>
                  </a:lnTo>
                  <a:lnTo>
                    <a:pt x="20006" y="144080"/>
                  </a:lnTo>
                  <a:lnTo>
                    <a:pt x="6539" y="155810"/>
                  </a:lnTo>
                  <a:lnTo>
                    <a:pt x="5418" y="157848"/>
                  </a:lnTo>
                  <a:lnTo>
                    <a:pt x="5728" y="159206"/>
                  </a:lnTo>
                  <a:lnTo>
                    <a:pt x="6994" y="160110"/>
                  </a:lnTo>
                  <a:lnTo>
                    <a:pt x="14044" y="158295"/>
                  </a:lnTo>
                  <a:lnTo>
                    <a:pt x="27091" y="154144"/>
                  </a:lnTo>
                  <a:lnTo>
                    <a:pt x="68217" y="152550"/>
                  </a:lnTo>
                  <a:lnTo>
                    <a:pt x="85352" y="151406"/>
                  </a:lnTo>
                  <a:lnTo>
                    <a:pt x="124571" y="142703"/>
                  </a:lnTo>
                  <a:lnTo>
                    <a:pt x="133350" y="13334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SMARTInkShape-644">
              <a:extLst>
                <a:ext uri="{FF2B5EF4-FFF2-40B4-BE49-F238E27FC236}">
                  <a16:creationId xmlns:a16="http://schemas.microsoft.com/office/drawing/2014/main" id="{CE84DFB7-9C3F-1BF9-B987-F903886EAA53}"/>
                </a:ext>
              </a:extLst>
            </p:cNvPr>
            <p:cNvSpPr/>
            <p:nvPr>
              <p:custDataLst>
                <p:tags r:id="rId218"/>
              </p:custDataLst>
            </p:nvPr>
          </p:nvSpPr>
          <p:spPr>
            <a:xfrm>
              <a:off x="5089961" y="4954324"/>
              <a:ext cx="128416" cy="291137"/>
            </a:xfrm>
            <a:custGeom>
              <a:avLst/>
              <a:gdLst/>
              <a:ahLst/>
              <a:cxnLst/>
              <a:rect l="0" t="0" r="0" b="0"/>
              <a:pathLst>
                <a:path w="128416" h="291137">
                  <a:moveTo>
                    <a:pt x="120214" y="8201"/>
                  </a:moveTo>
                  <a:lnTo>
                    <a:pt x="120214" y="8201"/>
                  </a:lnTo>
                  <a:lnTo>
                    <a:pt x="125270" y="8201"/>
                  </a:lnTo>
                  <a:lnTo>
                    <a:pt x="126759" y="7143"/>
                  </a:lnTo>
                  <a:lnTo>
                    <a:pt x="127753" y="5379"/>
                  </a:lnTo>
                  <a:lnTo>
                    <a:pt x="128415" y="3145"/>
                  </a:lnTo>
                  <a:lnTo>
                    <a:pt x="127798" y="1656"/>
                  </a:lnTo>
                  <a:lnTo>
                    <a:pt x="126327" y="662"/>
                  </a:lnTo>
                  <a:lnTo>
                    <a:pt x="124290" y="0"/>
                  </a:lnTo>
                  <a:lnTo>
                    <a:pt x="111309" y="4125"/>
                  </a:lnTo>
                  <a:lnTo>
                    <a:pt x="74239" y="28386"/>
                  </a:lnTo>
                  <a:lnTo>
                    <a:pt x="56850" y="46637"/>
                  </a:lnTo>
                  <a:lnTo>
                    <a:pt x="24417" y="90075"/>
                  </a:lnTo>
                  <a:lnTo>
                    <a:pt x="8574" y="127005"/>
                  </a:lnTo>
                  <a:lnTo>
                    <a:pt x="0" y="168638"/>
                  </a:lnTo>
                  <a:lnTo>
                    <a:pt x="281" y="207785"/>
                  </a:lnTo>
                  <a:lnTo>
                    <a:pt x="6230" y="250972"/>
                  </a:lnTo>
                  <a:lnTo>
                    <a:pt x="10640" y="267441"/>
                  </a:lnTo>
                  <a:lnTo>
                    <a:pt x="18951" y="279699"/>
                  </a:lnTo>
                  <a:lnTo>
                    <a:pt x="28642" y="287617"/>
                  </a:lnTo>
                  <a:lnTo>
                    <a:pt x="36476" y="291136"/>
                  </a:lnTo>
                  <a:lnTo>
                    <a:pt x="40047" y="291016"/>
                  </a:lnTo>
                  <a:lnTo>
                    <a:pt x="53539" y="28442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SMARTInkShape-645">
              <a:extLst>
                <a:ext uri="{FF2B5EF4-FFF2-40B4-BE49-F238E27FC236}">
                  <a16:creationId xmlns:a16="http://schemas.microsoft.com/office/drawing/2014/main" id="{71EA741F-1106-BF9B-BC00-4C0E7E18383E}"/>
                </a:ext>
              </a:extLst>
            </p:cNvPr>
            <p:cNvSpPr/>
            <p:nvPr>
              <p:custDataLst>
                <p:tags r:id="rId219"/>
              </p:custDataLst>
            </p:nvPr>
          </p:nvSpPr>
          <p:spPr>
            <a:xfrm>
              <a:off x="4962525" y="5005308"/>
              <a:ext cx="108054" cy="98687"/>
            </a:xfrm>
            <a:custGeom>
              <a:avLst/>
              <a:gdLst/>
              <a:ahLst/>
              <a:cxnLst/>
              <a:rect l="0" t="0" r="0" b="0"/>
              <a:pathLst>
                <a:path w="108054" h="98687">
                  <a:moveTo>
                    <a:pt x="28575" y="52467"/>
                  </a:moveTo>
                  <a:lnTo>
                    <a:pt x="28575" y="52467"/>
                  </a:lnTo>
                  <a:lnTo>
                    <a:pt x="36114" y="34567"/>
                  </a:lnTo>
                  <a:lnTo>
                    <a:pt x="40334" y="21410"/>
                  </a:lnTo>
                  <a:lnTo>
                    <a:pt x="42764" y="15888"/>
                  </a:lnTo>
                  <a:lnTo>
                    <a:pt x="46501" y="12206"/>
                  </a:lnTo>
                  <a:lnTo>
                    <a:pt x="68657" y="755"/>
                  </a:lnTo>
                  <a:lnTo>
                    <a:pt x="72229" y="0"/>
                  </a:lnTo>
                  <a:lnTo>
                    <a:pt x="75670" y="556"/>
                  </a:lnTo>
                  <a:lnTo>
                    <a:pt x="83373" y="5054"/>
                  </a:lnTo>
                  <a:lnTo>
                    <a:pt x="93853" y="14108"/>
                  </a:lnTo>
                  <a:lnTo>
                    <a:pt x="106595" y="41219"/>
                  </a:lnTo>
                  <a:lnTo>
                    <a:pt x="108053" y="58403"/>
                  </a:lnTo>
                  <a:lnTo>
                    <a:pt x="105423" y="81627"/>
                  </a:lnTo>
                  <a:lnTo>
                    <a:pt x="102031" y="85665"/>
                  </a:lnTo>
                  <a:lnTo>
                    <a:pt x="89797" y="92975"/>
                  </a:lnTo>
                  <a:lnTo>
                    <a:pt x="57131" y="98686"/>
                  </a:lnTo>
                  <a:lnTo>
                    <a:pt x="35860" y="98618"/>
                  </a:lnTo>
                  <a:lnTo>
                    <a:pt x="17210" y="92364"/>
                  </a:lnTo>
                  <a:lnTo>
                    <a:pt x="0" y="8104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SMARTInkShape-646">
              <a:extLst>
                <a:ext uri="{FF2B5EF4-FFF2-40B4-BE49-F238E27FC236}">
                  <a16:creationId xmlns:a16="http://schemas.microsoft.com/office/drawing/2014/main" id="{339981D5-F808-D09D-F70D-3BBBA079801A}"/>
                </a:ext>
              </a:extLst>
            </p:cNvPr>
            <p:cNvSpPr/>
            <p:nvPr>
              <p:custDataLst>
                <p:tags r:id="rId220"/>
              </p:custDataLst>
            </p:nvPr>
          </p:nvSpPr>
          <p:spPr>
            <a:xfrm>
              <a:off x="4967334" y="5048366"/>
              <a:ext cx="4717" cy="180860"/>
            </a:xfrm>
            <a:custGeom>
              <a:avLst/>
              <a:gdLst/>
              <a:ahLst/>
              <a:cxnLst/>
              <a:rect l="0" t="0" r="0" b="0"/>
              <a:pathLst>
                <a:path w="4717" h="180860">
                  <a:moveTo>
                    <a:pt x="4716" y="9409"/>
                  </a:moveTo>
                  <a:lnTo>
                    <a:pt x="4716" y="9409"/>
                  </a:lnTo>
                  <a:lnTo>
                    <a:pt x="4716" y="0"/>
                  </a:lnTo>
                  <a:lnTo>
                    <a:pt x="4716" y="45476"/>
                  </a:lnTo>
                  <a:lnTo>
                    <a:pt x="4716" y="86804"/>
                  </a:lnTo>
                  <a:lnTo>
                    <a:pt x="0" y="133392"/>
                  </a:lnTo>
                  <a:lnTo>
                    <a:pt x="4716" y="18085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9" name="SMARTInkShape-Group102">
            <a:extLst>
              <a:ext uri="{FF2B5EF4-FFF2-40B4-BE49-F238E27FC236}">
                <a16:creationId xmlns:a16="http://schemas.microsoft.com/office/drawing/2014/main" id="{A069FD06-C6EB-DDC8-311B-7A1B06D2F9BC}"/>
              </a:ext>
            </a:extLst>
          </p:cNvPr>
          <p:cNvGrpSpPr/>
          <p:nvPr/>
        </p:nvGrpSpPr>
        <p:grpSpPr>
          <a:xfrm>
            <a:off x="1905000" y="5762625"/>
            <a:ext cx="1238214" cy="209551"/>
            <a:chOff x="1905000" y="5762625"/>
            <a:chExt cx="1238214" cy="209551"/>
          </a:xfrm>
        </p:grpSpPr>
        <p:sp>
          <p:nvSpPr>
            <p:cNvPr id="511" name="SMARTInkShape-647">
              <a:extLst>
                <a:ext uri="{FF2B5EF4-FFF2-40B4-BE49-F238E27FC236}">
                  <a16:creationId xmlns:a16="http://schemas.microsoft.com/office/drawing/2014/main" id="{3C1DBE2D-5E94-2900-7385-0445BFD12406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2867025" y="5772150"/>
              <a:ext cx="104242" cy="171248"/>
            </a:xfrm>
            <a:custGeom>
              <a:avLst/>
              <a:gdLst/>
              <a:ahLst/>
              <a:cxnLst/>
              <a:rect l="0" t="0" r="0" b="0"/>
              <a:pathLst>
                <a:path w="104242" h="171248">
                  <a:moveTo>
                    <a:pt x="85725" y="0"/>
                  </a:moveTo>
                  <a:lnTo>
                    <a:pt x="85725" y="0"/>
                  </a:lnTo>
                  <a:lnTo>
                    <a:pt x="95134" y="0"/>
                  </a:lnTo>
                  <a:lnTo>
                    <a:pt x="90159" y="0"/>
                  </a:lnTo>
                  <a:lnTo>
                    <a:pt x="88681" y="1058"/>
                  </a:lnTo>
                  <a:lnTo>
                    <a:pt x="80664" y="13183"/>
                  </a:lnTo>
                  <a:lnTo>
                    <a:pt x="54367" y="42816"/>
                  </a:lnTo>
                  <a:lnTo>
                    <a:pt x="33121" y="88059"/>
                  </a:lnTo>
                  <a:lnTo>
                    <a:pt x="28752" y="134611"/>
                  </a:lnTo>
                  <a:lnTo>
                    <a:pt x="33684" y="150540"/>
                  </a:lnTo>
                  <a:lnTo>
                    <a:pt x="41782" y="159688"/>
                  </a:lnTo>
                  <a:lnTo>
                    <a:pt x="51378" y="166222"/>
                  </a:lnTo>
                  <a:lnTo>
                    <a:pt x="59171" y="169126"/>
                  </a:lnTo>
                  <a:lnTo>
                    <a:pt x="82418" y="171247"/>
                  </a:lnTo>
                  <a:lnTo>
                    <a:pt x="87077" y="168537"/>
                  </a:lnTo>
                  <a:lnTo>
                    <a:pt x="92676" y="162747"/>
                  </a:lnTo>
                  <a:lnTo>
                    <a:pt x="100720" y="148646"/>
                  </a:lnTo>
                  <a:lnTo>
                    <a:pt x="103573" y="136235"/>
                  </a:lnTo>
                  <a:lnTo>
                    <a:pt x="104241" y="125461"/>
                  </a:lnTo>
                  <a:lnTo>
                    <a:pt x="96527" y="98878"/>
                  </a:lnTo>
                  <a:lnTo>
                    <a:pt x="93985" y="97668"/>
                  </a:lnTo>
                  <a:lnTo>
                    <a:pt x="49727" y="95292"/>
                  </a:lnTo>
                  <a:lnTo>
                    <a:pt x="45851" y="95278"/>
                  </a:lnTo>
                  <a:lnTo>
                    <a:pt x="38723" y="98085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SMARTInkShape-648">
              <a:extLst>
                <a:ext uri="{FF2B5EF4-FFF2-40B4-BE49-F238E27FC236}">
                  <a16:creationId xmlns:a16="http://schemas.microsoft.com/office/drawing/2014/main" id="{023D4869-46E1-63B3-33DE-2CA75266E9F6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3019993" y="5762625"/>
              <a:ext cx="123221" cy="209551"/>
            </a:xfrm>
            <a:custGeom>
              <a:avLst/>
              <a:gdLst/>
              <a:ahLst/>
              <a:cxnLst/>
              <a:rect l="0" t="0" r="0" b="0"/>
              <a:pathLst>
                <a:path w="123221" h="209551">
                  <a:moveTo>
                    <a:pt x="75632" y="28575"/>
                  </a:moveTo>
                  <a:lnTo>
                    <a:pt x="75632" y="28575"/>
                  </a:lnTo>
                  <a:lnTo>
                    <a:pt x="83832" y="28575"/>
                  </a:lnTo>
                  <a:lnTo>
                    <a:pt x="84274" y="27517"/>
                  </a:lnTo>
                  <a:lnTo>
                    <a:pt x="85041" y="20374"/>
                  </a:lnTo>
                  <a:lnTo>
                    <a:pt x="87927" y="19638"/>
                  </a:lnTo>
                  <a:lnTo>
                    <a:pt x="90179" y="19443"/>
                  </a:lnTo>
                  <a:lnTo>
                    <a:pt x="91680" y="18254"/>
                  </a:lnTo>
                  <a:lnTo>
                    <a:pt x="94647" y="9644"/>
                  </a:lnTo>
                  <a:lnTo>
                    <a:pt x="94679" y="1334"/>
                  </a:lnTo>
                  <a:lnTo>
                    <a:pt x="95739" y="889"/>
                  </a:lnTo>
                  <a:lnTo>
                    <a:pt x="104204" y="0"/>
                  </a:lnTo>
                  <a:lnTo>
                    <a:pt x="99149" y="0"/>
                  </a:lnTo>
                  <a:lnTo>
                    <a:pt x="97660" y="1058"/>
                  </a:lnTo>
                  <a:lnTo>
                    <a:pt x="96667" y="2822"/>
                  </a:lnTo>
                  <a:lnTo>
                    <a:pt x="81541" y="35648"/>
                  </a:lnTo>
                  <a:lnTo>
                    <a:pt x="50031" y="78359"/>
                  </a:lnTo>
                  <a:lnTo>
                    <a:pt x="30162" y="97244"/>
                  </a:lnTo>
                  <a:lnTo>
                    <a:pt x="15733" y="115988"/>
                  </a:lnTo>
                  <a:lnTo>
                    <a:pt x="9146" y="120341"/>
                  </a:lnTo>
                  <a:lnTo>
                    <a:pt x="0" y="123622"/>
                  </a:lnTo>
                  <a:lnTo>
                    <a:pt x="44493" y="123824"/>
                  </a:lnTo>
                  <a:lnTo>
                    <a:pt x="88368" y="122767"/>
                  </a:lnTo>
                  <a:lnTo>
                    <a:pt x="109974" y="115624"/>
                  </a:lnTo>
                  <a:lnTo>
                    <a:pt x="111227" y="114124"/>
                  </a:lnTo>
                  <a:lnTo>
                    <a:pt x="114048" y="106957"/>
                  </a:lnTo>
                  <a:lnTo>
                    <a:pt x="120058" y="98132"/>
                  </a:lnTo>
                  <a:lnTo>
                    <a:pt x="123220" y="85885"/>
                  </a:lnTo>
                  <a:lnTo>
                    <a:pt x="118190" y="90830"/>
                  </a:lnTo>
                  <a:lnTo>
                    <a:pt x="107447" y="136127"/>
                  </a:lnTo>
                  <a:lnTo>
                    <a:pt x="104492" y="180078"/>
                  </a:lnTo>
                  <a:lnTo>
                    <a:pt x="104208" y="209360"/>
                  </a:lnTo>
                  <a:lnTo>
                    <a:pt x="113732" y="209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SMARTInkShape-649">
              <a:extLst>
                <a:ext uri="{FF2B5EF4-FFF2-40B4-BE49-F238E27FC236}">
                  <a16:creationId xmlns:a16="http://schemas.microsoft.com/office/drawing/2014/main" id="{917E0E9F-7788-7A59-5B77-B2DAA72EE975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2667000" y="5763144"/>
              <a:ext cx="140861" cy="161407"/>
            </a:xfrm>
            <a:custGeom>
              <a:avLst/>
              <a:gdLst/>
              <a:ahLst/>
              <a:cxnLst/>
              <a:rect l="0" t="0" r="0" b="0"/>
              <a:pathLst>
                <a:path w="140861" h="161407">
                  <a:moveTo>
                    <a:pt x="0" y="18531"/>
                  </a:moveTo>
                  <a:lnTo>
                    <a:pt x="0" y="18531"/>
                  </a:lnTo>
                  <a:lnTo>
                    <a:pt x="0" y="26732"/>
                  </a:lnTo>
                  <a:lnTo>
                    <a:pt x="1058" y="27173"/>
                  </a:lnTo>
                  <a:lnTo>
                    <a:pt x="42815" y="28033"/>
                  </a:lnTo>
                  <a:lnTo>
                    <a:pt x="67014" y="26991"/>
                  </a:lnTo>
                  <a:lnTo>
                    <a:pt x="112338" y="13866"/>
                  </a:lnTo>
                  <a:lnTo>
                    <a:pt x="132673" y="2106"/>
                  </a:lnTo>
                  <a:lnTo>
                    <a:pt x="140860" y="0"/>
                  </a:lnTo>
                  <a:lnTo>
                    <a:pt x="140473" y="885"/>
                  </a:lnTo>
                  <a:lnTo>
                    <a:pt x="120432" y="26941"/>
                  </a:lnTo>
                  <a:lnTo>
                    <a:pt x="107568" y="61619"/>
                  </a:lnTo>
                  <a:lnTo>
                    <a:pt x="94659" y="102708"/>
                  </a:lnTo>
                  <a:lnTo>
                    <a:pt x="78047" y="143559"/>
                  </a:lnTo>
                  <a:lnTo>
                    <a:pt x="78489" y="147390"/>
                  </a:lnTo>
                  <a:lnTo>
                    <a:pt x="85725" y="1614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SMARTInkShape-650">
              <a:extLst>
                <a:ext uri="{FF2B5EF4-FFF2-40B4-BE49-F238E27FC236}">
                  <a16:creationId xmlns:a16="http://schemas.microsoft.com/office/drawing/2014/main" id="{044DE204-6E45-91FA-ECD0-582A5BF01BE0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2505356" y="5802531"/>
              <a:ext cx="107498" cy="140307"/>
            </a:xfrm>
            <a:custGeom>
              <a:avLst/>
              <a:gdLst/>
              <a:ahLst/>
              <a:cxnLst/>
              <a:rect l="0" t="0" r="0" b="0"/>
              <a:pathLst>
                <a:path w="107498" h="140307">
                  <a:moveTo>
                    <a:pt x="56869" y="26769"/>
                  </a:moveTo>
                  <a:lnTo>
                    <a:pt x="56869" y="26769"/>
                  </a:lnTo>
                  <a:lnTo>
                    <a:pt x="56869" y="12580"/>
                  </a:lnTo>
                  <a:lnTo>
                    <a:pt x="55811" y="10959"/>
                  </a:lnTo>
                  <a:lnTo>
                    <a:pt x="54047" y="9879"/>
                  </a:lnTo>
                  <a:lnTo>
                    <a:pt x="46508" y="8359"/>
                  </a:lnTo>
                  <a:lnTo>
                    <a:pt x="43612" y="8146"/>
                  </a:lnTo>
                  <a:lnTo>
                    <a:pt x="37572" y="10731"/>
                  </a:lnTo>
                  <a:lnTo>
                    <a:pt x="10523" y="35177"/>
                  </a:lnTo>
                  <a:lnTo>
                    <a:pt x="4521" y="43911"/>
                  </a:lnTo>
                  <a:lnTo>
                    <a:pt x="1853" y="53438"/>
                  </a:lnTo>
                  <a:lnTo>
                    <a:pt x="0" y="94447"/>
                  </a:lnTo>
                  <a:lnTo>
                    <a:pt x="5488" y="110117"/>
                  </a:lnTo>
                  <a:lnTo>
                    <a:pt x="14834" y="128017"/>
                  </a:lnTo>
                  <a:lnTo>
                    <a:pt x="16146" y="132368"/>
                  </a:lnTo>
                  <a:lnTo>
                    <a:pt x="19136" y="135268"/>
                  </a:lnTo>
                  <a:lnTo>
                    <a:pt x="28104" y="138491"/>
                  </a:lnTo>
                  <a:lnTo>
                    <a:pt x="50110" y="140306"/>
                  </a:lnTo>
                  <a:lnTo>
                    <a:pt x="64801" y="135086"/>
                  </a:lnTo>
                  <a:lnTo>
                    <a:pt x="91479" y="114487"/>
                  </a:lnTo>
                  <a:lnTo>
                    <a:pt x="105694" y="86156"/>
                  </a:lnTo>
                  <a:lnTo>
                    <a:pt x="107497" y="63041"/>
                  </a:lnTo>
                  <a:lnTo>
                    <a:pt x="103712" y="39715"/>
                  </a:lnTo>
                  <a:lnTo>
                    <a:pt x="94974" y="18765"/>
                  </a:lnTo>
                  <a:lnTo>
                    <a:pt x="89681" y="11908"/>
                  </a:lnTo>
                  <a:lnTo>
                    <a:pt x="78155" y="4289"/>
                  </a:lnTo>
                  <a:lnTo>
                    <a:pt x="59766" y="0"/>
                  </a:lnTo>
                  <a:lnTo>
                    <a:pt x="47220" y="4641"/>
                  </a:lnTo>
                  <a:lnTo>
                    <a:pt x="36705" y="12700"/>
                  </a:lnTo>
                  <a:lnTo>
                    <a:pt x="28294" y="2676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SMARTInkShape-651">
              <a:extLst>
                <a:ext uri="{FF2B5EF4-FFF2-40B4-BE49-F238E27FC236}">
                  <a16:creationId xmlns:a16="http://schemas.microsoft.com/office/drawing/2014/main" id="{593BF90D-4960-75FB-937F-5DE6A62B04E6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2419350" y="59150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SMARTInkShape-652">
              <a:extLst>
                <a:ext uri="{FF2B5EF4-FFF2-40B4-BE49-F238E27FC236}">
                  <a16:creationId xmlns:a16="http://schemas.microsoft.com/office/drawing/2014/main" id="{7B1D661C-5BEA-662D-1A87-333A253CAD66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2222595" y="5819775"/>
              <a:ext cx="109491" cy="130985"/>
            </a:xfrm>
            <a:custGeom>
              <a:avLst/>
              <a:gdLst/>
              <a:ahLst/>
              <a:cxnLst/>
              <a:rect l="0" t="0" r="0" b="0"/>
              <a:pathLst>
                <a:path w="109491" h="130985">
                  <a:moveTo>
                    <a:pt x="63405" y="38100"/>
                  </a:moveTo>
                  <a:lnTo>
                    <a:pt x="63405" y="38100"/>
                  </a:lnTo>
                  <a:lnTo>
                    <a:pt x="63405" y="15434"/>
                  </a:lnTo>
                  <a:lnTo>
                    <a:pt x="62347" y="13464"/>
                  </a:lnTo>
                  <a:lnTo>
                    <a:pt x="60583" y="12150"/>
                  </a:lnTo>
                  <a:lnTo>
                    <a:pt x="55801" y="10692"/>
                  </a:lnTo>
                  <a:lnTo>
                    <a:pt x="35959" y="9678"/>
                  </a:lnTo>
                  <a:lnTo>
                    <a:pt x="27217" y="12416"/>
                  </a:lnTo>
                  <a:lnTo>
                    <a:pt x="7927" y="27853"/>
                  </a:lnTo>
                  <a:lnTo>
                    <a:pt x="1706" y="42013"/>
                  </a:lnTo>
                  <a:lnTo>
                    <a:pt x="0" y="58889"/>
                  </a:lnTo>
                  <a:lnTo>
                    <a:pt x="5222" y="94891"/>
                  </a:lnTo>
                  <a:lnTo>
                    <a:pt x="11441" y="106026"/>
                  </a:lnTo>
                  <a:lnTo>
                    <a:pt x="21260" y="116974"/>
                  </a:lnTo>
                  <a:lnTo>
                    <a:pt x="32679" y="125366"/>
                  </a:lnTo>
                  <a:lnTo>
                    <a:pt x="44810" y="129801"/>
                  </a:lnTo>
                  <a:lnTo>
                    <a:pt x="51008" y="130984"/>
                  </a:lnTo>
                  <a:lnTo>
                    <a:pt x="63540" y="129476"/>
                  </a:lnTo>
                  <a:lnTo>
                    <a:pt x="88832" y="119885"/>
                  </a:lnTo>
                  <a:lnTo>
                    <a:pt x="98694" y="111139"/>
                  </a:lnTo>
                  <a:lnTo>
                    <a:pt x="102806" y="105843"/>
                  </a:lnTo>
                  <a:lnTo>
                    <a:pt x="108593" y="73107"/>
                  </a:lnTo>
                  <a:lnTo>
                    <a:pt x="109490" y="38508"/>
                  </a:lnTo>
                  <a:lnTo>
                    <a:pt x="102766" y="16765"/>
                  </a:lnTo>
                  <a:lnTo>
                    <a:pt x="101287" y="14351"/>
                  </a:lnTo>
                  <a:lnTo>
                    <a:pt x="99243" y="12743"/>
                  </a:lnTo>
                  <a:lnTo>
                    <a:pt x="6340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SMARTInkShape-653">
              <a:extLst>
                <a:ext uri="{FF2B5EF4-FFF2-40B4-BE49-F238E27FC236}">
                  <a16:creationId xmlns:a16="http://schemas.microsoft.com/office/drawing/2014/main" id="{B073CE51-81D9-DDBF-E01E-73EB64A9F90A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1905000" y="5838825"/>
              <a:ext cx="95251" cy="9526"/>
            </a:xfrm>
            <a:custGeom>
              <a:avLst/>
              <a:gdLst/>
              <a:ahLst/>
              <a:cxnLst/>
              <a:rect l="0" t="0" r="0" b="0"/>
              <a:pathLst>
                <a:path w="95251" h="9526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48235" y="9523"/>
                  </a:lnTo>
                  <a:lnTo>
                    <a:pt x="95250" y="95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SMARTInkShape-654">
              <a:extLst>
                <a:ext uri="{FF2B5EF4-FFF2-40B4-BE49-F238E27FC236}">
                  <a16:creationId xmlns:a16="http://schemas.microsoft.com/office/drawing/2014/main" id="{393725E2-BB3B-78E4-24CA-B6580BC022C9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1905000" y="5924550"/>
              <a:ext cx="95251" cy="1"/>
            </a:xfrm>
            <a:custGeom>
              <a:avLst/>
              <a:gdLst/>
              <a:ahLst/>
              <a:cxnLst/>
              <a:rect l="0" t="0" r="0" b="0"/>
              <a:pathLst>
                <a:path w="95251" h="1">
                  <a:moveTo>
                    <a:pt x="0" y="0"/>
                  </a:moveTo>
                  <a:lnTo>
                    <a:pt x="0" y="0"/>
                  </a:lnTo>
                  <a:lnTo>
                    <a:pt x="43726" y="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0" name="SMARTInkShape-Group103">
            <a:extLst>
              <a:ext uri="{FF2B5EF4-FFF2-40B4-BE49-F238E27FC236}">
                <a16:creationId xmlns:a16="http://schemas.microsoft.com/office/drawing/2014/main" id="{3042A07A-5C5F-2912-7FEC-41345FF88241}"/>
              </a:ext>
            </a:extLst>
          </p:cNvPr>
          <p:cNvGrpSpPr/>
          <p:nvPr/>
        </p:nvGrpSpPr>
        <p:grpSpPr>
          <a:xfrm>
            <a:off x="161925" y="5524500"/>
            <a:ext cx="1447752" cy="376191"/>
            <a:chOff x="161925" y="5524500"/>
            <a:chExt cx="1447752" cy="376191"/>
          </a:xfrm>
        </p:grpSpPr>
        <p:sp>
          <p:nvSpPr>
            <p:cNvPr id="520" name="SMARTInkShape-655">
              <a:extLst>
                <a:ext uri="{FF2B5EF4-FFF2-40B4-BE49-F238E27FC236}">
                  <a16:creationId xmlns:a16="http://schemas.microsoft.com/office/drawing/2014/main" id="{F50BD03F-2614-2C67-1422-308663B6D68F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1533525" y="5524500"/>
              <a:ext cx="76152" cy="295276"/>
            </a:xfrm>
            <a:custGeom>
              <a:avLst/>
              <a:gdLst/>
              <a:ahLst/>
              <a:cxnLst/>
              <a:rect l="0" t="0" r="0" b="0"/>
              <a:pathLst>
                <a:path w="76152" h="295276">
                  <a:moveTo>
                    <a:pt x="28575" y="0"/>
                  </a:moveTo>
                  <a:lnTo>
                    <a:pt x="28575" y="0"/>
                  </a:lnTo>
                  <a:lnTo>
                    <a:pt x="42764" y="0"/>
                  </a:lnTo>
                  <a:lnTo>
                    <a:pt x="48287" y="8467"/>
                  </a:lnTo>
                  <a:lnTo>
                    <a:pt x="63587" y="48740"/>
                  </a:lnTo>
                  <a:lnTo>
                    <a:pt x="73395" y="88768"/>
                  </a:lnTo>
                  <a:lnTo>
                    <a:pt x="75369" y="124727"/>
                  </a:lnTo>
                  <a:lnTo>
                    <a:pt x="75954" y="162193"/>
                  </a:lnTo>
                  <a:lnTo>
                    <a:pt x="76151" y="202665"/>
                  </a:lnTo>
                  <a:lnTo>
                    <a:pt x="68586" y="237589"/>
                  </a:lnTo>
                  <a:lnTo>
                    <a:pt x="62938" y="252349"/>
                  </a:lnTo>
                  <a:lnTo>
                    <a:pt x="48433" y="265967"/>
                  </a:lnTo>
                  <a:lnTo>
                    <a:pt x="0" y="2952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SMARTInkShape-656">
              <a:extLst>
                <a:ext uri="{FF2B5EF4-FFF2-40B4-BE49-F238E27FC236}">
                  <a16:creationId xmlns:a16="http://schemas.microsoft.com/office/drawing/2014/main" id="{70C5AEBF-2786-8ACA-26FE-F69B062D34FE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1430512" y="5610225"/>
              <a:ext cx="60499" cy="103987"/>
            </a:xfrm>
            <a:custGeom>
              <a:avLst/>
              <a:gdLst/>
              <a:ahLst/>
              <a:cxnLst/>
              <a:rect l="0" t="0" r="0" b="0"/>
              <a:pathLst>
                <a:path w="60499" h="103987">
                  <a:moveTo>
                    <a:pt x="45863" y="28575"/>
                  </a:moveTo>
                  <a:lnTo>
                    <a:pt x="45863" y="28575"/>
                  </a:lnTo>
                  <a:lnTo>
                    <a:pt x="50920" y="28575"/>
                  </a:lnTo>
                  <a:lnTo>
                    <a:pt x="51351" y="26458"/>
                  </a:lnTo>
                  <a:lnTo>
                    <a:pt x="46795" y="7116"/>
                  </a:lnTo>
                  <a:lnTo>
                    <a:pt x="45426" y="4744"/>
                  </a:lnTo>
                  <a:lnTo>
                    <a:pt x="43455" y="3163"/>
                  </a:lnTo>
                  <a:lnTo>
                    <a:pt x="37744" y="624"/>
                  </a:lnTo>
                  <a:lnTo>
                    <a:pt x="19041" y="17"/>
                  </a:lnTo>
                  <a:lnTo>
                    <a:pt x="4184" y="26516"/>
                  </a:lnTo>
                  <a:lnTo>
                    <a:pt x="0" y="54894"/>
                  </a:lnTo>
                  <a:lnTo>
                    <a:pt x="3816" y="80000"/>
                  </a:lnTo>
                  <a:lnTo>
                    <a:pt x="11653" y="91295"/>
                  </a:lnTo>
                  <a:lnTo>
                    <a:pt x="21134" y="98784"/>
                  </a:lnTo>
                  <a:lnTo>
                    <a:pt x="32421" y="103000"/>
                  </a:lnTo>
                  <a:lnTo>
                    <a:pt x="39183" y="103986"/>
                  </a:lnTo>
                  <a:lnTo>
                    <a:pt x="42468" y="102132"/>
                  </a:lnTo>
                  <a:lnTo>
                    <a:pt x="48940" y="94428"/>
                  </a:lnTo>
                  <a:lnTo>
                    <a:pt x="52522" y="83950"/>
                  </a:lnTo>
                  <a:lnTo>
                    <a:pt x="60498" y="46137"/>
                  </a:lnTo>
                  <a:lnTo>
                    <a:pt x="56270" y="14974"/>
                  </a:lnTo>
                  <a:lnTo>
                    <a:pt x="4586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SMARTInkShape-657">
              <a:extLst>
                <a:ext uri="{FF2B5EF4-FFF2-40B4-BE49-F238E27FC236}">
                  <a16:creationId xmlns:a16="http://schemas.microsoft.com/office/drawing/2014/main" id="{67152D1A-10FC-5487-8EEC-D53D4B1B59FA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1297638" y="5610225"/>
              <a:ext cx="81636" cy="126525"/>
            </a:xfrm>
            <a:custGeom>
              <a:avLst/>
              <a:gdLst/>
              <a:ahLst/>
              <a:cxnLst/>
              <a:rect l="0" t="0" r="0" b="0"/>
              <a:pathLst>
                <a:path w="81636" h="126525">
                  <a:moveTo>
                    <a:pt x="64437" y="57150"/>
                  </a:moveTo>
                  <a:lnTo>
                    <a:pt x="64437" y="57150"/>
                  </a:lnTo>
                  <a:lnTo>
                    <a:pt x="64437" y="52094"/>
                  </a:lnTo>
                  <a:lnTo>
                    <a:pt x="54115" y="21571"/>
                  </a:lnTo>
                  <a:lnTo>
                    <a:pt x="49972" y="15585"/>
                  </a:lnTo>
                  <a:lnTo>
                    <a:pt x="44602" y="12218"/>
                  </a:lnTo>
                  <a:lnTo>
                    <a:pt x="41689" y="11320"/>
                  </a:lnTo>
                  <a:lnTo>
                    <a:pt x="39747" y="9664"/>
                  </a:lnTo>
                  <a:lnTo>
                    <a:pt x="37589" y="5000"/>
                  </a:lnTo>
                  <a:lnTo>
                    <a:pt x="35955" y="4392"/>
                  </a:lnTo>
                  <a:lnTo>
                    <a:pt x="33807" y="5045"/>
                  </a:lnTo>
                  <a:lnTo>
                    <a:pt x="17700" y="18754"/>
                  </a:lnTo>
                  <a:lnTo>
                    <a:pt x="5316" y="40834"/>
                  </a:lnTo>
                  <a:lnTo>
                    <a:pt x="0" y="62429"/>
                  </a:lnTo>
                  <a:lnTo>
                    <a:pt x="3481" y="87289"/>
                  </a:lnTo>
                  <a:lnTo>
                    <a:pt x="16272" y="109707"/>
                  </a:lnTo>
                  <a:lnTo>
                    <a:pt x="28412" y="124698"/>
                  </a:lnTo>
                  <a:lnTo>
                    <a:pt x="34070" y="126524"/>
                  </a:lnTo>
                  <a:lnTo>
                    <a:pt x="48824" y="125730"/>
                  </a:lnTo>
                  <a:lnTo>
                    <a:pt x="63142" y="119027"/>
                  </a:lnTo>
                  <a:lnTo>
                    <a:pt x="69924" y="114276"/>
                  </a:lnTo>
                  <a:lnTo>
                    <a:pt x="74445" y="107934"/>
                  </a:lnTo>
                  <a:lnTo>
                    <a:pt x="79468" y="92421"/>
                  </a:lnTo>
                  <a:lnTo>
                    <a:pt x="81635" y="50045"/>
                  </a:lnTo>
                  <a:lnTo>
                    <a:pt x="78078" y="29651"/>
                  </a:lnTo>
                  <a:lnTo>
                    <a:pt x="73531" y="21884"/>
                  </a:lnTo>
                  <a:lnTo>
                    <a:pt x="60012" y="10432"/>
                  </a:lnTo>
                  <a:lnTo>
                    <a:pt x="35862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SMARTInkShape-658">
              <a:extLst>
                <a:ext uri="{FF2B5EF4-FFF2-40B4-BE49-F238E27FC236}">
                  <a16:creationId xmlns:a16="http://schemas.microsoft.com/office/drawing/2014/main" id="{5E41F3E6-42F6-585D-11CE-D5E66AC59316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1190625" y="5602417"/>
              <a:ext cx="9526" cy="141159"/>
            </a:xfrm>
            <a:custGeom>
              <a:avLst/>
              <a:gdLst/>
              <a:ahLst/>
              <a:cxnLst/>
              <a:rect l="0" t="0" r="0" b="0"/>
              <a:pathLst>
                <a:path w="9526" h="141159">
                  <a:moveTo>
                    <a:pt x="0" y="17333"/>
                  </a:moveTo>
                  <a:lnTo>
                    <a:pt x="0" y="17333"/>
                  </a:lnTo>
                  <a:lnTo>
                    <a:pt x="0" y="0"/>
                  </a:lnTo>
                  <a:lnTo>
                    <a:pt x="0" y="39767"/>
                  </a:lnTo>
                  <a:lnTo>
                    <a:pt x="0" y="80208"/>
                  </a:lnTo>
                  <a:lnTo>
                    <a:pt x="1058" y="119241"/>
                  </a:lnTo>
                  <a:lnTo>
                    <a:pt x="9525" y="1411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SMARTInkShape-659">
              <a:extLst>
                <a:ext uri="{FF2B5EF4-FFF2-40B4-BE49-F238E27FC236}">
                  <a16:creationId xmlns:a16="http://schemas.microsoft.com/office/drawing/2014/main" id="{4D48AD86-CC67-8468-A17A-7B85556217F1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895599" y="5591175"/>
              <a:ext cx="161677" cy="142876"/>
            </a:xfrm>
            <a:custGeom>
              <a:avLst/>
              <a:gdLst/>
              <a:ahLst/>
              <a:cxnLst/>
              <a:rect l="0" t="0" r="0" b="0"/>
              <a:pathLst>
                <a:path w="161677" h="142876">
                  <a:moveTo>
                    <a:pt x="123576" y="0"/>
                  </a:moveTo>
                  <a:lnTo>
                    <a:pt x="123576" y="0"/>
                  </a:lnTo>
                  <a:lnTo>
                    <a:pt x="133066" y="0"/>
                  </a:lnTo>
                  <a:lnTo>
                    <a:pt x="128034" y="0"/>
                  </a:lnTo>
                  <a:lnTo>
                    <a:pt x="84798" y="24890"/>
                  </a:lnTo>
                  <a:lnTo>
                    <a:pt x="43362" y="44405"/>
                  </a:lnTo>
                  <a:lnTo>
                    <a:pt x="0" y="66510"/>
                  </a:lnTo>
                  <a:lnTo>
                    <a:pt x="4882" y="71681"/>
                  </a:lnTo>
                  <a:lnTo>
                    <a:pt x="52271" y="92182"/>
                  </a:lnTo>
                  <a:lnTo>
                    <a:pt x="99355" y="111134"/>
                  </a:lnTo>
                  <a:lnTo>
                    <a:pt x="139873" y="130528"/>
                  </a:lnTo>
                  <a:lnTo>
                    <a:pt x="147752" y="133154"/>
                  </a:lnTo>
                  <a:lnTo>
                    <a:pt x="161676" y="1428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SMARTInkShape-660">
              <a:extLst>
                <a:ext uri="{FF2B5EF4-FFF2-40B4-BE49-F238E27FC236}">
                  <a16:creationId xmlns:a16="http://schemas.microsoft.com/office/drawing/2014/main" id="{F3E610C2-C894-86DA-1185-437EC666DBD6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676275" y="5657850"/>
              <a:ext cx="123826" cy="142876"/>
            </a:xfrm>
            <a:custGeom>
              <a:avLst/>
              <a:gdLst/>
              <a:ahLst/>
              <a:cxnLst/>
              <a:rect l="0" t="0" r="0" b="0"/>
              <a:pathLst>
                <a:path w="123826" h="142876">
                  <a:moveTo>
                    <a:pt x="123825" y="0"/>
                  </a:moveTo>
                  <a:lnTo>
                    <a:pt x="123825" y="0"/>
                  </a:lnTo>
                  <a:lnTo>
                    <a:pt x="79976" y="40704"/>
                  </a:lnTo>
                  <a:lnTo>
                    <a:pt x="52421" y="75707"/>
                  </a:lnTo>
                  <a:lnTo>
                    <a:pt x="23172" y="106559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SMARTInkShape-661">
              <a:extLst>
                <a:ext uri="{FF2B5EF4-FFF2-40B4-BE49-F238E27FC236}">
                  <a16:creationId xmlns:a16="http://schemas.microsoft.com/office/drawing/2014/main" id="{4AFA13AA-0370-AE66-F53D-FD8379B558A5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666750" y="5677292"/>
              <a:ext cx="114301" cy="152009"/>
            </a:xfrm>
            <a:custGeom>
              <a:avLst/>
              <a:gdLst/>
              <a:ahLst/>
              <a:cxnLst/>
              <a:rect l="0" t="0" r="0" b="0"/>
              <a:pathLst>
                <a:path w="114301" h="152009">
                  <a:moveTo>
                    <a:pt x="0" y="9133"/>
                  </a:moveTo>
                  <a:lnTo>
                    <a:pt x="0" y="9133"/>
                  </a:lnTo>
                  <a:lnTo>
                    <a:pt x="0" y="932"/>
                  </a:lnTo>
                  <a:lnTo>
                    <a:pt x="1058" y="491"/>
                  </a:lnTo>
                  <a:lnTo>
                    <a:pt x="5057" y="0"/>
                  </a:lnTo>
                  <a:lnTo>
                    <a:pt x="18314" y="14894"/>
                  </a:lnTo>
                  <a:lnTo>
                    <a:pt x="45124" y="57516"/>
                  </a:lnTo>
                  <a:lnTo>
                    <a:pt x="54980" y="76145"/>
                  </a:lnTo>
                  <a:lnTo>
                    <a:pt x="86105" y="118421"/>
                  </a:lnTo>
                  <a:lnTo>
                    <a:pt x="114300" y="1520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SMARTInkShape-662">
              <a:extLst>
                <a:ext uri="{FF2B5EF4-FFF2-40B4-BE49-F238E27FC236}">
                  <a16:creationId xmlns:a16="http://schemas.microsoft.com/office/drawing/2014/main" id="{9E683070-2493-3B49-65A3-F8ADD65E3F26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471789" y="5534027"/>
              <a:ext cx="137675" cy="366664"/>
            </a:xfrm>
            <a:custGeom>
              <a:avLst/>
              <a:gdLst/>
              <a:ahLst/>
              <a:cxnLst/>
              <a:rect l="0" t="0" r="0" b="0"/>
              <a:pathLst>
                <a:path w="137675" h="366664">
                  <a:moveTo>
                    <a:pt x="109236" y="28573"/>
                  </a:moveTo>
                  <a:lnTo>
                    <a:pt x="109236" y="28573"/>
                  </a:lnTo>
                  <a:lnTo>
                    <a:pt x="122328" y="14422"/>
                  </a:lnTo>
                  <a:lnTo>
                    <a:pt x="127579" y="4742"/>
                  </a:lnTo>
                  <a:lnTo>
                    <a:pt x="137674" y="53"/>
                  </a:lnTo>
                  <a:lnTo>
                    <a:pt x="123618" y="0"/>
                  </a:lnTo>
                  <a:lnTo>
                    <a:pt x="118098" y="2821"/>
                  </a:lnTo>
                  <a:lnTo>
                    <a:pt x="109999" y="7603"/>
                  </a:lnTo>
                  <a:lnTo>
                    <a:pt x="80095" y="22388"/>
                  </a:lnTo>
                  <a:lnTo>
                    <a:pt x="58756" y="42561"/>
                  </a:lnTo>
                  <a:lnTo>
                    <a:pt x="29972" y="87090"/>
                  </a:lnTo>
                  <a:lnTo>
                    <a:pt x="11244" y="133528"/>
                  </a:lnTo>
                  <a:lnTo>
                    <a:pt x="6471" y="177146"/>
                  </a:lnTo>
                  <a:lnTo>
                    <a:pt x="0" y="215118"/>
                  </a:lnTo>
                  <a:lnTo>
                    <a:pt x="9" y="233542"/>
                  </a:lnTo>
                  <a:lnTo>
                    <a:pt x="3581" y="272731"/>
                  </a:lnTo>
                  <a:lnTo>
                    <a:pt x="9257" y="308820"/>
                  </a:lnTo>
                  <a:lnTo>
                    <a:pt x="29973" y="352676"/>
                  </a:lnTo>
                  <a:lnTo>
                    <a:pt x="37319" y="360649"/>
                  </a:lnTo>
                  <a:lnTo>
                    <a:pt x="47639" y="366663"/>
                  </a:lnTo>
                  <a:lnTo>
                    <a:pt x="80661" y="36194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SMARTInkShape-663">
              <a:extLst>
                <a:ext uri="{FF2B5EF4-FFF2-40B4-BE49-F238E27FC236}">
                  <a16:creationId xmlns:a16="http://schemas.microsoft.com/office/drawing/2014/main" id="{117A7890-5680-5259-9908-9E733D752211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161925" y="5582323"/>
              <a:ext cx="112015" cy="94578"/>
            </a:xfrm>
            <a:custGeom>
              <a:avLst/>
              <a:gdLst/>
              <a:ahLst/>
              <a:cxnLst/>
              <a:rect l="0" t="0" r="0" b="0"/>
              <a:pathLst>
                <a:path w="112015" h="94578">
                  <a:moveTo>
                    <a:pt x="19050" y="56477"/>
                  </a:moveTo>
                  <a:lnTo>
                    <a:pt x="19050" y="56477"/>
                  </a:lnTo>
                  <a:lnTo>
                    <a:pt x="19050" y="43220"/>
                  </a:lnTo>
                  <a:lnTo>
                    <a:pt x="21872" y="37179"/>
                  </a:lnTo>
                  <a:lnTo>
                    <a:pt x="37364" y="19621"/>
                  </a:lnTo>
                  <a:lnTo>
                    <a:pt x="54698" y="6987"/>
                  </a:lnTo>
                  <a:lnTo>
                    <a:pt x="68183" y="1595"/>
                  </a:lnTo>
                  <a:lnTo>
                    <a:pt x="78881" y="0"/>
                  </a:lnTo>
                  <a:lnTo>
                    <a:pt x="93810" y="4583"/>
                  </a:lnTo>
                  <a:lnTo>
                    <a:pt x="102724" y="12599"/>
                  </a:lnTo>
                  <a:lnTo>
                    <a:pt x="106583" y="17700"/>
                  </a:lnTo>
                  <a:lnTo>
                    <a:pt x="112014" y="45105"/>
                  </a:lnTo>
                  <a:lnTo>
                    <a:pt x="110462" y="59537"/>
                  </a:lnTo>
                  <a:lnTo>
                    <a:pt x="105186" y="70537"/>
                  </a:lnTo>
                  <a:lnTo>
                    <a:pt x="95785" y="82480"/>
                  </a:lnTo>
                  <a:lnTo>
                    <a:pt x="78907" y="89201"/>
                  </a:lnTo>
                  <a:lnTo>
                    <a:pt x="32471" y="94105"/>
                  </a:lnTo>
                  <a:lnTo>
                    <a:pt x="0" y="9457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SMARTInkShape-664">
              <a:extLst>
                <a:ext uri="{FF2B5EF4-FFF2-40B4-BE49-F238E27FC236}">
                  <a16:creationId xmlns:a16="http://schemas.microsoft.com/office/drawing/2014/main" id="{BBAD0FAE-2B2A-3E4A-6341-CDB9414E9D5F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161925" y="5638838"/>
              <a:ext cx="19041" cy="190463"/>
            </a:xfrm>
            <a:custGeom>
              <a:avLst/>
              <a:gdLst/>
              <a:ahLst/>
              <a:cxnLst/>
              <a:rect l="0" t="0" r="0" b="0"/>
              <a:pathLst>
                <a:path w="19041" h="190463">
                  <a:moveTo>
                    <a:pt x="9525" y="19012"/>
                  </a:moveTo>
                  <a:lnTo>
                    <a:pt x="9525" y="19012"/>
                  </a:lnTo>
                  <a:lnTo>
                    <a:pt x="9525" y="13956"/>
                  </a:lnTo>
                  <a:lnTo>
                    <a:pt x="10583" y="12467"/>
                  </a:lnTo>
                  <a:lnTo>
                    <a:pt x="12347" y="11473"/>
                  </a:lnTo>
                  <a:lnTo>
                    <a:pt x="14581" y="10811"/>
                  </a:lnTo>
                  <a:lnTo>
                    <a:pt x="16071" y="9311"/>
                  </a:lnTo>
                  <a:lnTo>
                    <a:pt x="19040" y="0"/>
                  </a:lnTo>
                  <a:lnTo>
                    <a:pt x="17990" y="16237"/>
                  </a:lnTo>
                  <a:lnTo>
                    <a:pt x="8688" y="54565"/>
                  </a:lnTo>
                  <a:lnTo>
                    <a:pt x="2574" y="94457"/>
                  </a:lnTo>
                  <a:lnTo>
                    <a:pt x="509" y="135750"/>
                  </a:lnTo>
                  <a:lnTo>
                    <a:pt x="45" y="180563"/>
                  </a:lnTo>
                  <a:lnTo>
                    <a:pt x="0" y="19046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7" name="SMARTInkShape-Group104">
            <a:extLst>
              <a:ext uri="{FF2B5EF4-FFF2-40B4-BE49-F238E27FC236}">
                <a16:creationId xmlns:a16="http://schemas.microsoft.com/office/drawing/2014/main" id="{9833469B-0977-85A0-622F-B285C7E729AD}"/>
              </a:ext>
            </a:extLst>
          </p:cNvPr>
          <p:cNvGrpSpPr/>
          <p:nvPr/>
        </p:nvGrpSpPr>
        <p:grpSpPr>
          <a:xfrm>
            <a:off x="2096451" y="3962803"/>
            <a:ext cx="760605" cy="275602"/>
            <a:chOff x="2096451" y="3962803"/>
            <a:chExt cx="760605" cy="275602"/>
          </a:xfrm>
        </p:grpSpPr>
        <p:sp>
          <p:nvSpPr>
            <p:cNvPr id="531" name="SMARTInkShape-665">
              <a:extLst>
                <a:ext uri="{FF2B5EF4-FFF2-40B4-BE49-F238E27FC236}">
                  <a16:creationId xmlns:a16="http://schemas.microsoft.com/office/drawing/2014/main" id="{18898D0B-3D77-2034-85AD-490EEBCF8775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2724542" y="3962803"/>
              <a:ext cx="132514" cy="228198"/>
            </a:xfrm>
            <a:custGeom>
              <a:avLst/>
              <a:gdLst/>
              <a:ahLst/>
              <a:cxnLst/>
              <a:rect l="0" t="0" r="0" b="0"/>
              <a:pathLst>
                <a:path w="132514" h="228198">
                  <a:moveTo>
                    <a:pt x="9133" y="37697"/>
                  </a:moveTo>
                  <a:lnTo>
                    <a:pt x="9133" y="37697"/>
                  </a:lnTo>
                  <a:lnTo>
                    <a:pt x="0" y="37697"/>
                  </a:lnTo>
                  <a:lnTo>
                    <a:pt x="14894" y="31151"/>
                  </a:lnTo>
                  <a:lnTo>
                    <a:pt x="54511" y="23508"/>
                  </a:lnTo>
                  <a:lnTo>
                    <a:pt x="101814" y="11297"/>
                  </a:lnTo>
                  <a:lnTo>
                    <a:pt x="116575" y="9552"/>
                  </a:lnTo>
                  <a:lnTo>
                    <a:pt x="118861" y="8350"/>
                  </a:lnTo>
                  <a:lnTo>
                    <a:pt x="120386" y="6491"/>
                  </a:lnTo>
                  <a:lnTo>
                    <a:pt x="121401" y="4192"/>
                  </a:lnTo>
                  <a:lnTo>
                    <a:pt x="123137" y="2661"/>
                  </a:lnTo>
                  <a:lnTo>
                    <a:pt x="131456" y="0"/>
                  </a:lnTo>
                  <a:lnTo>
                    <a:pt x="132513" y="9829"/>
                  </a:lnTo>
                  <a:lnTo>
                    <a:pt x="117743" y="57171"/>
                  </a:lnTo>
                  <a:lnTo>
                    <a:pt x="109357" y="101423"/>
                  </a:lnTo>
                  <a:lnTo>
                    <a:pt x="98820" y="141889"/>
                  </a:lnTo>
                  <a:lnTo>
                    <a:pt x="95641" y="180457"/>
                  </a:lnTo>
                  <a:lnTo>
                    <a:pt x="94904" y="215669"/>
                  </a:lnTo>
                  <a:lnTo>
                    <a:pt x="104383" y="22819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SMARTInkShape-666">
              <a:extLst>
                <a:ext uri="{FF2B5EF4-FFF2-40B4-BE49-F238E27FC236}">
                  <a16:creationId xmlns:a16="http://schemas.microsoft.com/office/drawing/2014/main" id="{747A25CC-1BA1-C98A-6C49-7F5E2F31C6E3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2624445" y="3973287"/>
              <a:ext cx="88997" cy="193044"/>
            </a:xfrm>
            <a:custGeom>
              <a:avLst/>
              <a:gdLst/>
              <a:ahLst/>
              <a:cxnLst/>
              <a:rect l="0" t="0" r="0" b="0"/>
              <a:pathLst>
                <a:path w="88997" h="193044">
                  <a:moveTo>
                    <a:pt x="61605" y="36738"/>
                  </a:moveTo>
                  <a:lnTo>
                    <a:pt x="61605" y="36738"/>
                  </a:lnTo>
                  <a:lnTo>
                    <a:pt x="66661" y="31681"/>
                  </a:lnTo>
                  <a:lnTo>
                    <a:pt x="69144" y="26377"/>
                  </a:lnTo>
                  <a:lnTo>
                    <a:pt x="70738" y="19405"/>
                  </a:lnTo>
                  <a:lnTo>
                    <a:pt x="80253" y="8600"/>
                  </a:lnTo>
                  <a:lnTo>
                    <a:pt x="80536" y="3236"/>
                  </a:lnTo>
                  <a:lnTo>
                    <a:pt x="79517" y="1703"/>
                  </a:lnTo>
                  <a:lnTo>
                    <a:pt x="77780" y="682"/>
                  </a:lnTo>
                  <a:lnTo>
                    <a:pt x="75563" y="0"/>
                  </a:lnTo>
                  <a:lnTo>
                    <a:pt x="73027" y="605"/>
                  </a:lnTo>
                  <a:lnTo>
                    <a:pt x="53205" y="12015"/>
                  </a:lnTo>
                  <a:lnTo>
                    <a:pt x="18289" y="51946"/>
                  </a:lnTo>
                  <a:lnTo>
                    <a:pt x="9024" y="68173"/>
                  </a:lnTo>
                  <a:lnTo>
                    <a:pt x="0" y="102248"/>
                  </a:lnTo>
                  <a:lnTo>
                    <a:pt x="3137" y="145240"/>
                  </a:lnTo>
                  <a:lnTo>
                    <a:pt x="3576" y="150348"/>
                  </a:lnTo>
                  <a:lnTo>
                    <a:pt x="9709" y="161667"/>
                  </a:lnTo>
                  <a:lnTo>
                    <a:pt x="35955" y="191820"/>
                  </a:lnTo>
                  <a:lnTo>
                    <a:pt x="41330" y="193043"/>
                  </a:lnTo>
                  <a:lnTo>
                    <a:pt x="63006" y="189707"/>
                  </a:lnTo>
                  <a:lnTo>
                    <a:pt x="76692" y="184805"/>
                  </a:lnTo>
                  <a:lnTo>
                    <a:pt x="81188" y="179899"/>
                  </a:lnTo>
                  <a:lnTo>
                    <a:pt x="86184" y="165982"/>
                  </a:lnTo>
                  <a:lnTo>
                    <a:pt x="88996" y="140296"/>
                  </a:lnTo>
                  <a:lnTo>
                    <a:pt x="84009" y="124745"/>
                  </a:lnTo>
                  <a:lnTo>
                    <a:pt x="79716" y="117634"/>
                  </a:lnTo>
                  <a:lnTo>
                    <a:pt x="66480" y="106912"/>
                  </a:lnTo>
                  <a:lnTo>
                    <a:pt x="46821" y="97747"/>
                  </a:lnTo>
                  <a:lnTo>
                    <a:pt x="42224" y="96461"/>
                  </a:lnTo>
                  <a:lnTo>
                    <a:pt x="31472" y="97854"/>
                  </a:lnTo>
                  <a:lnTo>
                    <a:pt x="20696" y="102001"/>
                  </a:lnTo>
                  <a:lnTo>
                    <a:pt x="4455" y="1129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SMARTInkShape-667">
              <a:extLst>
                <a:ext uri="{FF2B5EF4-FFF2-40B4-BE49-F238E27FC236}">
                  <a16:creationId xmlns:a16="http://schemas.microsoft.com/office/drawing/2014/main" id="{D69AA355-80FA-40CB-5D3E-8097C31A799D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2460900" y="4012567"/>
              <a:ext cx="99397" cy="168709"/>
            </a:xfrm>
            <a:custGeom>
              <a:avLst/>
              <a:gdLst/>
              <a:ahLst/>
              <a:cxnLst/>
              <a:rect l="0" t="0" r="0" b="0"/>
              <a:pathLst>
                <a:path w="99397" h="168709">
                  <a:moveTo>
                    <a:pt x="53700" y="35558"/>
                  </a:moveTo>
                  <a:lnTo>
                    <a:pt x="53700" y="35558"/>
                  </a:lnTo>
                  <a:lnTo>
                    <a:pt x="61239" y="17658"/>
                  </a:lnTo>
                  <a:lnTo>
                    <a:pt x="63109" y="7608"/>
                  </a:lnTo>
                  <a:lnTo>
                    <a:pt x="53077" y="7169"/>
                  </a:lnTo>
                  <a:lnTo>
                    <a:pt x="45309" y="9887"/>
                  </a:lnTo>
                  <a:lnTo>
                    <a:pt x="21904" y="24299"/>
                  </a:lnTo>
                  <a:lnTo>
                    <a:pt x="11235" y="39042"/>
                  </a:lnTo>
                  <a:lnTo>
                    <a:pt x="7604" y="50584"/>
                  </a:lnTo>
                  <a:lnTo>
                    <a:pt x="6754" y="57406"/>
                  </a:lnTo>
                  <a:lnTo>
                    <a:pt x="9199" y="63965"/>
                  </a:lnTo>
                  <a:lnTo>
                    <a:pt x="11333" y="67196"/>
                  </a:lnTo>
                  <a:lnTo>
                    <a:pt x="29966" y="79986"/>
                  </a:lnTo>
                  <a:lnTo>
                    <a:pt x="60269" y="100937"/>
                  </a:lnTo>
                  <a:lnTo>
                    <a:pt x="94816" y="133866"/>
                  </a:lnTo>
                  <a:lnTo>
                    <a:pt x="98432" y="143103"/>
                  </a:lnTo>
                  <a:lnTo>
                    <a:pt x="99396" y="148530"/>
                  </a:lnTo>
                  <a:lnTo>
                    <a:pt x="97645" y="157382"/>
                  </a:lnTo>
                  <a:lnTo>
                    <a:pt x="95697" y="161224"/>
                  </a:lnTo>
                  <a:lnTo>
                    <a:pt x="93340" y="163785"/>
                  </a:lnTo>
                  <a:lnTo>
                    <a:pt x="87898" y="166631"/>
                  </a:lnTo>
                  <a:lnTo>
                    <a:pt x="46141" y="168708"/>
                  </a:lnTo>
                  <a:lnTo>
                    <a:pt x="31643" y="165997"/>
                  </a:lnTo>
                  <a:lnTo>
                    <a:pt x="8656" y="155633"/>
                  </a:lnTo>
                  <a:lnTo>
                    <a:pt x="1930" y="149603"/>
                  </a:lnTo>
                  <a:lnTo>
                    <a:pt x="137" y="146513"/>
                  </a:lnTo>
                  <a:lnTo>
                    <a:pt x="0" y="142336"/>
                  </a:lnTo>
                  <a:lnTo>
                    <a:pt x="2669" y="132051"/>
                  </a:lnTo>
                  <a:lnTo>
                    <a:pt x="10206" y="123246"/>
                  </a:lnTo>
                  <a:lnTo>
                    <a:pt x="52077" y="94866"/>
                  </a:lnTo>
                  <a:lnTo>
                    <a:pt x="84177" y="76059"/>
                  </a:lnTo>
                  <a:lnTo>
                    <a:pt x="92998" y="65553"/>
                  </a:lnTo>
                  <a:lnTo>
                    <a:pt x="97624" y="51006"/>
                  </a:lnTo>
                  <a:lnTo>
                    <a:pt x="98858" y="42682"/>
                  </a:lnTo>
                  <a:lnTo>
                    <a:pt x="94584" y="27788"/>
                  </a:lnTo>
                  <a:lnTo>
                    <a:pt x="79650" y="6036"/>
                  </a:lnTo>
                  <a:lnTo>
                    <a:pt x="72994" y="1271"/>
                  </a:lnTo>
                  <a:lnTo>
                    <a:pt x="69738" y="0"/>
                  </a:lnTo>
                  <a:lnTo>
                    <a:pt x="66509" y="211"/>
                  </a:lnTo>
                  <a:lnTo>
                    <a:pt x="53700" y="698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SMARTInkShape-668">
              <a:extLst>
                <a:ext uri="{FF2B5EF4-FFF2-40B4-BE49-F238E27FC236}">
                  <a16:creationId xmlns:a16="http://schemas.microsoft.com/office/drawing/2014/main" id="{8D0CB684-A465-3C5E-6FF5-6F2C144FC36C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2362200" y="4038993"/>
              <a:ext cx="19051" cy="171058"/>
            </a:xfrm>
            <a:custGeom>
              <a:avLst/>
              <a:gdLst/>
              <a:ahLst/>
              <a:cxnLst/>
              <a:rect l="0" t="0" r="0" b="0"/>
              <a:pathLst>
                <a:path w="19051" h="171058">
                  <a:moveTo>
                    <a:pt x="0" y="9132"/>
                  </a:moveTo>
                  <a:lnTo>
                    <a:pt x="0" y="9132"/>
                  </a:lnTo>
                  <a:lnTo>
                    <a:pt x="5056" y="4075"/>
                  </a:lnTo>
                  <a:lnTo>
                    <a:pt x="5488" y="2586"/>
                  </a:lnTo>
                  <a:lnTo>
                    <a:pt x="4717" y="1593"/>
                  </a:lnTo>
                  <a:lnTo>
                    <a:pt x="3145" y="931"/>
                  </a:lnTo>
                  <a:lnTo>
                    <a:pt x="3155" y="490"/>
                  </a:lnTo>
                  <a:lnTo>
                    <a:pt x="5988" y="0"/>
                  </a:lnTo>
                  <a:lnTo>
                    <a:pt x="7167" y="1986"/>
                  </a:lnTo>
                  <a:lnTo>
                    <a:pt x="9386" y="45757"/>
                  </a:lnTo>
                  <a:lnTo>
                    <a:pt x="9513" y="92742"/>
                  </a:lnTo>
                  <a:lnTo>
                    <a:pt x="9524" y="137970"/>
                  </a:lnTo>
                  <a:lnTo>
                    <a:pt x="9525" y="155006"/>
                  </a:lnTo>
                  <a:lnTo>
                    <a:pt x="19050" y="17105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SMARTInkShape-669">
              <a:extLst>
                <a:ext uri="{FF2B5EF4-FFF2-40B4-BE49-F238E27FC236}">
                  <a16:creationId xmlns:a16="http://schemas.microsoft.com/office/drawing/2014/main" id="{220479FB-DC74-3565-DEFD-E6D02F3E23E0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2295525" y="42005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SMARTInkShape-670">
              <a:extLst>
                <a:ext uri="{FF2B5EF4-FFF2-40B4-BE49-F238E27FC236}">
                  <a16:creationId xmlns:a16="http://schemas.microsoft.com/office/drawing/2014/main" id="{43FDCF02-6FA8-1DAF-60E6-D638B3C70273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2096451" y="4069161"/>
              <a:ext cx="122574" cy="169244"/>
            </a:xfrm>
            <a:custGeom>
              <a:avLst/>
              <a:gdLst/>
              <a:ahLst/>
              <a:cxnLst/>
              <a:rect l="0" t="0" r="0" b="0"/>
              <a:pathLst>
                <a:path w="122574" h="169244">
                  <a:moveTo>
                    <a:pt x="84774" y="55164"/>
                  </a:moveTo>
                  <a:lnTo>
                    <a:pt x="84774" y="55164"/>
                  </a:lnTo>
                  <a:lnTo>
                    <a:pt x="92975" y="46963"/>
                  </a:lnTo>
                  <a:lnTo>
                    <a:pt x="93907" y="40975"/>
                  </a:lnTo>
                  <a:lnTo>
                    <a:pt x="94183" y="27441"/>
                  </a:lnTo>
                  <a:lnTo>
                    <a:pt x="91425" y="18854"/>
                  </a:lnTo>
                  <a:lnTo>
                    <a:pt x="81031" y="4717"/>
                  </a:lnTo>
                  <a:lnTo>
                    <a:pt x="72175" y="993"/>
                  </a:lnTo>
                  <a:lnTo>
                    <a:pt x="66849" y="0"/>
                  </a:lnTo>
                  <a:lnTo>
                    <a:pt x="62241" y="397"/>
                  </a:lnTo>
                  <a:lnTo>
                    <a:pt x="54298" y="3659"/>
                  </a:lnTo>
                  <a:lnTo>
                    <a:pt x="34085" y="20456"/>
                  </a:lnTo>
                  <a:lnTo>
                    <a:pt x="6268" y="58723"/>
                  </a:lnTo>
                  <a:lnTo>
                    <a:pt x="1188" y="77503"/>
                  </a:lnTo>
                  <a:lnTo>
                    <a:pt x="0" y="90140"/>
                  </a:lnTo>
                  <a:lnTo>
                    <a:pt x="2294" y="99990"/>
                  </a:lnTo>
                  <a:lnTo>
                    <a:pt x="26520" y="146309"/>
                  </a:lnTo>
                  <a:lnTo>
                    <a:pt x="49169" y="160957"/>
                  </a:lnTo>
                  <a:lnTo>
                    <a:pt x="70058" y="167783"/>
                  </a:lnTo>
                  <a:lnTo>
                    <a:pt x="87684" y="169243"/>
                  </a:lnTo>
                  <a:lnTo>
                    <a:pt x="102452" y="164342"/>
                  </a:lnTo>
                  <a:lnTo>
                    <a:pt x="115177" y="156187"/>
                  </a:lnTo>
                  <a:lnTo>
                    <a:pt x="119453" y="144513"/>
                  </a:lnTo>
                  <a:lnTo>
                    <a:pt x="122573" y="103107"/>
                  </a:lnTo>
                  <a:lnTo>
                    <a:pt x="119963" y="81011"/>
                  </a:lnTo>
                  <a:lnTo>
                    <a:pt x="112486" y="60000"/>
                  </a:lnTo>
                  <a:lnTo>
                    <a:pt x="95422" y="38363"/>
                  </a:lnTo>
                  <a:lnTo>
                    <a:pt x="83862" y="31822"/>
                  </a:lnTo>
                  <a:lnTo>
                    <a:pt x="64494" y="27048"/>
                  </a:lnTo>
                  <a:lnTo>
                    <a:pt x="56199" y="2658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7" name="SMARTInkShape-Group105">
            <a:extLst>
              <a:ext uri="{FF2B5EF4-FFF2-40B4-BE49-F238E27FC236}">
                <a16:creationId xmlns:a16="http://schemas.microsoft.com/office/drawing/2014/main" id="{23AFD32D-E828-58F8-8213-44572AF25887}"/>
              </a:ext>
            </a:extLst>
          </p:cNvPr>
          <p:cNvGrpSpPr/>
          <p:nvPr/>
        </p:nvGrpSpPr>
        <p:grpSpPr>
          <a:xfrm>
            <a:off x="200025" y="4676775"/>
            <a:ext cx="1475662" cy="685801"/>
            <a:chOff x="200025" y="4676775"/>
            <a:chExt cx="1475662" cy="685801"/>
          </a:xfrm>
        </p:grpSpPr>
        <p:sp>
          <p:nvSpPr>
            <p:cNvPr id="538" name="SMARTInkShape-671">
              <a:extLst>
                <a:ext uri="{FF2B5EF4-FFF2-40B4-BE49-F238E27FC236}">
                  <a16:creationId xmlns:a16="http://schemas.microsoft.com/office/drawing/2014/main" id="{238BE205-9AFA-B8E2-31C0-5DDE72E5212B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1400175" y="5114960"/>
              <a:ext cx="133314" cy="171416"/>
            </a:xfrm>
            <a:custGeom>
              <a:avLst/>
              <a:gdLst/>
              <a:ahLst/>
              <a:cxnLst/>
              <a:rect l="0" t="0" r="0" b="0"/>
              <a:pathLst>
                <a:path w="133314" h="171416">
                  <a:moveTo>
                    <a:pt x="0" y="9490"/>
                  </a:moveTo>
                  <a:lnTo>
                    <a:pt x="0" y="9490"/>
                  </a:lnTo>
                  <a:lnTo>
                    <a:pt x="8201" y="17691"/>
                  </a:lnTo>
                  <a:lnTo>
                    <a:pt x="14189" y="18623"/>
                  </a:lnTo>
                  <a:lnTo>
                    <a:pt x="50221" y="17934"/>
                  </a:lnTo>
                  <a:lnTo>
                    <a:pt x="95592" y="10811"/>
                  </a:lnTo>
                  <a:lnTo>
                    <a:pt x="120859" y="9606"/>
                  </a:lnTo>
                  <a:lnTo>
                    <a:pt x="121848" y="8509"/>
                  </a:lnTo>
                  <a:lnTo>
                    <a:pt x="122946" y="4467"/>
                  </a:lnTo>
                  <a:lnTo>
                    <a:pt x="124297" y="2966"/>
                  </a:lnTo>
                  <a:lnTo>
                    <a:pt x="133227" y="0"/>
                  </a:lnTo>
                  <a:lnTo>
                    <a:pt x="133313" y="5031"/>
                  </a:lnTo>
                  <a:lnTo>
                    <a:pt x="120089" y="48872"/>
                  </a:lnTo>
                  <a:lnTo>
                    <a:pt x="104701" y="95384"/>
                  </a:lnTo>
                  <a:lnTo>
                    <a:pt x="88541" y="142020"/>
                  </a:lnTo>
                  <a:lnTo>
                    <a:pt x="85725" y="17141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SMARTInkShape-672">
              <a:extLst>
                <a:ext uri="{FF2B5EF4-FFF2-40B4-BE49-F238E27FC236}">
                  <a16:creationId xmlns:a16="http://schemas.microsoft.com/office/drawing/2014/main" id="{958794BA-7C1F-94E9-3886-2CE6C4DD83BF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1228725" y="5143500"/>
              <a:ext cx="95241" cy="175650"/>
            </a:xfrm>
            <a:custGeom>
              <a:avLst/>
              <a:gdLst/>
              <a:ahLst/>
              <a:cxnLst/>
              <a:rect l="0" t="0" r="0" b="0"/>
              <a:pathLst>
                <a:path w="95241" h="175650">
                  <a:moveTo>
                    <a:pt x="85725" y="9525"/>
                  </a:moveTo>
                  <a:lnTo>
                    <a:pt x="85725" y="9525"/>
                  </a:lnTo>
                  <a:lnTo>
                    <a:pt x="95240" y="10"/>
                  </a:lnTo>
                  <a:lnTo>
                    <a:pt x="72584" y="0"/>
                  </a:lnTo>
                  <a:lnTo>
                    <a:pt x="70614" y="1058"/>
                  </a:lnTo>
                  <a:lnTo>
                    <a:pt x="69301" y="2822"/>
                  </a:lnTo>
                  <a:lnTo>
                    <a:pt x="68426" y="5056"/>
                  </a:lnTo>
                  <a:lnTo>
                    <a:pt x="66784" y="6545"/>
                  </a:lnTo>
                  <a:lnTo>
                    <a:pt x="62137" y="8201"/>
                  </a:lnTo>
                  <a:lnTo>
                    <a:pt x="60475" y="9701"/>
                  </a:lnTo>
                  <a:lnTo>
                    <a:pt x="52162" y="22534"/>
                  </a:lnTo>
                  <a:lnTo>
                    <a:pt x="35821" y="40082"/>
                  </a:lnTo>
                  <a:lnTo>
                    <a:pt x="31796" y="52739"/>
                  </a:lnTo>
                  <a:lnTo>
                    <a:pt x="22453" y="94865"/>
                  </a:lnTo>
                  <a:lnTo>
                    <a:pt x="19498" y="129706"/>
                  </a:lnTo>
                  <a:lnTo>
                    <a:pt x="22071" y="139845"/>
                  </a:lnTo>
                  <a:lnTo>
                    <a:pt x="26648" y="151502"/>
                  </a:lnTo>
                  <a:lnTo>
                    <a:pt x="27290" y="154977"/>
                  </a:lnTo>
                  <a:lnTo>
                    <a:pt x="33649" y="161660"/>
                  </a:lnTo>
                  <a:lnTo>
                    <a:pt x="51951" y="171371"/>
                  </a:lnTo>
                  <a:lnTo>
                    <a:pt x="66481" y="175649"/>
                  </a:lnTo>
                  <a:lnTo>
                    <a:pt x="82982" y="172212"/>
                  </a:lnTo>
                  <a:lnTo>
                    <a:pt x="89969" y="166619"/>
                  </a:lnTo>
                  <a:lnTo>
                    <a:pt x="92903" y="155544"/>
                  </a:lnTo>
                  <a:lnTo>
                    <a:pt x="95113" y="116335"/>
                  </a:lnTo>
                  <a:lnTo>
                    <a:pt x="89545" y="104268"/>
                  </a:lnTo>
                  <a:lnTo>
                    <a:pt x="80014" y="92908"/>
                  </a:lnTo>
                  <a:lnTo>
                    <a:pt x="68723" y="84331"/>
                  </a:lnTo>
                  <a:lnTo>
                    <a:pt x="62749" y="82679"/>
                  </a:lnTo>
                  <a:lnTo>
                    <a:pt x="50466" y="83666"/>
                  </a:lnTo>
                  <a:lnTo>
                    <a:pt x="31651" y="90172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SMARTInkShape-673">
              <a:extLst>
                <a:ext uri="{FF2B5EF4-FFF2-40B4-BE49-F238E27FC236}">
                  <a16:creationId xmlns:a16="http://schemas.microsoft.com/office/drawing/2014/main" id="{C3D02FE6-511A-B523-5CA4-F8E6EC961EF0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1048573" y="5172911"/>
              <a:ext cx="118272" cy="187245"/>
            </a:xfrm>
            <a:custGeom>
              <a:avLst/>
              <a:gdLst/>
              <a:ahLst/>
              <a:cxnLst/>
              <a:rect l="0" t="0" r="0" b="0"/>
              <a:pathLst>
                <a:path w="118272" h="187245">
                  <a:moveTo>
                    <a:pt x="65852" y="37264"/>
                  </a:moveTo>
                  <a:lnTo>
                    <a:pt x="65852" y="37264"/>
                  </a:lnTo>
                  <a:lnTo>
                    <a:pt x="65852" y="32208"/>
                  </a:lnTo>
                  <a:lnTo>
                    <a:pt x="68674" y="26903"/>
                  </a:lnTo>
                  <a:lnTo>
                    <a:pt x="72398" y="21017"/>
                  </a:lnTo>
                  <a:lnTo>
                    <a:pt x="74053" y="14874"/>
                  </a:lnTo>
                  <a:lnTo>
                    <a:pt x="73436" y="11754"/>
                  </a:lnTo>
                  <a:lnTo>
                    <a:pt x="69928" y="5466"/>
                  </a:lnTo>
                  <a:lnTo>
                    <a:pt x="67511" y="3365"/>
                  </a:lnTo>
                  <a:lnTo>
                    <a:pt x="62003" y="1032"/>
                  </a:lnTo>
                  <a:lnTo>
                    <a:pt x="53205" y="2816"/>
                  </a:lnTo>
                  <a:lnTo>
                    <a:pt x="25254" y="17642"/>
                  </a:lnTo>
                  <a:lnTo>
                    <a:pt x="8550" y="29804"/>
                  </a:lnTo>
                  <a:lnTo>
                    <a:pt x="3343" y="36771"/>
                  </a:lnTo>
                  <a:lnTo>
                    <a:pt x="1028" y="44453"/>
                  </a:lnTo>
                  <a:lnTo>
                    <a:pt x="0" y="54923"/>
                  </a:lnTo>
                  <a:lnTo>
                    <a:pt x="1842" y="59620"/>
                  </a:lnTo>
                  <a:lnTo>
                    <a:pt x="9534" y="67661"/>
                  </a:lnTo>
                  <a:lnTo>
                    <a:pt x="56483" y="94360"/>
                  </a:lnTo>
                  <a:lnTo>
                    <a:pt x="87039" y="111340"/>
                  </a:lnTo>
                  <a:lnTo>
                    <a:pt x="103120" y="133349"/>
                  </a:lnTo>
                  <a:lnTo>
                    <a:pt x="108874" y="145585"/>
                  </a:lnTo>
                  <a:lnTo>
                    <a:pt x="111431" y="158079"/>
                  </a:lnTo>
                  <a:lnTo>
                    <a:pt x="109746" y="167865"/>
                  </a:lnTo>
                  <a:lnTo>
                    <a:pt x="102846" y="179325"/>
                  </a:lnTo>
                  <a:lnTo>
                    <a:pt x="100040" y="182771"/>
                  </a:lnTo>
                  <a:lnTo>
                    <a:pt x="82810" y="186602"/>
                  </a:lnTo>
                  <a:lnTo>
                    <a:pt x="60689" y="187244"/>
                  </a:lnTo>
                  <a:lnTo>
                    <a:pt x="29241" y="179034"/>
                  </a:lnTo>
                  <a:lnTo>
                    <a:pt x="22394" y="176228"/>
                  </a:lnTo>
                  <a:lnTo>
                    <a:pt x="11965" y="167465"/>
                  </a:lnTo>
                  <a:lnTo>
                    <a:pt x="7702" y="162165"/>
                  </a:lnTo>
                  <a:lnTo>
                    <a:pt x="5919" y="156514"/>
                  </a:lnTo>
                  <a:lnTo>
                    <a:pt x="6759" y="144592"/>
                  </a:lnTo>
                  <a:lnTo>
                    <a:pt x="13483" y="132237"/>
                  </a:lnTo>
                  <a:lnTo>
                    <a:pt x="18239" y="125980"/>
                  </a:lnTo>
                  <a:lnTo>
                    <a:pt x="57583" y="101929"/>
                  </a:lnTo>
                  <a:lnTo>
                    <a:pt x="101617" y="67571"/>
                  </a:lnTo>
                  <a:lnTo>
                    <a:pt x="108206" y="55673"/>
                  </a:lnTo>
                  <a:lnTo>
                    <a:pt x="118271" y="18992"/>
                  </a:lnTo>
                  <a:lnTo>
                    <a:pt x="116313" y="8682"/>
                  </a:lnTo>
                  <a:lnTo>
                    <a:pt x="113251" y="5509"/>
                  </a:lnTo>
                  <a:lnTo>
                    <a:pt x="104204" y="1984"/>
                  </a:lnTo>
                  <a:lnTo>
                    <a:pt x="92268" y="0"/>
                  </a:lnTo>
                  <a:lnTo>
                    <a:pt x="56327" y="868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SMARTInkShape-674">
              <a:extLst>
                <a:ext uri="{FF2B5EF4-FFF2-40B4-BE49-F238E27FC236}">
                  <a16:creationId xmlns:a16="http://schemas.microsoft.com/office/drawing/2014/main" id="{9C2916D0-261C-D264-1A20-0E791F9D12F3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934669" y="5173907"/>
              <a:ext cx="26849" cy="188669"/>
            </a:xfrm>
            <a:custGeom>
              <a:avLst/>
              <a:gdLst/>
              <a:ahLst/>
              <a:cxnLst/>
              <a:rect l="0" t="0" r="0" b="0"/>
              <a:pathLst>
                <a:path w="26849" h="188669">
                  <a:moveTo>
                    <a:pt x="8306" y="26743"/>
                  </a:moveTo>
                  <a:lnTo>
                    <a:pt x="8306" y="26743"/>
                  </a:lnTo>
                  <a:lnTo>
                    <a:pt x="8306" y="21687"/>
                  </a:lnTo>
                  <a:lnTo>
                    <a:pt x="11128" y="16382"/>
                  </a:lnTo>
                  <a:lnTo>
                    <a:pt x="25640" y="0"/>
                  </a:lnTo>
                  <a:lnTo>
                    <a:pt x="26212" y="448"/>
                  </a:lnTo>
                  <a:lnTo>
                    <a:pt x="26848" y="3768"/>
                  </a:lnTo>
                  <a:lnTo>
                    <a:pt x="16928" y="41082"/>
                  </a:lnTo>
                  <a:lnTo>
                    <a:pt x="4952" y="82962"/>
                  </a:lnTo>
                  <a:lnTo>
                    <a:pt x="0" y="126238"/>
                  </a:lnTo>
                  <a:lnTo>
                    <a:pt x="200" y="146064"/>
                  </a:lnTo>
                  <a:lnTo>
                    <a:pt x="6492" y="168989"/>
                  </a:lnTo>
                  <a:lnTo>
                    <a:pt x="17831" y="18866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SMARTInkShape-675">
              <a:extLst>
                <a:ext uri="{FF2B5EF4-FFF2-40B4-BE49-F238E27FC236}">
                  <a16:creationId xmlns:a16="http://schemas.microsoft.com/office/drawing/2014/main" id="{72B71891-5923-0D3A-9BBF-F1170D6AB1CB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752475" y="533400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0" y="4469"/>
                  </a:lnTo>
                  <a:lnTo>
                    <a:pt x="1058" y="2980"/>
                  </a:lnTo>
                  <a:lnTo>
                    <a:pt x="2822" y="1986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SMARTInkShape-676">
              <a:extLst>
                <a:ext uri="{FF2B5EF4-FFF2-40B4-BE49-F238E27FC236}">
                  <a16:creationId xmlns:a16="http://schemas.microsoft.com/office/drawing/2014/main" id="{A32D3CE1-D9F0-4A77-88B9-E90AFBED5650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533579" y="5201256"/>
              <a:ext cx="148098" cy="155697"/>
            </a:xfrm>
            <a:custGeom>
              <a:avLst/>
              <a:gdLst/>
              <a:ahLst/>
              <a:cxnLst/>
              <a:rect l="0" t="0" r="0" b="0"/>
              <a:pathLst>
                <a:path w="148098" h="155697">
                  <a:moveTo>
                    <a:pt x="76021" y="47019"/>
                  </a:moveTo>
                  <a:lnTo>
                    <a:pt x="76021" y="47019"/>
                  </a:lnTo>
                  <a:lnTo>
                    <a:pt x="83625" y="38357"/>
                  </a:lnTo>
                  <a:lnTo>
                    <a:pt x="94562" y="19345"/>
                  </a:lnTo>
                  <a:lnTo>
                    <a:pt x="89864" y="13655"/>
                  </a:lnTo>
                  <a:lnTo>
                    <a:pt x="84643" y="11023"/>
                  </a:lnTo>
                  <a:lnTo>
                    <a:pt x="71134" y="9104"/>
                  </a:lnTo>
                  <a:lnTo>
                    <a:pt x="66413" y="9042"/>
                  </a:lnTo>
                  <a:lnTo>
                    <a:pt x="55523" y="14619"/>
                  </a:lnTo>
                  <a:lnTo>
                    <a:pt x="10145" y="55856"/>
                  </a:lnTo>
                  <a:lnTo>
                    <a:pt x="6703" y="59261"/>
                  </a:lnTo>
                  <a:lnTo>
                    <a:pt x="2880" y="68687"/>
                  </a:lnTo>
                  <a:lnTo>
                    <a:pt x="0" y="97415"/>
                  </a:lnTo>
                  <a:lnTo>
                    <a:pt x="16239" y="128179"/>
                  </a:lnTo>
                  <a:lnTo>
                    <a:pt x="31897" y="145601"/>
                  </a:lnTo>
                  <a:lnTo>
                    <a:pt x="51306" y="155016"/>
                  </a:lnTo>
                  <a:lnTo>
                    <a:pt x="65389" y="155696"/>
                  </a:lnTo>
                  <a:lnTo>
                    <a:pt x="90496" y="151250"/>
                  </a:lnTo>
                  <a:lnTo>
                    <a:pt x="104320" y="144356"/>
                  </a:lnTo>
                  <a:lnTo>
                    <a:pt x="107587" y="143660"/>
                  </a:lnTo>
                  <a:lnTo>
                    <a:pt x="117241" y="137625"/>
                  </a:lnTo>
                  <a:lnTo>
                    <a:pt x="126805" y="129134"/>
                  </a:lnTo>
                  <a:lnTo>
                    <a:pt x="130342" y="123025"/>
                  </a:lnTo>
                  <a:lnTo>
                    <a:pt x="141703" y="81565"/>
                  </a:lnTo>
                  <a:lnTo>
                    <a:pt x="143460" y="62782"/>
                  </a:lnTo>
                  <a:lnTo>
                    <a:pt x="148097" y="43811"/>
                  </a:lnTo>
                  <a:lnTo>
                    <a:pt x="145802" y="31130"/>
                  </a:lnTo>
                  <a:lnTo>
                    <a:pt x="138560" y="17146"/>
                  </a:lnTo>
                  <a:lnTo>
                    <a:pt x="124655" y="6300"/>
                  </a:lnTo>
                  <a:lnTo>
                    <a:pt x="112186" y="1440"/>
                  </a:lnTo>
                  <a:lnTo>
                    <a:pt x="101788" y="0"/>
                  </a:lnTo>
                  <a:lnTo>
                    <a:pt x="66496" y="891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SMARTInkShape-677">
              <a:extLst>
                <a:ext uri="{FF2B5EF4-FFF2-40B4-BE49-F238E27FC236}">
                  <a16:creationId xmlns:a16="http://schemas.microsoft.com/office/drawing/2014/main" id="{1C7F5411-31D0-0780-3337-8347A16E45E7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314325" y="5305425"/>
              <a:ext cx="114301" cy="1"/>
            </a:xfrm>
            <a:custGeom>
              <a:avLst/>
              <a:gdLst/>
              <a:ahLst/>
              <a:cxnLst/>
              <a:rect l="0" t="0" r="0" b="0"/>
              <a:pathLst>
                <a:path w="114301" h="1">
                  <a:moveTo>
                    <a:pt x="0" y="0"/>
                  </a:moveTo>
                  <a:lnTo>
                    <a:pt x="0" y="0"/>
                  </a:lnTo>
                  <a:lnTo>
                    <a:pt x="46936" y="0"/>
                  </a:lnTo>
                  <a:lnTo>
                    <a:pt x="90146" y="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SMARTInkShape-678">
              <a:extLst>
                <a:ext uri="{FF2B5EF4-FFF2-40B4-BE49-F238E27FC236}">
                  <a16:creationId xmlns:a16="http://schemas.microsoft.com/office/drawing/2014/main" id="{A3352A6B-DD1E-253E-8612-642946A922AF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295275" y="5248275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0"/>
                  </a:moveTo>
                  <a:lnTo>
                    <a:pt x="0" y="0"/>
                  </a:lnTo>
                  <a:lnTo>
                    <a:pt x="47350" y="0"/>
                  </a:lnTo>
                  <a:lnTo>
                    <a:pt x="69834" y="0"/>
                  </a:lnTo>
                  <a:lnTo>
                    <a:pt x="104775" y="95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SMARTInkShape-679">
              <a:extLst>
                <a:ext uri="{FF2B5EF4-FFF2-40B4-BE49-F238E27FC236}">
                  <a16:creationId xmlns:a16="http://schemas.microsoft.com/office/drawing/2014/main" id="{2F8B119A-1482-4187-125C-6D91E3E55501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1571625" y="4676775"/>
              <a:ext cx="104062" cy="352426"/>
            </a:xfrm>
            <a:custGeom>
              <a:avLst/>
              <a:gdLst/>
              <a:ahLst/>
              <a:cxnLst/>
              <a:rect l="0" t="0" r="0" b="0"/>
              <a:pathLst>
                <a:path w="104062" h="35242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10361" y="2822"/>
                  </a:lnTo>
                  <a:lnTo>
                    <a:pt x="18364" y="7604"/>
                  </a:lnTo>
                  <a:lnTo>
                    <a:pt x="48201" y="17333"/>
                  </a:lnTo>
                  <a:lnTo>
                    <a:pt x="58817" y="29576"/>
                  </a:lnTo>
                  <a:lnTo>
                    <a:pt x="82879" y="76986"/>
                  </a:lnTo>
                  <a:lnTo>
                    <a:pt x="96641" y="121824"/>
                  </a:lnTo>
                  <a:lnTo>
                    <a:pt x="102365" y="158510"/>
                  </a:lnTo>
                  <a:lnTo>
                    <a:pt x="104061" y="199601"/>
                  </a:lnTo>
                  <a:lnTo>
                    <a:pt x="99507" y="240233"/>
                  </a:lnTo>
                  <a:lnTo>
                    <a:pt x="88486" y="282168"/>
                  </a:lnTo>
                  <a:lnTo>
                    <a:pt x="78194" y="299741"/>
                  </a:lnTo>
                  <a:lnTo>
                    <a:pt x="63268" y="315766"/>
                  </a:lnTo>
                  <a:lnTo>
                    <a:pt x="51672" y="323571"/>
                  </a:lnTo>
                  <a:lnTo>
                    <a:pt x="44837" y="332899"/>
                  </a:lnTo>
                  <a:lnTo>
                    <a:pt x="40475" y="336232"/>
                  </a:lnTo>
                  <a:lnTo>
                    <a:pt x="26339" y="341983"/>
                  </a:lnTo>
                  <a:lnTo>
                    <a:pt x="23909" y="344405"/>
                  </a:lnTo>
                  <a:lnTo>
                    <a:pt x="19050" y="3524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SMARTInkShape-680">
              <a:extLst>
                <a:ext uri="{FF2B5EF4-FFF2-40B4-BE49-F238E27FC236}">
                  <a16:creationId xmlns:a16="http://schemas.microsoft.com/office/drawing/2014/main" id="{2B7245A8-4CFF-E243-BFAB-A7803A428AF2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1458329" y="4781554"/>
              <a:ext cx="130765" cy="136601"/>
            </a:xfrm>
            <a:custGeom>
              <a:avLst/>
              <a:gdLst/>
              <a:ahLst/>
              <a:cxnLst/>
              <a:rect l="0" t="0" r="0" b="0"/>
              <a:pathLst>
                <a:path w="130765" h="136601">
                  <a:moveTo>
                    <a:pt x="37096" y="28571"/>
                  </a:moveTo>
                  <a:lnTo>
                    <a:pt x="37096" y="28571"/>
                  </a:lnTo>
                  <a:lnTo>
                    <a:pt x="42153" y="28571"/>
                  </a:lnTo>
                  <a:lnTo>
                    <a:pt x="43642" y="27513"/>
                  </a:lnTo>
                  <a:lnTo>
                    <a:pt x="44635" y="25749"/>
                  </a:lnTo>
                  <a:lnTo>
                    <a:pt x="45297" y="23514"/>
                  </a:lnTo>
                  <a:lnTo>
                    <a:pt x="53986" y="9273"/>
                  </a:lnTo>
                  <a:lnTo>
                    <a:pt x="55720" y="1828"/>
                  </a:lnTo>
                  <a:lnTo>
                    <a:pt x="54803" y="1218"/>
                  </a:lnTo>
                  <a:lnTo>
                    <a:pt x="46734" y="10"/>
                  </a:lnTo>
                  <a:lnTo>
                    <a:pt x="41598" y="0"/>
                  </a:lnTo>
                  <a:lnTo>
                    <a:pt x="36275" y="2819"/>
                  </a:lnTo>
                  <a:lnTo>
                    <a:pt x="14567" y="23847"/>
                  </a:lnTo>
                  <a:lnTo>
                    <a:pt x="4080" y="41753"/>
                  </a:lnTo>
                  <a:lnTo>
                    <a:pt x="0" y="69589"/>
                  </a:lnTo>
                  <a:lnTo>
                    <a:pt x="501" y="84901"/>
                  </a:lnTo>
                  <a:lnTo>
                    <a:pt x="4251" y="95235"/>
                  </a:lnTo>
                  <a:lnTo>
                    <a:pt x="21142" y="116698"/>
                  </a:lnTo>
                  <a:lnTo>
                    <a:pt x="38013" y="131236"/>
                  </a:lnTo>
                  <a:lnTo>
                    <a:pt x="44058" y="135114"/>
                  </a:lnTo>
                  <a:lnTo>
                    <a:pt x="59240" y="136600"/>
                  </a:lnTo>
                  <a:lnTo>
                    <a:pt x="102062" y="132717"/>
                  </a:lnTo>
                  <a:lnTo>
                    <a:pt x="112889" y="128480"/>
                  </a:lnTo>
                  <a:lnTo>
                    <a:pt x="116200" y="125869"/>
                  </a:lnTo>
                  <a:lnTo>
                    <a:pt x="127005" y="110972"/>
                  </a:lnTo>
                  <a:lnTo>
                    <a:pt x="130764" y="86383"/>
                  </a:lnTo>
                  <a:lnTo>
                    <a:pt x="126821" y="62398"/>
                  </a:lnTo>
                  <a:lnTo>
                    <a:pt x="114971" y="35661"/>
                  </a:lnTo>
                  <a:lnTo>
                    <a:pt x="108396" y="28900"/>
                  </a:lnTo>
                  <a:lnTo>
                    <a:pt x="99476" y="23426"/>
                  </a:lnTo>
                  <a:lnTo>
                    <a:pt x="87447" y="20344"/>
                  </a:lnTo>
                  <a:lnTo>
                    <a:pt x="65671" y="1904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SMARTInkShape-681">
              <a:extLst>
                <a:ext uri="{FF2B5EF4-FFF2-40B4-BE49-F238E27FC236}">
                  <a16:creationId xmlns:a16="http://schemas.microsoft.com/office/drawing/2014/main" id="{DC1557F7-F0E2-930C-8639-676293DBF810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1304925" y="4772025"/>
              <a:ext cx="123826" cy="28576"/>
            </a:xfrm>
            <a:custGeom>
              <a:avLst/>
              <a:gdLst/>
              <a:ahLst/>
              <a:cxnLst/>
              <a:rect l="0" t="0" r="0" b="0"/>
              <a:pathLst>
                <a:path w="123826" h="28576">
                  <a:moveTo>
                    <a:pt x="0" y="28575"/>
                  </a:moveTo>
                  <a:lnTo>
                    <a:pt x="0" y="28575"/>
                  </a:lnTo>
                  <a:lnTo>
                    <a:pt x="8663" y="20971"/>
                  </a:lnTo>
                  <a:lnTo>
                    <a:pt x="41757" y="4123"/>
                  </a:lnTo>
                  <a:lnTo>
                    <a:pt x="85963" y="362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SMARTInkShape-682">
              <a:extLst>
                <a:ext uri="{FF2B5EF4-FFF2-40B4-BE49-F238E27FC236}">
                  <a16:creationId xmlns:a16="http://schemas.microsoft.com/office/drawing/2014/main" id="{A7DE2C30-D80C-30E3-2F9E-4914F0C2089C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1297141" y="4795994"/>
              <a:ext cx="81702" cy="147482"/>
            </a:xfrm>
            <a:custGeom>
              <a:avLst/>
              <a:gdLst/>
              <a:ahLst/>
              <a:cxnLst/>
              <a:rect l="0" t="0" r="0" b="0"/>
              <a:pathLst>
                <a:path w="81702" h="147482">
                  <a:moveTo>
                    <a:pt x="17309" y="14131"/>
                  </a:moveTo>
                  <a:lnTo>
                    <a:pt x="17309" y="14131"/>
                  </a:lnTo>
                  <a:lnTo>
                    <a:pt x="17309" y="9074"/>
                  </a:lnTo>
                  <a:lnTo>
                    <a:pt x="20131" y="3770"/>
                  </a:lnTo>
                  <a:lnTo>
                    <a:pt x="22797" y="0"/>
                  </a:lnTo>
                  <a:lnTo>
                    <a:pt x="20453" y="1854"/>
                  </a:lnTo>
                  <a:lnTo>
                    <a:pt x="18707" y="6206"/>
                  </a:lnTo>
                  <a:lnTo>
                    <a:pt x="14901" y="17427"/>
                  </a:lnTo>
                  <a:lnTo>
                    <a:pt x="0" y="53718"/>
                  </a:lnTo>
                  <a:lnTo>
                    <a:pt x="1855" y="63828"/>
                  </a:lnTo>
                  <a:lnTo>
                    <a:pt x="8849" y="78597"/>
                  </a:lnTo>
                  <a:lnTo>
                    <a:pt x="11669" y="82509"/>
                  </a:lnTo>
                  <a:lnTo>
                    <a:pt x="15666" y="85116"/>
                  </a:lnTo>
                  <a:lnTo>
                    <a:pt x="30345" y="88786"/>
                  </a:lnTo>
                  <a:lnTo>
                    <a:pt x="58065" y="93064"/>
                  </a:lnTo>
                  <a:lnTo>
                    <a:pt x="72424" y="100666"/>
                  </a:lnTo>
                  <a:lnTo>
                    <a:pt x="78846" y="106566"/>
                  </a:lnTo>
                  <a:lnTo>
                    <a:pt x="81701" y="112716"/>
                  </a:lnTo>
                  <a:lnTo>
                    <a:pt x="80147" y="121799"/>
                  </a:lnTo>
                  <a:lnTo>
                    <a:pt x="73322" y="135991"/>
                  </a:lnTo>
                  <a:lnTo>
                    <a:pt x="67604" y="142374"/>
                  </a:lnTo>
                  <a:lnTo>
                    <a:pt x="61534" y="145211"/>
                  </a:lnTo>
                  <a:lnTo>
                    <a:pt x="37633" y="147281"/>
                  </a:lnTo>
                  <a:lnTo>
                    <a:pt x="17309" y="14748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SMARTInkShape-683">
              <a:extLst>
                <a:ext uri="{FF2B5EF4-FFF2-40B4-BE49-F238E27FC236}">
                  <a16:creationId xmlns:a16="http://schemas.microsoft.com/office/drawing/2014/main" id="{337620DE-5197-B2D8-1448-65331B1BEAF5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1190625" y="4810159"/>
              <a:ext cx="27671" cy="161892"/>
            </a:xfrm>
            <a:custGeom>
              <a:avLst/>
              <a:gdLst/>
              <a:ahLst/>
              <a:cxnLst/>
              <a:rect l="0" t="0" r="0" b="0"/>
              <a:pathLst>
                <a:path w="27671" h="161892">
                  <a:moveTo>
                    <a:pt x="9525" y="9491"/>
                  </a:moveTo>
                  <a:lnTo>
                    <a:pt x="9525" y="9491"/>
                  </a:lnTo>
                  <a:lnTo>
                    <a:pt x="9525" y="4434"/>
                  </a:lnTo>
                  <a:lnTo>
                    <a:pt x="10583" y="2945"/>
                  </a:lnTo>
                  <a:lnTo>
                    <a:pt x="12347" y="1952"/>
                  </a:lnTo>
                  <a:lnTo>
                    <a:pt x="18657" y="83"/>
                  </a:lnTo>
                  <a:lnTo>
                    <a:pt x="23990" y="0"/>
                  </a:lnTo>
                  <a:lnTo>
                    <a:pt x="25519" y="2107"/>
                  </a:lnTo>
                  <a:lnTo>
                    <a:pt x="27670" y="16240"/>
                  </a:lnTo>
                  <a:lnTo>
                    <a:pt x="27248" y="40065"/>
                  </a:lnTo>
                  <a:lnTo>
                    <a:pt x="20339" y="80897"/>
                  </a:lnTo>
                  <a:lnTo>
                    <a:pt x="8859" y="121592"/>
                  </a:lnTo>
                  <a:lnTo>
                    <a:pt x="2625" y="142189"/>
                  </a:lnTo>
                  <a:lnTo>
                    <a:pt x="0" y="16189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SMARTInkShape-684">
              <a:extLst>
                <a:ext uri="{FF2B5EF4-FFF2-40B4-BE49-F238E27FC236}">
                  <a16:creationId xmlns:a16="http://schemas.microsoft.com/office/drawing/2014/main" id="{7137DB60-EC64-823B-6FC8-059ACD7D0713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886052" y="4810242"/>
              <a:ext cx="161699" cy="133234"/>
            </a:xfrm>
            <a:custGeom>
              <a:avLst/>
              <a:gdLst/>
              <a:ahLst/>
              <a:cxnLst/>
              <a:rect l="0" t="0" r="0" b="0"/>
              <a:pathLst>
                <a:path w="161699" h="133234">
                  <a:moveTo>
                    <a:pt x="104548" y="9408"/>
                  </a:moveTo>
                  <a:lnTo>
                    <a:pt x="104548" y="9408"/>
                  </a:lnTo>
                  <a:lnTo>
                    <a:pt x="119119" y="9408"/>
                  </a:lnTo>
                  <a:lnTo>
                    <a:pt x="120612" y="8350"/>
                  </a:lnTo>
                  <a:lnTo>
                    <a:pt x="121607" y="6586"/>
                  </a:lnTo>
                  <a:lnTo>
                    <a:pt x="123563" y="0"/>
                  </a:lnTo>
                  <a:lnTo>
                    <a:pt x="102871" y="17799"/>
                  </a:lnTo>
                  <a:lnTo>
                    <a:pt x="55940" y="45422"/>
                  </a:lnTo>
                  <a:lnTo>
                    <a:pt x="12870" y="66375"/>
                  </a:lnTo>
                  <a:lnTo>
                    <a:pt x="0" y="75915"/>
                  </a:lnTo>
                  <a:lnTo>
                    <a:pt x="17113" y="76078"/>
                  </a:lnTo>
                  <a:lnTo>
                    <a:pt x="39320" y="83622"/>
                  </a:lnTo>
                  <a:lnTo>
                    <a:pt x="57352" y="87842"/>
                  </a:lnTo>
                  <a:lnTo>
                    <a:pt x="96334" y="108323"/>
                  </a:lnTo>
                  <a:lnTo>
                    <a:pt x="120812" y="119737"/>
                  </a:lnTo>
                  <a:lnTo>
                    <a:pt x="130534" y="128764"/>
                  </a:lnTo>
                  <a:lnTo>
                    <a:pt x="140844" y="132645"/>
                  </a:lnTo>
                  <a:lnTo>
                    <a:pt x="161698" y="13323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SMARTInkShape-685">
              <a:extLst>
                <a:ext uri="{FF2B5EF4-FFF2-40B4-BE49-F238E27FC236}">
                  <a16:creationId xmlns:a16="http://schemas.microsoft.com/office/drawing/2014/main" id="{32983D44-EBAD-503F-86A5-F82F8D731171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666750" y="4791618"/>
              <a:ext cx="123675" cy="151858"/>
            </a:xfrm>
            <a:custGeom>
              <a:avLst/>
              <a:gdLst/>
              <a:ahLst/>
              <a:cxnLst/>
              <a:rect l="0" t="0" r="0" b="0"/>
              <a:pathLst>
                <a:path w="123675" h="151858">
                  <a:moveTo>
                    <a:pt x="104775" y="28032"/>
                  </a:moveTo>
                  <a:lnTo>
                    <a:pt x="104775" y="28032"/>
                  </a:lnTo>
                  <a:lnTo>
                    <a:pt x="119963" y="11785"/>
                  </a:lnTo>
                  <a:lnTo>
                    <a:pt x="123674" y="0"/>
                  </a:lnTo>
                  <a:lnTo>
                    <a:pt x="107570" y="16794"/>
                  </a:lnTo>
                  <a:lnTo>
                    <a:pt x="74716" y="58269"/>
                  </a:lnTo>
                  <a:lnTo>
                    <a:pt x="37190" y="105240"/>
                  </a:lnTo>
                  <a:lnTo>
                    <a:pt x="11179" y="140033"/>
                  </a:lnTo>
                  <a:lnTo>
                    <a:pt x="0" y="15185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SMARTInkShape-686">
              <a:extLst>
                <a:ext uri="{FF2B5EF4-FFF2-40B4-BE49-F238E27FC236}">
                  <a16:creationId xmlns:a16="http://schemas.microsoft.com/office/drawing/2014/main" id="{9DB1893D-6C0D-B843-F198-A56F126E4989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638175" y="4829209"/>
              <a:ext cx="133351" cy="133317"/>
            </a:xfrm>
            <a:custGeom>
              <a:avLst/>
              <a:gdLst/>
              <a:ahLst/>
              <a:cxnLst/>
              <a:rect l="0" t="0" r="0" b="0"/>
              <a:pathLst>
                <a:path w="133351" h="133317">
                  <a:moveTo>
                    <a:pt x="0" y="9491"/>
                  </a:moveTo>
                  <a:lnTo>
                    <a:pt x="0" y="9491"/>
                  </a:lnTo>
                  <a:lnTo>
                    <a:pt x="0" y="358"/>
                  </a:lnTo>
                  <a:lnTo>
                    <a:pt x="13257" y="0"/>
                  </a:lnTo>
                  <a:lnTo>
                    <a:pt x="19298" y="2803"/>
                  </a:lnTo>
                  <a:lnTo>
                    <a:pt x="22390" y="5034"/>
                  </a:lnTo>
                  <a:lnTo>
                    <a:pt x="51305" y="47527"/>
                  </a:lnTo>
                  <a:lnTo>
                    <a:pt x="91915" y="91552"/>
                  </a:lnTo>
                  <a:lnTo>
                    <a:pt x="116173" y="117154"/>
                  </a:lnTo>
                  <a:lnTo>
                    <a:pt x="122616" y="128057"/>
                  </a:lnTo>
                  <a:lnTo>
                    <a:pt x="133350" y="13331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SMARTInkShape-687">
              <a:extLst>
                <a:ext uri="{FF2B5EF4-FFF2-40B4-BE49-F238E27FC236}">
                  <a16:creationId xmlns:a16="http://schemas.microsoft.com/office/drawing/2014/main" id="{60A3FD3D-BB85-D8B6-7FE6-3AD833931DC5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413963" y="4733925"/>
              <a:ext cx="108589" cy="342901"/>
            </a:xfrm>
            <a:custGeom>
              <a:avLst/>
              <a:gdLst/>
              <a:ahLst/>
              <a:cxnLst/>
              <a:rect l="0" t="0" r="0" b="0"/>
              <a:pathLst>
                <a:path w="108589" h="342901">
                  <a:moveTo>
                    <a:pt x="100387" y="0"/>
                  </a:moveTo>
                  <a:lnTo>
                    <a:pt x="100387" y="0"/>
                  </a:lnTo>
                  <a:lnTo>
                    <a:pt x="108588" y="0"/>
                  </a:lnTo>
                  <a:lnTo>
                    <a:pt x="104463" y="0"/>
                  </a:lnTo>
                  <a:lnTo>
                    <a:pt x="99376" y="2822"/>
                  </a:lnTo>
                  <a:lnTo>
                    <a:pt x="70229" y="25969"/>
                  </a:lnTo>
                  <a:lnTo>
                    <a:pt x="40729" y="68669"/>
                  </a:lnTo>
                  <a:lnTo>
                    <a:pt x="26247" y="91903"/>
                  </a:lnTo>
                  <a:lnTo>
                    <a:pt x="14128" y="132689"/>
                  </a:lnTo>
                  <a:lnTo>
                    <a:pt x="5263" y="174342"/>
                  </a:lnTo>
                  <a:lnTo>
                    <a:pt x="0" y="201941"/>
                  </a:lnTo>
                  <a:lnTo>
                    <a:pt x="6631" y="245834"/>
                  </a:lnTo>
                  <a:lnTo>
                    <a:pt x="17927" y="275687"/>
                  </a:lnTo>
                  <a:lnTo>
                    <a:pt x="45784" y="315116"/>
                  </a:lnTo>
                  <a:lnTo>
                    <a:pt x="57985" y="327495"/>
                  </a:lnTo>
                  <a:lnTo>
                    <a:pt x="64961" y="330762"/>
                  </a:lnTo>
                  <a:lnTo>
                    <a:pt x="88967" y="333308"/>
                  </a:lnTo>
                  <a:lnTo>
                    <a:pt x="89599" y="334389"/>
                  </a:lnTo>
                  <a:lnTo>
                    <a:pt x="90696" y="341570"/>
                  </a:lnTo>
                  <a:lnTo>
                    <a:pt x="90829" y="337150"/>
                  </a:lnTo>
                  <a:lnTo>
                    <a:pt x="90847" y="339639"/>
                  </a:lnTo>
                  <a:lnTo>
                    <a:pt x="91911" y="340725"/>
                  </a:lnTo>
                  <a:lnTo>
                    <a:pt x="95914" y="341934"/>
                  </a:lnTo>
                  <a:lnTo>
                    <a:pt x="96347" y="342256"/>
                  </a:lnTo>
                  <a:lnTo>
                    <a:pt x="90862" y="342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SMARTInkShape-688">
              <a:extLst>
                <a:ext uri="{FF2B5EF4-FFF2-40B4-BE49-F238E27FC236}">
                  <a16:creationId xmlns:a16="http://schemas.microsoft.com/office/drawing/2014/main" id="{9915189C-832E-C2D3-5272-970B4E00410C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228600" y="4770507"/>
              <a:ext cx="121381" cy="100418"/>
            </a:xfrm>
            <a:custGeom>
              <a:avLst/>
              <a:gdLst/>
              <a:ahLst/>
              <a:cxnLst/>
              <a:rect l="0" t="0" r="0" b="0"/>
              <a:pathLst>
                <a:path w="121381" h="100418">
                  <a:moveTo>
                    <a:pt x="0" y="49143"/>
                  </a:moveTo>
                  <a:lnTo>
                    <a:pt x="0" y="49143"/>
                  </a:lnTo>
                  <a:lnTo>
                    <a:pt x="0" y="35886"/>
                  </a:lnTo>
                  <a:lnTo>
                    <a:pt x="2822" y="29845"/>
                  </a:lnTo>
                  <a:lnTo>
                    <a:pt x="5056" y="26753"/>
                  </a:lnTo>
                  <a:lnTo>
                    <a:pt x="10361" y="23317"/>
                  </a:lnTo>
                  <a:lnTo>
                    <a:pt x="16247" y="20732"/>
                  </a:lnTo>
                  <a:lnTo>
                    <a:pt x="41912" y="2415"/>
                  </a:lnTo>
                  <a:lnTo>
                    <a:pt x="49108" y="0"/>
                  </a:lnTo>
                  <a:lnTo>
                    <a:pt x="82327" y="1109"/>
                  </a:lnTo>
                  <a:lnTo>
                    <a:pt x="95151" y="6981"/>
                  </a:lnTo>
                  <a:lnTo>
                    <a:pt x="106848" y="16646"/>
                  </a:lnTo>
                  <a:lnTo>
                    <a:pt x="118324" y="32929"/>
                  </a:lnTo>
                  <a:lnTo>
                    <a:pt x="121380" y="41231"/>
                  </a:lnTo>
                  <a:lnTo>
                    <a:pt x="119916" y="51272"/>
                  </a:lnTo>
                  <a:lnTo>
                    <a:pt x="110353" y="74964"/>
                  </a:lnTo>
                  <a:lnTo>
                    <a:pt x="98787" y="84608"/>
                  </a:lnTo>
                  <a:lnTo>
                    <a:pt x="70549" y="99422"/>
                  </a:lnTo>
                  <a:lnTo>
                    <a:pt x="54638" y="100417"/>
                  </a:lnTo>
                  <a:lnTo>
                    <a:pt x="9525" y="9676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SMARTInkShape-689">
              <a:extLst>
                <a:ext uri="{FF2B5EF4-FFF2-40B4-BE49-F238E27FC236}">
                  <a16:creationId xmlns:a16="http://schemas.microsoft.com/office/drawing/2014/main" id="{A70A885C-044E-4E6A-755F-186F5585395C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200025" y="4814170"/>
              <a:ext cx="24538" cy="213743"/>
            </a:xfrm>
            <a:custGeom>
              <a:avLst/>
              <a:gdLst/>
              <a:ahLst/>
              <a:cxnLst/>
              <a:rect l="0" t="0" r="0" b="0"/>
              <a:pathLst>
                <a:path w="24538" h="213743">
                  <a:moveTo>
                    <a:pt x="0" y="24530"/>
                  </a:moveTo>
                  <a:lnTo>
                    <a:pt x="0" y="24530"/>
                  </a:lnTo>
                  <a:lnTo>
                    <a:pt x="0" y="19473"/>
                  </a:lnTo>
                  <a:lnTo>
                    <a:pt x="1058" y="17984"/>
                  </a:lnTo>
                  <a:lnTo>
                    <a:pt x="2822" y="16991"/>
                  </a:lnTo>
                  <a:lnTo>
                    <a:pt x="5056" y="16329"/>
                  </a:lnTo>
                  <a:lnTo>
                    <a:pt x="6546" y="14829"/>
                  </a:lnTo>
                  <a:lnTo>
                    <a:pt x="9491" y="5607"/>
                  </a:lnTo>
                  <a:lnTo>
                    <a:pt x="14571" y="5518"/>
                  </a:lnTo>
                  <a:lnTo>
                    <a:pt x="16064" y="4446"/>
                  </a:lnTo>
                  <a:lnTo>
                    <a:pt x="17723" y="435"/>
                  </a:lnTo>
                  <a:lnTo>
                    <a:pt x="18165" y="0"/>
                  </a:lnTo>
                  <a:lnTo>
                    <a:pt x="18460" y="768"/>
                  </a:lnTo>
                  <a:lnTo>
                    <a:pt x="19035" y="48200"/>
                  </a:lnTo>
                  <a:lnTo>
                    <a:pt x="19048" y="94596"/>
                  </a:lnTo>
                  <a:lnTo>
                    <a:pt x="21872" y="137305"/>
                  </a:lnTo>
                  <a:lnTo>
                    <a:pt x="24537" y="157202"/>
                  </a:lnTo>
                  <a:lnTo>
                    <a:pt x="19981" y="200359"/>
                  </a:lnTo>
                  <a:lnTo>
                    <a:pt x="19132" y="213742"/>
                  </a:lnTo>
                  <a:lnTo>
                    <a:pt x="19050" y="20550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8" name="SMARTInkShape-690">
            <a:extLst>
              <a:ext uri="{FF2B5EF4-FFF2-40B4-BE49-F238E27FC236}">
                <a16:creationId xmlns:a16="http://schemas.microsoft.com/office/drawing/2014/main" id="{32048B67-3BE7-8F9B-43E4-A1E4862EC27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286000" y="4333922"/>
            <a:ext cx="710316" cy="852880"/>
          </a:xfrm>
          <a:custGeom>
            <a:avLst/>
            <a:gdLst/>
            <a:ahLst/>
            <a:cxnLst/>
            <a:rect l="0" t="0" r="0" b="0"/>
            <a:pathLst>
              <a:path w="710316" h="852880">
                <a:moveTo>
                  <a:pt x="0" y="685753"/>
                </a:moveTo>
                <a:lnTo>
                  <a:pt x="0" y="685753"/>
                </a:lnTo>
                <a:lnTo>
                  <a:pt x="0" y="680265"/>
                </a:lnTo>
                <a:lnTo>
                  <a:pt x="0" y="682609"/>
                </a:lnTo>
                <a:lnTo>
                  <a:pt x="0" y="679765"/>
                </a:lnTo>
                <a:lnTo>
                  <a:pt x="1058" y="678586"/>
                </a:lnTo>
                <a:lnTo>
                  <a:pt x="40020" y="658466"/>
                </a:lnTo>
                <a:lnTo>
                  <a:pt x="85978" y="633868"/>
                </a:lnTo>
                <a:lnTo>
                  <a:pt x="133383" y="598004"/>
                </a:lnTo>
                <a:lnTo>
                  <a:pt x="174101" y="564159"/>
                </a:lnTo>
                <a:lnTo>
                  <a:pt x="216602" y="530406"/>
                </a:lnTo>
                <a:lnTo>
                  <a:pt x="234570" y="512372"/>
                </a:lnTo>
                <a:lnTo>
                  <a:pt x="255179" y="496165"/>
                </a:lnTo>
                <a:lnTo>
                  <a:pt x="283083" y="466380"/>
                </a:lnTo>
                <a:lnTo>
                  <a:pt x="323192" y="419881"/>
                </a:lnTo>
                <a:lnTo>
                  <a:pt x="361344" y="374024"/>
                </a:lnTo>
                <a:lnTo>
                  <a:pt x="401890" y="331522"/>
                </a:lnTo>
                <a:lnTo>
                  <a:pt x="408982" y="327234"/>
                </a:lnTo>
                <a:lnTo>
                  <a:pt x="412354" y="326090"/>
                </a:lnTo>
                <a:lnTo>
                  <a:pt x="414603" y="324270"/>
                </a:lnTo>
                <a:lnTo>
                  <a:pt x="455264" y="278150"/>
                </a:lnTo>
                <a:lnTo>
                  <a:pt x="471762" y="260563"/>
                </a:lnTo>
                <a:lnTo>
                  <a:pt x="476914" y="247822"/>
                </a:lnTo>
                <a:lnTo>
                  <a:pt x="510203" y="212593"/>
                </a:lnTo>
                <a:lnTo>
                  <a:pt x="512507" y="206290"/>
                </a:lnTo>
                <a:lnTo>
                  <a:pt x="514180" y="204187"/>
                </a:lnTo>
                <a:lnTo>
                  <a:pt x="518860" y="201848"/>
                </a:lnTo>
                <a:lnTo>
                  <a:pt x="520532" y="199108"/>
                </a:lnTo>
                <a:lnTo>
                  <a:pt x="523745" y="173561"/>
                </a:lnTo>
                <a:lnTo>
                  <a:pt x="531396" y="161326"/>
                </a:lnTo>
                <a:lnTo>
                  <a:pt x="532064" y="158335"/>
                </a:lnTo>
                <a:lnTo>
                  <a:pt x="541483" y="144677"/>
                </a:lnTo>
                <a:lnTo>
                  <a:pt x="549186" y="135589"/>
                </a:lnTo>
                <a:lnTo>
                  <a:pt x="551483" y="126689"/>
                </a:lnTo>
                <a:lnTo>
                  <a:pt x="552322" y="116100"/>
                </a:lnTo>
                <a:lnTo>
                  <a:pt x="553424" y="115484"/>
                </a:lnTo>
                <a:lnTo>
                  <a:pt x="557469" y="114800"/>
                </a:lnTo>
                <a:lnTo>
                  <a:pt x="558971" y="113560"/>
                </a:lnTo>
                <a:lnTo>
                  <a:pt x="560640" y="109359"/>
                </a:lnTo>
                <a:lnTo>
                  <a:pt x="564621" y="92154"/>
                </a:lnTo>
                <a:lnTo>
                  <a:pt x="571653" y="77202"/>
                </a:lnTo>
                <a:lnTo>
                  <a:pt x="577778" y="69173"/>
                </a:lnTo>
                <a:lnTo>
                  <a:pt x="581121" y="60092"/>
                </a:lnTo>
                <a:lnTo>
                  <a:pt x="589099" y="49435"/>
                </a:lnTo>
                <a:lnTo>
                  <a:pt x="600870" y="11947"/>
                </a:lnTo>
                <a:lnTo>
                  <a:pt x="609565" y="0"/>
                </a:lnTo>
                <a:lnTo>
                  <a:pt x="609599" y="41373"/>
                </a:lnTo>
                <a:lnTo>
                  <a:pt x="610658" y="57520"/>
                </a:lnTo>
                <a:lnTo>
                  <a:pt x="617138" y="93600"/>
                </a:lnTo>
                <a:lnTo>
                  <a:pt x="623789" y="140630"/>
                </a:lnTo>
                <a:lnTo>
                  <a:pt x="634236" y="180494"/>
                </a:lnTo>
                <a:lnTo>
                  <a:pt x="640219" y="221764"/>
                </a:lnTo>
                <a:lnTo>
                  <a:pt x="646223" y="265312"/>
                </a:lnTo>
                <a:lnTo>
                  <a:pt x="655045" y="306562"/>
                </a:lnTo>
                <a:lnTo>
                  <a:pt x="657996" y="346070"/>
                </a:lnTo>
                <a:lnTo>
                  <a:pt x="665388" y="385845"/>
                </a:lnTo>
                <a:lnTo>
                  <a:pt x="674110" y="426400"/>
                </a:lnTo>
                <a:lnTo>
                  <a:pt x="678907" y="469309"/>
                </a:lnTo>
                <a:lnTo>
                  <a:pt x="685531" y="510488"/>
                </a:lnTo>
                <a:lnTo>
                  <a:pt x="685765" y="526918"/>
                </a:lnTo>
                <a:lnTo>
                  <a:pt x="688607" y="533316"/>
                </a:lnTo>
                <a:lnTo>
                  <a:pt x="692339" y="539686"/>
                </a:lnTo>
                <a:lnTo>
                  <a:pt x="694440" y="550282"/>
                </a:lnTo>
                <a:lnTo>
                  <a:pt x="698095" y="590751"/>
                </a:lnTo>
                <a:lnTo>
                  <a:pt x="702849" y="609626"/>
                </a:lnTo>
                <a:lnTo>
                  <a:pt x="705830" y="656142"/>
                </a:lnTo>
                <a:lnTo>
                  <a:pt x="707620" y="659663"/>
                </a:lnTo>
                <a:lnTo>
                  <a:pt x="709872" y="662010"/>
                </a:lnTo>
                <a:lnTo>
                  <a:pt x="710315" y="664632"/>
                </a:lnTo>
                <a:lnTo>
                  <a:pt x="709551" y="667439"/>
                </a:lnTo>
                <a:lnTo>
                  <a:pt x="707984" y="670369"/>
                </a:lnTo>
                <a:lnTo>
                  <a:pt x="705125" y="697172"/>
                </a:lnTo>
                <a:lnTo>
                  <a:pt x="704851" y="742899"/>
                </a:lnTo>
                <a:lnTo>
                  <a:pt x="704850" y="787453"/>
                </a:lnTo>
                <a:lnTo>
                  <a:pt x="704850" y="834880"/>
                </a:lnTo>
                <a:lnTo>
                  <a:pt x="704850" y="852879"/>
                </a:lnTo>
                <a:lnTo>
                  <a:pt x="704850" y="847701"/>
                </a:lnTo>
                <a:lnTo>
                  <a:pt x="695325" y="847678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9" name="SMARTInkShape-691">
            <a:extLst>
              <a:ext uri="{FF2B5EF4-FFF2-40B4-BE49-F238E27FC236}">
                <a16:creationId xmlns:a16="http://schemas.microsoft.com/office/drawing/2014/main" id="{17063E29-8A53-3F0B-6FE0-957ECC8AAFD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181341" y="4305421"/>
            <a:ext cx="814997" cy="904755"/>
          </a:xfrm>
          <a:custGeom>
            <a:avLst/>
            <a:gdLst/>
            <a:ahLst/>
            <a:cxnLst/>
            <a:rect l="0" t="0" r="0" b="0"/>
            <a:pathLst>
              <a:path w="814997" h="904755">
                <a:moveTo>
                  <a:pt x="66559" y="723779"/>
                </a:moveTo>
                <a:lnTo>
                  <a:pt x="66559" y="723779"/>
                </a:lnTo>
                <a:lnTo>
                  <a:pt x="66559" y="733270"/>
                </a:lnTo>
                <a:lnTo>
                  <a:pt x="71615" y="733294"/>
                </a:lnTo>
                <a:lnTo>
                  <a:pt x="89929" y="728244"/>
                </a:lnTo>
                <a:lnTo>
                  <a:pt x="134937" y="702712"/>
                </a:lnTo>
                <a:lnTo>
                  <a:pt x="181083" y="675470"/>
                </a:lnTo>
                <a:lnTo>
                  <a:pt x="223026" y="650859"/>
                </a:lnTo>
                <a:lnTo>
                  <a:pt x="265193" y="627923"/>
                </a:lnTo>
                <a:lnTo>
                  <a:pt x="311909" y="597758"/>
                </a:lnTo>
                <a:lnTo>
                  <a:pt x="350883" y="561826"/>
                </a:lnTo>
                <a:lnTo>
                  <a:pt x="360706" y="547852"/>
                </a:lnTo>
                <a:lnTo>
                  <a:pt x="385380" y="527093"/>
                </a:lnTo>
                <a:lnTo>
                  <a:pt x="388174" y="520652"/>
                </a:lnTo>
                <a:lnTo>
                  <a:pt x="395060" y="514262"/>
                </a:lnTo>
                <a:lnTo>
                  <a:pt x="418556" y="498004"/>
                </a:lnTo>
                <a:lnTo>
                  <a:pt x="421874" y="497062"/>
                </a:lnTo>
                <a:lnTo>
                  <a:pt x="428382" y="490372"/>
                </a:lnTo>
                <a:lnTo>
                  <a:pt x="446240" y="468829"/>
                </a:lnTo>
                <a:lnTo>
                  <a:pt x="473556" y="445443"/>
                </a:lnTo>
                <a:lnTo>
                  <a:pt x="482073" y="430701"/>
                </a:lnTo>
                <a:lnTo>
                  <a:pt x="483268" y="426794"/>
                </a:lnTo>
                <a:lnTo>
                  <a:pt x="485123" y="424189"/>
                </a:lnTo>
                <a:lnTo>
                  <a:pt x="487419" y="422452"/>
                </a:lnTo>
                <a:lnTo>
                  <a:pt x="492791" y="419464"/>
                </a:lnTo>
                <a:lnTo>
                  <a:pt x="523799" y="390342"/>
                </a:lnTo>
                <a:lnTo>
                  <a:pt x="529069" y="382262"/>
                </a:lnTo>
                <a:lnTo>
                  <a:pt x="532469" y="375143"/>
                </a:lnTo>
                <a:lnTo>
                  <a:pt x="539275" y="365186"/>
                </a:lnTo>
                <a:lnTo>
                  <a:pt x="541238" y="358735"/>
                </a:lnTo>
                <a:lnTo>
                  <a:pt x="547755" y="352340"/>
                </a:lnTo>
                <a:lnTo>
                  <a:pt x="552457" y="349153"/>
                </a:lnTo>
                <a:lnTo>
                  <a:pt x="560502" y="337145"/>
                </a:lnTo>
                <a:lnTo>
                  <a:pt x="587206" y="291248"/>
                </a:lnTo>
                <a:lnTo>
                  <a:pt x="611469" y="244942"/>
                </a:lnTo>
                <a:lnTo>
                  <a:pt x="615658" y="233679"/>
                </a:lnTo>
                <a:lnTo>
                  <a:pt x="619074" y="217554"/>
                </a:lnTo>
                <a:lnTo>
                  <a:pt x="621169" y="214846"/>
                </a:lnTo>
                <a:lnTo>
                  <a:pt x="623624" y="213040"/>
                </a:lnTo>
                <a:lnTo>
                  <a:pt x="625261" y="210779"/>
                </a:lnTo>
                <a:lnTo>
                  <a:pt x="638838" y="182220"/>
                </a:lnTo>
                <a:lnTo>
                  <a:pt x="641754" y="178589"/>
                </a:lnTo>
                <a:lnTo>
                  <a:pt x="644992" y="168912"/>
                </a:lnTo>
                <a:lnTo>
                  <a:pt x="649638" y="151563"/>
                </a:lnTo>
                <a:lnTo>
                  <a:pt x="666814" y="116938"/>
                </a:lnTo>
                <a:lnTo>
                  <a:pt x="695214" y="73917"/>
                </a:lnTo>
                <a:lnTo>
                  <a:pt x="701913" y="59211"/>
                </a:lnTo>
                <a:lnTo>
                  <a:pt x="704538" y="51649"/>
                </a:lnTo>
                <a:lnTo>
                  <a:pt x="710909" y="41441"/>
                </a:lnTo>
                <a:lnTo>
                  <a:pt x="712770" y="34932"/>
                </a:lnTo>
                <a:lnTo>
                  <a:pt x="712208" y="31715"/>
                </a:lnTo>
                <a:lnTo>
                  <a:pt x="706524" y="18946"/>
                </a:lnTo>
                <a:lnTo>
                  <a:pt x="704735" y="0"/>
                </a:lnTo>
                <a:lnTo>
                  <a:pt x="707556" y="47442"/>
                </a:lnTo>
                <a:lnTo>
                  <a:pt x="712934" y="85592"/>
                </a:lnTo>
                <a:lnTo>
                  <a:pt x="713867" y="124288"/>
                </a:lnTo>
                <a:lnTo>
                  <a:pt x="721786" y="171681"/>
                </a:lnTo>
                <a:lnTo>
                  <a:pt x="730483" y="213531"/>
                </a:lnTo>
                <a:lnTo>
                  <a:pt x="740081" y="260491"/>
                </a:lnTo>
                <a:lnTo>
                  <a:pt x="742669" y="275515"/>
                </a:lnTo>
                <a:lnTo>
                  <a:pt x="750131" y="296605"/>
                </a:lnTo>
                <a:lnTo>
                  <a:pt x="752229" y="339689"/>
                </a:lnTo>
                <a:lnTo>
                  <a:pt x="753391" y="385717"/>
                </a:lnTo>
                <a:lnTo>
                  <a:pt x="759893" y="427578"/>
                </a:lnTo>
                <a:lnTo>
                  <a:pt x="762058" y="445025"/>
                </a:lnTo>
                <a:lnTo>
                  <a:pt x="767109" y="461857"/>
                </a:lnTo>
                <a:lnTo>
                  <a:pt x="764961" y="478721"/>
                </a:lnTo>
                <a:lnTo>
                  <a:pt x="770939" y="525207"/>
                </a:lnTo>
                <a:lnTo>
                  <a:pt x="777893" y="569454"/>
                </a:lnTo>
                <a:lnTo>
                  <a:pt x="781913" y="614731"/>
                </a:lnTo>
                <a:lnTo>
                  <a:pt x="787457" y="627145"/>
                </a:lnTo>
                <a:lnTo>
                  <a:pt x="793105" y="668255"/>
                </a:lnTo>
                <a:lnTo>
                  <a:pt x="797946" y="686161"/>
                </a:lnTo>
                <a:lnTo>
                  <a:pt x="802627" y="726644"/>
                </a:lnTo>
                <a:lnTo>
                  <a:pt x="808905" y="763280"/>
                </a:lnTo>
                <a:lnTo>
                  <a:pt x="809507" y="809280"/>
                </a:lnTo>
                <a:lnTo>
                  <a:pt x="809509" y="846269"/>
                </a:lnTo>
                <a:lnTo>
                  <a:pt x="810567" y="846714"/>
                </a:lnTo>
                <a:lnTo>
                  <a:pt x="814996" y="847340"/>
                </a:lnTo>
                <a:lnTo>
                  <a:pt x="809785" y="847594"/>
                </a:lnTo>
                <a:lnTo>
                  <a:pt x="809533" y="860860"/>
                </a:lnTo>
                <a:lnTo>
                  <a:pt x="806697" y="866902"/>
                </a:lnTo>
                <a:lnTo>
                  <a:pt x="802968" y="873114"/>
                </a:lnTo>
                <a:lnTo>
                  <a:pt x="800573" y="885726"/>
                </a:lnTo>
                <a:lnTo>
                  <a:pt x="799984" y="895229"/>
                </a:lnTo>
                <a:lnTo>
                  <a:pt x="777594" y="895229"/>
                </a:lnTo>
                <a:lnTo>
                  <a:pt x="775532" y="894171"/>
                </a:lnTo>
                <a:lnTo>
                  <a:pt x="774158" y="892407"/>
                </a:lnTo>
                <a:lnTo>
                  <a:pt x="773241" y="890173"/>
                </a:lnTo>
                <a:lnTo>
                  <a:pt x="770514" y="889741"/>
                </a:lnTo>
                <a:lnTo>
                  <a:pt x="756563" y="892074"/>
                </a:lnTo>
                <a:lnTo>
                  <a:pt x="709087" y="885911"/>
                </a:lnTo>
                <a:lnTo>
                  <a:pt x="665181" y="885715"/>
                </a:lnTo>
                <a:lnTo>
                  <a:pt x="644331" y="888530"/>
                </a:lnTo>
                <a:lnTo>
                  <a:pt x="624011" y="893906"/>
                </a:lnTo>
                <a:lnTo>
                  <a:pt x="587867" y="885451"/>
                </a:lnTo>
                <a:lnTo>
                  <a:pt x="573764" y="877610"/>
                </a:lnTo>
                <a:lnTo>
                  <a:pt x="526665" y="868015"/>
                </a:lnTo>
                <a:lnTo>
                  <a:pt x="508027" y="865865"/>
                </a:lnTo>
                <a:lnTo>
                  <a:pt x="482238" y="859168"/>
                </a:lnTo>
                <a:lnTo>
                  <a:pt x="437098" y="857248"/>
                </a:lnTo>
                <a:lnTo>
                  <a:pt x="393071" y="857134"/>
                </a:lnTo>
                <a:lnTo>
                  <a:pt x="384184" y="856073"/>
                </a:lnTo>
                <a:lnTo>
                  <a:pt x="373178" y="852073"/>
                </a:lnTo>
                <a:lnTo>
                  <a:pt x="361232" y="852413"/>
                </a:lnTo>
                <a:lnTo>
                  <a:pt x="355082" y="853985"/>
                </a:lnTo>
                <a:lnTo>
                  <a:pt x="349925" y="853974"/>
                </a:lnTo>
                <a:lnTo>
                  <a:pt x="306066" y="848069"/>
                </a:lnTo>
                <a:lnTo>
                  <a:pt x="293657" y="848869"/>
                </a:lnTo>
                <a:lnTo>
                  <a:pt x="270184" y="856264"/>
                </a:lnTo>
                <a:lnTo>
                  <a:pt x="226258" y="857115"/>
                </a:lnTo>
                <a:lnTo>
                  <a:pt x="179134" y="857129"/>
                </a:lnTo>
                <a:lnTo>
                  <a:pt x="171979" y="859951"/>
                </a:lnTo>
                <a:lnTo>
                  <a:pt x="165271" y="863674"/>
                </a:lnTo>
                <a:lnTo>
                  <a:pt x="154203" y="866262"/>
                </a:lnTo>
                <a:lnTo>
                  <a:pt x="136051" y="866620"/>
                </a:lnTo>
                <a:lnTo>
                  <a:pt x="123244" y="874188"/>
                </a:lnTo>
                <a:lnTo>
                  <a:pt x="77375" y="876169"/>
                </a:lnTo>
                <a:lnTo>
                  <a:pt x="68544" y="878996"/>
                </a:lnTo>
                <a:lnTo>
                  <a:pt x="57708" y="885311"/>
                </a:lnTo>
                <a:lnTo>
                  <a:pt x="10241" y="885704"/>
                </a:lnTo>
                <a:lnTo>
                  <a:pt x="9963" y="885704"/>
                </a:lnTo>
                <a:lnTo>
                  <a:pt x="9458" y="893905"/>
                </a:lnTo>
                <a:lnTo>
                  <a:pt x="8383" y="894346"/>
                </a:lnTo>
                <a:lnTo>
                  <a:pt x="0" y="895219"/>
                </a:lnTo>
                <a:lnTo>
                  <a:pt x="8095" y="895229"/>
                </a:lnTo>
                <a:lnTo>
                  <a:pt x="8533" y="896287"/>
                </a:lnTo>
                <a:lnTo>
                  <a:pt x="9409" y="904754"/>
                </a:lnTo>
                <a:lnTo>
                  <a:pt x="17610" y="904754"/>
                </a:lnTo>
                <a:lnTo>
                  <a:pt x="26277" y="898209"/>
                </a:lnTo>
                <a:lnTo>
                  <a:pt x="32075" y="896553"/>
                </a:lnTo>
                <a:lnTo>
                  <a:pt x="78214" y="895239"/>
                </a:lnTo>
                <a:lnTo>
                  <a:pt x="85145" y="892412"/>
                </a:lnTo>
                <a:lnTo>
                  <a:pt x="88475" y="890176"/>
                </a:lnTo>
                <a:lnTo>
                  <a:pt x="115573" y="886587"/>
                </a:lnTo>
                <a:lnTo>
                  <a:pt x="161530" y="885721"/>
                </a:lnTo>
                <a:lnTo>
                  <a:pt x="185252" y="884648"/>
                </a:lnTo>
                <a:lnTo>
                  <a:pt x="215695" y="877062"/>
                </a:lnTo>
                <a:lnTo>
                  <a:pt x="260062" y="876231"/>
                </a:lnTo>
                <a:lnTo>
                  <a:pt x="307089" y="876180"/>
                </a:lnTo>
                <a:lnTo>
                  <a:pt x="354331" y="876179"/>
                </a:lnTo>
                <a:lnTo>
                  <a:pt x="401435" y="876179"/>
                </a:lnTo>
                <a:lnTo>
                  <a:pt x="444935" y="876179"/>
                </a:lnTo>
                <a:lnTo>
                  <a:pt x="489615" y="876179"/>
                </a:lnTo>
                <a:lnTo>
                  <a:pt x="508116" y="875121"/>
                </a:lnTo>
                <a:lnTo>
                  <a:pt x="551492" y="867537"/>
                </a:lnTo>
                <a:lnTo>
                  <a:pt x="596773" y="866677"/>
                </a:lnTo>
                <a:lnTo>
                  <a:pt x="625441" y="865598"/>
                </a:lnTo>
                <a:lnTo>
                  <a:pt x="652966" y="858012"/>
                </a:lnTo>
                <a:lnTo>
                  <a:pt x="697449" y="857132"/>
                </a:lnTo>
                <a:lnTo>
                  <a:pt x="725553" y="857129"/>
                </a:lnTo>
                <a:lnTo>
                  <a:pt x="732684" y="854307"/>
                </a:lnTo>
                <a:lnTo>
                  <a:pt x="739381" y="850584"/>
                </a:lnTo>
                <a:lnTo>
                  <a:pt x="751791" y="847720"/>
                </a:lnTo>
                <a:lnTo>
                  <a:pt x="761477" y="847607"/>
                </a:lnTo>
                <a:lnTo>
                  <a:pt x="756707" y="847604"/>
                </a:lnTo>
                <a:lnTo>
                  <a:pt x="755257" y="846546"/>
                </a:lnTo>
                <a:lnTo>
                  <a:pt x="752359" y="838079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2" name="SMARTInkShape-Group108">
            <a:extLst>
              <a:ext uri="{FF2B5EF4-FFF2-40B4-BE49-F238E27FC236}">
                <a16:creationId xmlns:a16="http://schemas.microsoft.com/office/drawing/2014/main" id="{869D5CDE-2984-0AED-1EBB-BFAE880B74C0}"/>
              </a:ext>
            </a:extLst>
          </p:cNvPr>
          <p:cNvGrpSpPr/>
          <p:nvPr/>
        </p:nvGrpSpPr>
        <p:grpSpPr>
          <a:xfrm>
            <a:off x="5896892" y="3496034"/>
            <a:ext cx="199109" cy="156388"/>
            <a:chOff x="5896892" y="3496034"/>
            <a:chExt cx="199109" cy="156388"/>
          </a:xfrm>
        </p:grpSpPr>
        <p:sp>
          <p:nvSpPr>
            <p:cNvPr id="560" name="SMARTInkShape-692">
              <a:extLst>
                <a:ext uri="{FF2B5EF4-FFF2-40B4-BE49-F238E27FC236}">
                  <a16:creationId xmlns:a16="http://schemas.microsoft.com/office/drawing/2014/main" id="{4CE2E76E-FDE7-7E8E-6B63-F5C4D1ADD4E2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6096000" y="36099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SMARTInkShape-693">
              <a:extLst>
                <a:ext uri="{FF2B5EF4-FFF2-40B4-BE49-F238E27FC236}">
                  <a16:creationId xmlns:a16="http://schemas.microsoft.com/office/drawing/2014/main" id="{04BAC86E-0563-16FB-9277-9F458819A714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5896892" y="3496034"/>
              <a:ext cx="140240" cy="156388"/>
            </a:xfrm>
            <a:custGeom>
              <a:avLst/>
              <a:gdLst/>
              <a:ahLst/>
              <a:cxnLst/>
              <a:rect l="0" t="0" r="0" b="0"/>
              <a:pathLst>
                <a:path w="140240" h="156388">
                  <a:moveTo>
                    <a:pt x="56233" y="28216"/>
                  </a:moveTo>
                  <a:lnTo>
                    <a:pt x="56233" y="28216"/>
                  </a:lnTo>
                  <a:lnTo>
                    <a:pt x="37919" y="28216"/>
                  </a:lnTo>
                  <a:lnTo>
                    <a:pt x="29396" y="31038"/>
                  </a:lnTo>
                  <a:lnTo>
                    <a:pt x="22080" y="34762"/>
                  </a:lnTo>
                  <a:lnTo>
                    <a:pt x="15301" y="36417"/>
                  </a:lnTo>
                  <a:lnTo>
                    <a:pt x="13071" y="37917"/>
                  </a:lnTo>
                  <a:lnTo>
                    <a:pt x="11583" y="39975"/>
                  </a:lnTo>
                  <a:lnTo>
                    <a:pt x="9930" y="45084"/>
                  </a:lnTo>
                  <a:lnTo>
                    <a:pt x="9195" y="50882"/>
                  </a:lnTo>
                  <a:lnTo>
                    <a:pt x="6047" y="56987"/>
                  </a:lnTo>
                  <a:lnTo>
                    <a:pt x="2179" y="63228"/>
                  </a:lnTo>
                  <a:lnTo>
                    <a:pt x="0" y="73750"/>
                  </a:lnTo>
                  <a:lnTo>
                    <a:pt x="413" y="89803"/>
                  </a:lnTo>
                  <a:lnTo>
                    <a:pt x="7825" y="109023"/>
                  </a:lnTo>
                  <a:lnTo>
                    <a:pt x="22959" y="132239"/>
                  </a:lnTo>
                  <a:lnTo>
                    <a:pt x="39789" y="145703"/>
                  </a:lnTo>
                  <a:lnTo>
                    <a:pt x="63972" y="156263"/>
                  </a:lnTo>
                  <a:lnTo>
                    <a:pt x="78723" y="156387"/>
                  </a:lnTo>
                  <a:lnTo>
                    <a:pt x="109007" y="147843"/>
                  </a:lnTo>
                  <a:lnTo>
                    <a:pt x="128903" y="133981"/>
                  </a:lnTo>
                  <a:lnTo>
                    <a:pt x="136156" y="114028"/>
                  </a:lnTo>
                  <a:lnTo>
                    <a:pt x="140239" y="75867"/>
                  </a:lnTo>
                  <a:lnTo>
                    <a:pt x="139076" y="52569"/>
                  </a:lnTo>
                  <a:lnTo>
                    <a:pt x="131506" y="35159"/>
                  </a:lnTo>
                  <a:lnTo>
                    <a:pt x="115344" y="13458"/>
                  </a:lnTo>
                  <a:lnTo>
                    <a:pt x="100495" y="5781"/>
                  </a:lnTo>
                  <a:lnTo>
                    <a:pt x="55301" y="0"/>
                  </a:lnTo>
                  <a:lnTo>
                    <a:pt x="52436" y="1997"/>
                  </a:lnTo>
                  <a:lnTo>
                    <a:pt x="46708" y="1869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8" name="SMARTInkShape-Group109">
            <a:extLst>
              <a:ext uri="{FF2B5EF4-FFF2-40B4-BE49-F238E27FC236}">
                <a16:creationId xmlns:a16="http://schemas.microsoft.com/office/drawing/2014/main" id="{8DDAF6E3-0772-8342-3B71-B0D4FF7E7504}"/>
              </a:ext>
            </a:extLst>
          </p:cNvPr>
          <p:cNvGrpSpPr/>
          <p:nvPr/>
        </p:nvGrpSpPr>
        <p:grpSpPr>
          <a:xfrm>
            <a:off x="6172200" y="3381815"/>
            <a:ext cx="513807" cy="1123511"/>
            <a:chOff x="6172200" y="3381815"/>
            <a:chExt cx="513807" cy="1123511"/>
          </a:xfrm>
        </p:grpSpPr>
        <p:sp>
          <p:nvSpPr>
            <p:cNvPr id="563" name="SMARTInkShape-694">
              <a:extLst>
                <a:ext uri="{FF2B5EF4-FFF2-40B4-BE49-F238E27FC236}">
                  <a16:creationId xmlns:a16="http://schemas.microsoft.com/office/drawing/2014/main" id="{5C796D2A-CEDA-B39C-8091-4D8F20CA44E9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6581775" y="3381815"/>
              <a:ext cx="104232" cy="209111"/>
            </a:xfrm>
            <a:custGeom>
              <a:avLst/>
              <a:gdLst/>
              <a:ahLst/>
              <a:cxnLst/>
              <a:rect l="0" t="0" r="0" b="0"/>
              <a:pathLst>
                <a:path w="104232" h="209111">
                  <a:moveTo>
                    <a:pt x="0" y="47185"/>
                  </a:moveTo>
                  <a:lnTo>
                    <a:pt x="0" y="47185"/>
                  </a:lnTo>
                  <a:lnTo>
                    <a:pt x="5056" y="42128"/>
                  </a:lnTo>
                  <a:lnTo>
                    <a:pt x="13183" y="39646"/>
                  </a:lnTo>
                  <a:lnTo>
                    <a:pt x="29659" y="35426"/>
                  </a:lnTo>
                  <a:lnTo>
                    <a:pt x="45124" y="27473"/>
                  </a:lnTo>
                  <a:lnTo>
                    <a:pt x="54980" y="21491"/>
                  </a:lnTo>
                  <a:lnTo>
                    <a:pt x="83666" y="9255"/>
                  </a:lnTo>
                  <a:lnTo>
                    <a:pt x="92406" y="2903"/>
                  </a:lnTo>
                  <a:lnTo>
                    <a:pt x="102937" y="0"/>
                  </a:lnTo>
                  <a:lnTo>
                    <a:pt x="103549" y="912"/>
                  </a:lnTo>
                  <a:lnTo>
                    <a:pt x="104231" y="4747"/>
                  </a:lnTo>
                  <a:lnTo>
                    <a:pt x="89555" y="47871"/>
                  </a:lnTo>
                  <a:lnTo>
                    <a:pt x="86230" y="91895"/>
                  </a:lnTo>
                  <a:lnTo>
                    <a:pt x="84766" y="132334"/>
                  </a:lnTo>
                  <a:lnTo>
                    <a:pt x="77536" y="175403"/>
                  </a:lnTo>
                  <a:lnTo>
                    <a:pt x="76596" y="190774"/>
                  </a:lnTo>
                  <a:lnTo>
                    <a:pt x="85725" y="20911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SMARTInkShape-695">
              <a:extLst>
                <a:ext uri="{FF2B5EF4-FFF2-40B4-BE49-F238E27FC236}">
                  <a16:creationId xmlns:a16="http://schemas.microsoft.com/office/drawing/2014/main" id="{80D28B4C-AB48-CA24-D9AD-C865939C0D91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6429375" y="3419592"/>
              <a:ext cx="91931" cy="169440"/>
            </a:xfrm>
            <a:custGeom>
              <a:avLst/>
              <a:gdLst/>
              <a:ahLst/>
              <a:cxnLst/>
              <a:rect l="0" t="0" r="0" b="0"/>
              <a:pathLst>
                <a:path w="91931" h="169440">
                  <a:moveTo>
                    <a:pt x="66675" y="18933"/>
                  </a:moveTo>
                  <a:lnTo>
                    <a:pt x="66675" y="18933"/>
                  </a:lnTo>
                  <a:lnTo>
                    <a:pt x="71731" y="18933"/>
                  </a:lnTo>
                  <a:lnTo>
                    <a:pt x="73220" y="17875"/>
                  </a:lnTo>
                  <a:lnTo>
                    <a:pt x="74213" y="16111"/>
                  </a:lnTo>
                  <a:lnTo>
                    <a:pt x="76166" y="9525"/>
                  </a:lnTo>
                  <a:lnTo>
                    <a:pt x="71132" y="9442"/>
                  </a:lnTo>
                  <a:lnTo>
                    <a:pt x="69647" y="8373"/>
                  </a:lnTo>
                  <a:lnTo>
                    <a:pt x="67996" y="4361"/>
                  </a:lnTo>
                  <a:lnTo>
                    <a:pt x="66497" y="2869"/>
                  </a:lnTo>
                  <a:lnTo>
                    <a:pt x="62010" y="1210"/>
                  </a:lnTo>
                  <a:lnTo>
                    <a:pt x="49376" y="0"/>
                  </a:lnTo>
                  <a:lnTo>
                    <a:pt x="31481" y="16136"/>
                  </a:lnTo>
                  <a:lnTo>
                    <a:pt x="23203" y="25395"/>
                  </a:lnTo>
                  <a:lnTo>
                    <a:pt x="11754" y="62593"/>
                  </a:lnTo>
                  <a:lnTo>
                    <a:pt x="11011" y="67089"/>
                  </a:lnTo>
                  <a:lnTo>
                    <a:pt x="18255" y="110146"/>
                  </a:lnTo>
                  <a:lnTo>
                    <a:pt x="19873" y="126510"/>
                  </a:lnTo>
                  <a:lnTo>
                    <a:pt x="26585" y="138532"/>
                  </a:lnTo>
                  <a:lnTo>
                    <a:pt x="41430" y="155320"/>
                  </a:lnTo>
                  <a:lnTo>
                    <a:pt x="55903" y="164942"/>
                  </a:lnTo>
                  <a:lnTo>
                    <a:pt x="68540" y="169439"/>
                  </a:lnTo>
                  <a:lnTo>
                    <a:pt x="73209" y="167954"/>
                  </a:lnTo>
                  <a:lnTo>
                    <a:pt x="84043" y="160659"/>
                  </a:lnTo>
                  <a:lnTo>
                    <a:pt x="90270" y="150361"/>
                  </a:lnTo>
                  <a:lnTo>
                    <a:pt x="91930" y="144652"/>
                  </a:lnTo>
                  <a:lnTo>
                    <a:pt x="90952" y="132664"/>
                  </a:lnTo>
                  <a:lnTo>
                    <a:pt x="81628" y="111192"/>
                  </a:lnTo>
                  <a:lnTo>
                    <a:pt x="76643" y="102664"/>
                  </a:lnTo>
                  <a:lnTo>
                    <a:pt x="71205" y="96979"/>
                  </a:lnTo>
                  <a:lnTo>
                    <a:pt x="59516" y="90662"/>
                  </a:lnTo>
                  <a:lnTo>
                    <a:pt x="41035" y="87105"/>
                  </a:lnTo>
                  <a:lnTo>
                    <a:pt x="28468" y="91918"/>
                  </a:lnTo>
                  <a:lnTo>
                    <a:pt x="0" y="11418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SMARTInkShape-696">
              <a:extLst>
                <a:ext uri="{FF2B5EF4-FFF2-40B4-BE49-F238E27FC236}">
                  <a16:creationId xmlns:a16="http://schemas.microsoft.com/office/drawing/2014/main" id="{5900712E-ECBE-3F26-DAE4-6765880DA836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6234713" y="3431286"/>
              <a:ext cx="117854" cy="177818"/>
            </a:xfrm>
            <a:custGeom>
              <a:avLst/>
              <a:gdLst/>
              <a:ahLst/>
              <a:cxnLst/>
              <a:rect l="0" t="0" r="0" b="0"/>
              <a:pathLst>
                <a:path w="117854" h="177818">
                  <a:moveTo>
                    <a:pt x="80362" y="35814"/>
                  </a:moveTo>
                  <a:lnTo>
                    <a:pt x="80362" y="35814"/>
                  </a:lnTo>
                  <a:lnTo>
                    <a:pt x="80362" y="30757"/>
                  </a:lnTo>
                  <a:lnTo>
                    <a:pt x="77540" y="25453"/>
                  </a:lnTo>
                  <a:lnTo>
                    <a:pt x="72161" y="18481"/>
                  </a:lnTo>
                  <a:lnTo>
                    <a:pt x="54551" y="8714"/>
                  </a:lnTo>
                  <a:lnTo>
                    <a:pt x="52572" y="9280"/>
                  </a:lnTo>
                  <a:lnTo>
                    <a:pt x="38968" y="20617"/>
                  </a:lnTo>
                  <a:lnTo>
                    <a:pt x="7580" y="52526"/>
                  </a:lnTo>
                  <a:lnTo>
                    <a:pt x="1094" y="62997"/>
                  </a:lnTo>
                  <a:lnTo>
                    <a:pt x="0" y="68753"/>
                  </a:lnTo>
                  <a:lnTo>
                    <a:pt x="1607" y="80792"/>
                  </a:lnTo>
                  <a:lnTo>
                    <a:pt x="8461" y="94414"/>
                  </a:lnTo>
                  <a:lnTo>
                    <a:pt x="17195" y="105153"/>
                  </a:lnTo>
                  <a:lnTo>
                    <a:pt x="26181" y="108965"/>
                  </a:lnTo>
                  <a:lnTo>
                    <a:pt x="70981" y="120036"/>
                  </a:lnTo>
                  <a:lnTo>
                    <a:pt x="92659" y="128846"/>
                  </a:lnTo>
                  <a:lnTo>
                    <a:pt x="106585" y="138834"/>
                  </a:lnTo>
                  <a:lnTo>
                    <a:pt x="108241" y="150181"/>
                  </a:lnTo>
                  <a:lnTo>
                    <a:pt x="105804" y="158258"/>
                  </a:lnTo>
                  <a:lnTo>
                    <a:pt x="103674" y="161894"/>
                  </a:lnTo>
                  <a:lnTo>
                    <a:pt x="80449" y="172066"/>
                  </a:lnTo>
                  <a:lnTo>
                    <a:pt x="40288" y="177817"/>
                  </a:lnTo>
                  <a:lnTo>
                    <a:pt x="24451" y="177243"/>
                  </a:lnTo>
                  <a:lnTo>
                    <a:pt x="13884" y="173460"/>
                  </a:lnTo>
                  <a:lnTo>
                    <a:pt x="10644" y="170970"/>
                  </a:lnTo>
                  <a:lnTo>
                    <a:pt x="7044" y="165381"/>
                  </a:lnTo>
                  <a:lnTo>
                    <a:pt x="5016" y="156283"/>
                  </a:lnTo>
                  <a:lnTo>
                    <a:pt x="13008" y="147211"/>
                  </a:lnTo>
                  <a:lnTo>
                    <a:pt x="59266" y="111759"/>
                  </a:lnTo>
                  <a:lnTo>
                    <a:pt x="104428" y="67750"/>
                  </a:lnTo>
                  <a:lnTo>
                    <a:pt x="113834" y="51862"/>
                  </a:lnTo>
                  <a:lnTo>
                    <a:pt x="117548" y="36476"/>
                  </a:lnTo>
                  <a:lnTo>
                    <a:pt x="117853" y="33080"/>
                  </a:lnTo>
                  <a:lnTo>
                    <a:pt x="112546" y="23663"/>
                  </a:lnTo>
                  <a:lnTo>
                    <a:pt x="103133" y="13480"/>
                  </a:lnTo>
                  <a:lnTo>
                    <a:pt x="86991" y="2856"/>
                  </a:lnTo>
                  <a:lnTo>
                    <a:pt x="78723" y="0"/>
                  </a:lnTo>
                  <a:lnTo>
                    <a:pt x="51787" y="723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SMARTInkShape-697">
              <a:extLst>
                <a:ext uri="{FF2B5EF4-FFF2-40B4-BE49-F238E27FC236}">
                  <a16:creationId xmlns:a16="http://schemas.microsoft.com/office/drawing/2014/main" id="{1221FBA6-2B8F-6E3D-9E4B-C4B4F3E2187B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6172200" y="3457575"/>
              <a:ext cx="19051" cy="180976"/>
            </a:xfrm>
            <a:custGeom>
              <a:avLst/>
              <a:gdLst/>
              <a:ahLst/>
              <a:cxnLst/>
              <a:rect l="0" t="0" r="0" b="0"/>
              <a:pathLst>
                <a:path w="19051" h="180976">
                  <a:moveTo>
                    <a:pt x="0" y="0"/>
                  </a:moveTo>
                  <a:lnTo>
                    <a:pt x="0" y="0"/>
                  </a:lnTo>
                  <a:lnTo>
                    <a:pt x="6545" y="15208"/>
                  </a:lnTo>
                  <a:lnTo>
                    <a:pt x="9132" y="54894"/>
                  </a:lnTo>
                  <a:lnTo>
                    <a:pt x="10506" y="102408"/>
                  </a:lnTo>
                  <a:lnTo>
                    <a:pt x="17049" y="144093"/>
                  </a:lnTo>
                  <a:lnTo>
                    <a:pt x="19050" y="1809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SMARTInkShape-698">
              <a:extLst>
                <a:ext uri="{FF2B5EF4-FFF2-40B4-BE49-F238E27FC236}">
                  <a16:creationId xmlns:a16="http://schemas.microsoft.com/office/drawing/2014/main" id="{D2C4A78C-B1BB-1A7D-5999-FA5CACD57DA1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6344117" y="3642675"/>
              <a:ext cx="247184" cy="862651"/>
            </a:xfrm>
            <a:custGeom>
              <a:avLst/>
              <a:gdLst/>
              <a:ahLst/>
              <a:cxnLst/>
              <a:rect l="0" t="0" r="0" b="0"/>
              <a:pathLst>
                <a:path w="247184" h="862651">
                  <a:moveTo>
                    <a:pt x="228133" y="862650"/>
                  </a:moveTo>
                  <a:lnTo>
                    <a:pt x="228133" y="862650"/>
                  </a:lnTo>
                  <a:lnTo>
                    <a:pt x="228133" y="857593"/>
                  </a:lnTo>
                  <a:lnTo>
                    <a:pt x="227075" y="856104"/>
                  </a:lnTo>
                  <a:lnTo>
                    <a:pt x="225311" y="855111"/>
                  </a:lnTo>
                  <a:lnTo>
                    <a:pt x="223077" y="854449"/>
                  </a:lnTo>
                  <a:lnTo>
                    <a:pt x="221588" y="852949"/>
                  </a:lnTo>
                  <a:lnTo>
                    <a:pt x="205467" y="812456"/>
                  </a:lnTo>
                  <a:lnTo>
                    <a:pt x="189975" y="767062"/>
                  </a:lnTo>
                  <a:lnTo>
                    <a:pt x="184716" y="745024"/>
                  </a:lnTo>
                  <a:lnTo>
                    <a:pt x="180696" y="700092"/>
                  </a:lnTo>
                  <a:lnTo>
                    <a:pt x="173215" y="654856"/>
                  </a:lnTo>
                  <a:lnTo>
                    <a:pt x="171424" y="610291"/>
                  </a:lnTo>
                  <a:lnTo>
                    <a:pt x="164524" y="567268"/>
                  </a:lnTo>
                  <a:lnTo>
                    <a:pt x="161308" y="529361"/>
                  </a:lnTo>
                  <a:lnTo>
                    <a:pt x="156806" y="496505"/>
                  </a:lnTo>
                  <a:lnTo>
                    <a:pt x="153377" y="452420"/>
                  </a:lnTo>
                  <a:lnTo>
                    <a:pt x="151159" y="407202"/>
                  </a:lnTo>
                  <a:lnTo>
                    <a:pt x="144450" y="362051"/>
                  </a:lnTo>
                  <a:lnTo>
                    <a:pt x="143013" y="318155"/>
                  </a:lnTo>
                  <a:lnTo>
                    <a:pt x="142587" y="274457"/>
                  </a:lnTo>
                  <a:lnTo>
                    <a:pt x="142462" y="237520"/>
                  </a:lnTo>
                  <a:lnTo>
                    <a:pt x="137362" y="196595"/>
                  </a:lnTo>
                  <a:lnTo>
                    <a:pt x="133276" y="152069"/>
                  </a:lnTo>
                  <a:lnTo>
                    <a:pt x="132917" y="105204"/>
                  </a:lnTo>
                  <a:lnTo>
                    <a:pt x="132886" y="70903"/>
                  </a:lnTo>
                  <a:lnTo>
                    <a:pt x="130063" y="63440"/>
                  </a:lnTo>
                  <a:lnTo>
                    <a:pt x="126338" y="56595"/>
                  </a:lnTo>
                  <a:lnTo>
                    <a:pt x="123474" y="44073"/>
                  </a:lnTo>
                  <a:lnTo>
                    <a:pt x="115167" y="43550"/>
                  </a:lnTo>
                  <a:lnTo>
                    <a:pt x="98888" y="52172"/>
                  </a:lnTo>
                  <a:lnTo>
                    <a:pt x="53390" y="89488"/>
                  </a:lnTo>
                  <a:lnTo>
                    <a:pt x="7518" y="130780"/>
                  </a:lnTo>
                  <a:lnTo>
                    <a:pt x="0" y="138283"/>
                  </a:lnTo>
                  <a:lnTo>
                    <a:pt x="8288" y="123449"/>
                  </a:lnTo>
                  <a:lnTo>
                    <a:pt x="37123" y="81448"/>
                  </a:lnTo>
                  <a:lnTo>
                    <a:pt x="63373" y="36205"/>
                  </a:lnTo>
                  <a:lnTo>
                    <a:pt x="66005" y="28616"/>
                  </a:lnTo>
                  <a:lnTo>
                    <a:pt x="70705" y="21716"/>
                  </a:lnTo>
                  <a:lnTo>
                    <a:pt x="76321" y="17943"/>
                  </a:lnTo>
                  <a:lnTo>
                    <a:pt x="79300" y="16937"/>
                  </a:lnTo>
                  <a:lnTo>
                    <a:pt x="81286" y="15208"/>
                  </a:lnTo>
                  <a:lnTo>
                    <a:pt x="84735" y="6901"/>
                  </a:lnTo>
                  <a:lnTo>
                    <a:pt x="87847" y="6067"/>
                  </a:lnTo>
                  <a:lnTo>
                    <a:pt x="90160" y="5845"/>
                  </a:lnTo>
                  <a:lnTo>
                    <a:pt x="91701" y="4638"/>
                  </a:lnTo>
                  <a:lnTo>
                    <a:pt x="93414" y="475"/>
                  </a:lnTo>
                  <a:lnTo>
                    <a:pt x="97045" y="0"/>
                  </a:lnTo>
                  <a:lnTo>
                    <a:pt x="137545" y="7813"/>
                  </a:lnTo>
                  <a:lnTo>
                    <a:pt x="152947" y="13881"/>
                  </a:lnTo>
                  <a:lnTo>
                    <a:pt x="173518" y="27080"/>
                  </a:lnTo>
                  <a:lnTo>
                    <a:pt x="196610" y="35435"/>
                  </a:lnTo>
                  <a:lnTo>
                    <a:pt x="216733" y="52020"/>
                  </a:lnTo>
                  <a:lnTo>
                    <a:pt x="223066" y="60692"/>
                  </a:lnTo>
                  <a:lnTo>
                    <a:pt x="224756" y="64486"/>
                  </a:lnTo>
                  <a:lnTo>
                    <a:pt x="232276" y="71524"/>
                  </a:lnTo>
                  <a:lnTo>
                    <a:pt x="237245" y="74883"/>
                  </a:lnTo>
                  <a:lnTo>
                    <a:pt x="240557" y="79239"/>
                  </a:lnTo>
                  <a:lnTo>
                    <a:pt x="247183" y="1006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1" name="SMARTInkShape-Group110">
            <a:extLst>
              <a:ext uri="{FF2B5EF4-FFF2-40B4-BE49-F238E27FC236}">
                <a16:creationId xmlns:a16="http://schemas.microsoft.com/office/drawing/2014/main" id="{29F7B81E-508C-E04E-F56E-BB97826395DA}"/>
              </a:ext>
            </a:extLst>
          </p:cNvPr>
          <p:cNvGrpSpPr/>
          <p:nvPr/>
        </p:nvGrpSpPr>
        <p:grpSpPr>
          <a:xfrm>
            <a:off x="5895975" y="4143385"/>
            <a:ext cx="971551" cy="1104888"/>
            <a:chOff x="5895975" y="4143385"/>
            <a:chExt cx="971551" cy="1104888"/>
          </a:xfrm>
        </p:grpSpPr>
        <p:sp>
          <p:nvSpPr>
            <p:cNvPr id="569" name="SMARTInkShape-699">
              <a:extLst>
                <a:ext uri="{FF2B5EF4-FFF2-40B4-BE49-F238E27FC236}">
                  <a16:creationId xmlns:a16="http://schemas.microsoft.com/office/drawing/2014/main" id="{E46D1B5A-A156-C1D8-B86D-8249B623C462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5895975" y="5200650"/>
              <a:ext cx="971551" cy="43589"/>
            </a:xfrm>
            <a:custGeom>
              <a:avLst/>
              <a:gdLst/>
              <a:ahLst/>
              <a:cxnLst/>
              <a:rect l="0" t="0" r="0" b="0"/>
              <a:pathLst>
                <a:path w="971551" h="43589">
                  <a:moveTo>
                    <a:pt x="0" y="38100"/>
                  </a:moveTo>
                  <a:lnTo>
                    <a:pt x="0" y="38100"/>
                  </a:lnTo>
                  <a:lnTo>
                    <a:pt x="5056" y="43156"/>
                  </a:lnTo>
                  <a:lnTo>
                    <a:pt x="7604" y="43588"/>
                  </a:lnTo>
                  <a:lnTo>
                    <a:pt x="10361" y="42816"/>
                  </a:lnTo>
                  <a:lnTo>
                    <a:pt x="13257" y="41244"/>
                  </a:lnTo>
                  <a:lnTo>
                    <a:pt x="60269" y="31609"/>
                  </a:lnTo>
                  <a:lnTo>
                    <a:pt x="103436" y="28753"/>
                  </a:lnTo>
                  <a:lnTo>
                    <a:pt x="126251" y="25805"/>
                  </a:lnTo>
                  <a:lnTo>
                    <a:pt x="173649" y="19643"/>
                  </a:lnTo>
                  <a:lnTo>
                    <a:pt x="216301" y="19073"/>
                  </a:lnTo>
                  <a:lnTo>
                    <a:pt x="261326" y="19050"/>
                  </a:lnTo>
                  <a:lnTo>
                    <a:pt x="302987" y="19050"/>
                  </a:lnTo>
                  <a:lnTo>
                    <a:pt x="348045" y="10849"/>
                  </a:lnTo>
                  <a:lnTo>
                    <a:pt x="395444" y="9641"/>
                  </a:lnTo>
                  <a:lnTo>
                    <a:pt x="434849" y="9535"/>
                  </a:lnTo>
                  <a:lnTo>
                    <a:pt x="474501" y="9527"/>
                  </a:lnTo>
                  <a:lnTo>
                    <a:pt x="502191" y="8467"/>
                  </a:lnTo>
                  <a:lnTo>
                    <a:pt x="532611" y="883"/>
                  </a:lnTo>
                  <a:lnTo>
                    <a:pt x="577249" y="78"/>
                  </a:lnTo>
                  <a:lnTo>
                    <a:pt x="600720" y="1081"/>
                  </a:lnTo>
                  <a:lnTo>
                    <a:pt x="622609" y="5494"/>
                  </a:lnTo>
                  <a:lnTo>
                    <a:pt x="657913" y="4221"/>
                  </a:lnTo>
                  <a:lnTo>
                    <a:pt x="704074" y="9060"/>
                  </a:lnTo>
                  <a:lnTo>
                    <a:pt x="749181" y="9520"/>
                  </a:lnTo>
                  <a:lnTo>
                    <a:pt x="795082" y="9525"/>
                  </a:lnTo>
                  <a:lnTo>
                    <a:pt x="839546" y="9525"/>
                  </a:lnTo>
                  <a:lnTo>
                    <a:pt x="846912" y="6703"/>
                  </a:lnTo>
                  <a:lnTo>
                    <a:pt x="855207" y="1324"/>
                  </a:lnTo>
                  <a:lnTo>
                    <a:pt x="856947" y="1941"/>
                  </a:lnTo>
                  <a:lnTo>
                    <a:pt x="861701" y="5449"/>
                  </a:lnTo>
                  <a:lnTo>
                    <a:pt x="864450" y="5749"/>
                  </a:lnTo>
                  <a:lnTo>
                    <a:pt x="889271" y="644"/>
                  </a:lnTo>
                  <a:lnTo>
                    <a:pt x="936029" y="0"/>
                  </a:lnTo>
                  <a:lnTo>
                    <a:pt x="960666" y="0"/>
                  </a:lnTo>
                  <a:lnTo>
                    <a:pt x="971550" y="95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SMARTInkShape-700">
              <a:extLst>
                <a:ext uri="{FF2B5EF4-FFF2-40B4-BE49-F238E27FC236}">
                  <a16:creationId xmlns:a16="http://schemas.microsoft.com/office/drawing/2014/main" id="{92CEB563-5002-BF2B-9FDB-3704BD93CABF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5981700" y="4143385"/>
              <a:ext cx="809626" cy="1104888"/>
            </a:xfrm>
            <a:custGeom>
              <a:avLst/>
              <a:gdLst/>
              <a:ahLst/>
              <a:cxnLst/>
              <a:rect l="0" t="0" r="0" b="0"/>
              <a:pathLst>
                <a:path w="809626" h="1104888">
                  <a:moveTo>
                    <a:pt x="0" y="1009640"/>
                  </a:moveTo>
                  <a:lnTo>
                    <a:pt x="0" y="1009640"/>
                  </a:lnTo>
                  <a:lnTo>
                    <a:pt x="5056" y="1009640"/>
                  </a:lnTo>
                  <a:lnTo>
                    <a:pt x="10361" y="1006818"/>
                  </a:lnTo>
                  <a:lnTo>
                    <a:pt x="16247" y="1003095"/>
                  </a:lnTo>
                  <a:lnTo>
                    <a:pt x="59648" y="983947"/>
                  </a:lnTo>
                  <a:lnTo>
                    <a:pt x="72942" y="975687"/>
                  </a:lnTo>
                  <a:lnTo>
                    <a:pt x="93038" y="969537"/>
                  </a:lnTo>
                  <a:lnTo>
                    <a:pt x="139413" y="937649"/>
                  </a:lnTo>
                  <a:lnTo>
                    <a:pt x="150199" y="932571"/>
                  </a:lnTo>
                  <a:lnTo>
                    <a:pt x="197820" y="897641"/>
                  </a:lnTo>
                  <a:lnTo>
                    <a:pt x="239703" y="867365"/>
                  </a:lnTo>
                  <a:lnTo>
                    <a:pt x="250468" y="859623"/>
                  </a:lnTo>
                  <a:lnTo>
                    <a:pt x="295664" y="817692"/>
                  </a:lnTo>
                  <a:lnTo>
                    <a:pt x="338356" y="774981"/>
                  </a:lnTo>
                  <a:lnTo>
                    <a:pt x="343671" y="764193"/>
                  </a:lnTo>
                  <a:lnTo>
                    <a:pt x="379426" y="720523"/>
                  </a:lnTo>
                  <a:lnTo>
                    <a:pt x="412212" y="672971"/>
                  </a:lnTo>
                  <a:lnTo>
                    <a:pt x="443173" y="625884"/>
                  </a:lnTo>
                  <a:lnTo>
                    <a:pt x="447083" y="611945"/>
                  </a:lnTo>
                  <a:lnTo>
                    <a:pt x="464128" y="590384"/>
                  </a:lnTo>
                  <a:lnTo>
                    <a:pt x="464994" y="587261"/>
                  </a:lnTo>
                  <a:lnTo>
                    <a:pt x="466630" y="585179"/>
                  </a:lnTo>
                  <a:lnTo>
                    <a:pt x="472929" y="581191"/>
                  </a:lnTo>
                  <a:lnTo>
                    <a:pt x="489378" y="553616"/>
                  </a:lnTo>
                  <a:lnTo>
                    <a:pt x="498312" y="544849"/>
                  </a:lnTo>
                  <a:lnTo>
                    <a:pt x="508280" y="536367"/>
                  </a:lnTo>
                  <a:lnTo>
                    <a:pt x="528912" y="508948"/>
                  </a:lnTo>
                  <a:lnTo>
                    <a:pt x="535336" y="495479"/>
                  </a:lnTo>
                  <a:lnTo>
                    <a:pt x="558875" y="462314"/>
                  </a:lnTo>
                  <a:lnTo>
                    <a:pt x="565183" y="459467"/>
                  </a:lnTo>
                  <a:lnTo>
                    <a:pt x="571515" y="452558"/>
                  </a:lnTo>
                  <a:lnTo>
                    <a:pt x="576798" y="442431"/>
                  </a:lnTo>
                  <a:lnTo>
                    <a:pt x="583012" y="421505"/>
                  </a:lnTo>
                  <a:lnTo>
                    <a:pt x="605444" y="375441"/>
                  </a:lnTo>
                  <a:lnTo>
                    <a:pt x="619718" y="333226"/>
                  </a:lnTo>
                  <a:lnTo>
                    <a:pt x="644547" y="288047"/>
                  </a:lnTo>
                  <a:lnTo>
                    <a:pt x="666751" y="241351"/>
                  </a:lnTo>
                  <a:lnTo>
                    <a:pt x="669926" y="237098"/>
                  </a:lnTo>
                  <a:lnTo>
                    <a:pt x="673453" y="226727"/>
                  </a:lnTo>
                  <a:lnTo>
                    <a:pt x="678262" y="208988"/>
                  </a:lnTo>
                  <a:lnTo>
                    <a:pt x="683567" y="190326"/>
                  </a:lnTo>
                  <a:lnTo>
                    <a:pt x="685866" y="178776"/>
                  </a:lnTo>
                  <a:lnTo>
                    <a:pt x="693870" y="159288"/>
                  </a:lnTo>
                  <a:lnTo>
                    <a:pt x="696096" y="146149"/>
                  </a:lnTo>
                  <a:lnTo>
                    <a:pt x="702807" y="133361"/>
                  </a:lnTo>
                  <a:lnTo>
                    <a:pt x="703488" y="130179"/>
                  </a:lnTo>
                  <a:lnTo>
                    <a:pt x="712931" y="111116"/>
                  </a:lnTo>
                  <a:lnTo>
                    <a:pt x="717007" y="92418"/>
                  </a:lnTo>
                  <a:lnTo>
                    <a:pt x="722992" y="77269"/>
                  </a:lnTo>
                  <a:lnTo>
                    <a:pt x="723496" y="72084"/>
                  </a:lnTo>
                  <a:lnTo>
                    <a:pt x="726542" y="66251"/>
                  </a:lnTo>
                  <a:lnTo>
                    <a:pt x="728837" y="63214"/>
                  </a:lnTo>
                  <a:lnTo>
                    <a:pt x="731386" y="54195"/>
                  </a:lnTo>
                  <a:lnTo>
                    <a:pt x="733022" y="36215"/>
                  </a:lnTo>
                  <a:lnTo>
                    <a:pt x="734215" y="33665"/>
                  </a:lnTo>
                  <a:lnTo>
                    <a:pt x="736068" y="31965"/>
                  </a:lnTo>
                  <a:lnTo>
                    <a:pt x="738363" y="30832"/>
                  </a:lnTo>
                  <a:lnTo>
                    <a:pt x="739891" y="27960"/>
                  </a:lnTo>
                  <a:lnTo>
                    <a:pt x="742915" y="9765"/>
                  </a:lnTo>
                  <a:lnTo>
                    <a:pt x="742950" y="0"/>
                  </a:lnTo>
                  <a:lnTo>
                    <a:pt x="737894" y="5050"/>
                  </a:lnTo>
                  <a:lnTo>
                    <a:pt x="737463" y="7596"/>
                  </a:lnTo>
                  <a:lnTo>
                    <a:pt x="738233" y="10353"/>
                  </a:lnTo>
                  <a:lnTo>
                    <a:pt x="739805" y="13248"/>
                  </a:lnTo>
                  <a:lnTo>
                    <a:pt x="738730" y="22110"/>
                  </a:lnTo>
                  <a:lnTo>
                    <a:pt x="736962" y="27437"/>
                  </a:lnTo>
                  <a:lnTo>
                    <a:pt x="741937" y="75015"/>
                  </a:lnTo>
                  <a:lnTo>
                    <a:pt x="742910" y="119176"/>
                  </a:lnTo>
                  <a:lnTo>
                    <a:pt x="742945" y="162559"/>
                  </a:lnTo>
                  <a:lnTo>
                    <a:pt x="742949" y="209625"/>
                  </a:lnTo>
                  <a:lnTo>
                    <a:pt x="742950" y="252086"/>
                  </a:lnTo>
                  <a:lnTo>
                    <a:pt x="741892" y="288108"/>
                  </a:lnTo>
                  <a:lnTo>
                    <a:pt x="735412" y="306826"/>
                  </a:lnTo>
                  <a:lnTo>
                    <a:pt x="733818" y="325536"/>
                  </a:lnTo>
                  <a:lnTo>
                    <a:pt x="738991" y="353573"/>
                  </a:lnTo>
                  <a:lnTo>
                    <a:pt x="734054" y="400059"/>
                  </a:lnTo>
                  <a:lnTo>
                    <a:pt x="733480" y="442096"/>
                  </a:lnTo>
                  <a:lnTo>
                    <a:pt x="734500" y="466829"/>
                  </a:lnTo>
                  <a:lnTo>
                    <a:pt x="738918" y="488033"/>
                  </a:lnTo>
                  <a:lnTo>
                    <a:pt x="733547" y="533126"/>
                  </a:lnTo>
                  <a:lnTo>
                    <a:pt x="733425" y="579936"/>
                  </a:lnTo>
                  <a:lnTo>
                    <a:pt x="733425" y="626665"/>
                  </a:lnTo>
                  <a:lnTo>
                    <a:pt x="733425" y="673566"/>
                  </a:lnTo>
                  <a:lnTo>
                    <a:pt x="733425" y="710863"/>
                  </a:lnTo>
                  <a:lnTo>
                    <a:pt x="736247" y="715630"/>
                  </a:lnTo>
                  <a:lnTo>
                    <a:pt x="739970" y="721277"/>
                  </a:lnTo>
                  <a:lnTo>
                    <a:pt x="742067" y="731465"/>
                  </a:lnTo>
                  <a:lnTo>
                    <a:pt x="743931" y="772098"/>
                  </a:lnTo>
                  <a:lnTo>
                    <a:pt x="752644" y="813621"/>
                  </a:lnTo>
                  <a:lnTo>
                    <a:pt x="762098" y="859513"/>
                  </a:lnTo>
                  <a:lnTo>
                    <a:pt x="770075" y="892046"/>
                  </a:lnTo>
                  <a:lnTo>
                    <a:pt x="772296" y="916483"/>
                  </a:lnTo>
                  <a:lnTo>
                    <a:pt x="779007" y="935421"/>
                  </a:lnTo>
                  <a:lnTo>
                    <a:pt x="780997" y="980282"/>
                  </a:lnTo>
                  <a:lnTo>
                    <a:pt x="781014" y="983717"/>
                  </a:lnTo>
                  <a:lnTo>
                    <a:pt x="790182" y="1016878"/>
                  </a:lnTo>
                  <a:lnTo>
                    <a:pt x="797044" y="1026318"/>
                  </a:lnTo>
                  <a:lnTo>
                    <a:pt x="799698" y="1036440"/>
                  </a:lnTo>
                  <a:lnTo>
                    <a:pt x="800100" y="1081299"/>
                  </a:lnTo>
                  <a:lnTo>
                    <a:pt x="800100" y="1104887"/>
                  </a:lnTo>
                  <a:lnTo>
                    <a:pt x="809625" y="109536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4" name="SMARTInkShape-Group111">
            <a:extLst>
              <a:ext uri="{FF2B5EF4-FFF2-40B4-BE49-F238E27FC236}">
                <a16:creationId xmlns:a16="http://schemas.microsoft.com/office/drawing/2014/main" id="{7A8F52EC-71ED-FE10-824A-54DFF1037D54}"/>
              </a:ext>
            </a:extLst>
          </p:cNvPr>
          <p:cNvGrpSpPr/>
          <p:nvPr/>
        </p:nvGrpSpPr>
        <p:grpSpPr>
          <a:xfrm>
            <a:off x="5934502" y="4086225"/>
            <a:ext cx="971124" cy="1171459"/>
            <a:chOff x="5934502" y="4086225"/>
            <a:chExt cx="971124" cy="1171459"/>
          </a:xfrm>
        </p:grpSpPr>
        <p:sp>
          <p:nvSpPr>
            <p:cNvPr id="572" name="SMARTInkShape-701">
              <a:extLst>
                <a:ext uri="{FF2B5EF4-FFF2-40B4-BE49-F238E27FC236}">
                  <a16:creationId xmlns:a16="http://schemas.microsoft.com/office/drawing/2014/main" id="{76870991-FF47-6098-B312-9A401939697B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5934502" y="5219700"/>
              <a:ext cx="933024" cy="37984"/>
            </a:xfrm>
            <a:custGeom>
              <a:avLst/>
              <a:gdLst/>
              <a:ahLst/>
              <a:cxnLst/>
              <a:rect l="0" t="0" r="0" b="0"/>
              <a:pathLst>
                <a:path w="933024" h="37984">
                  <a:moveTo>
                    <a:pt x="18623" y="19050"/>
                  </a:moveTo>
                  <a:lnTo>
                    <a:pt x="18623" y="19050"/>
                  </a:lnTo>
                  <a:lnTo>
                    <a:pt x="18623" y="27251"/>
                  </a:lnTo>
                  <a:lnTo>
                    <a:pt x="17565" y="27692"/>
                  </a:lnTo>
                  <a:lnTo>
                    <a:pt x="10422" y="28459"/>
                  </a:lnTo>
                  <a:lnTo>
                    <a:pt x="0" y="37705"/>
                  </a:lnTo>
                  <a:lnTo>
                    <a:pt x="4756" y="37983"/>
                  </a:lnTo>
                  <a:lnTo>
                    <a:pt x="9991" y="35226"/>
                  </a:lnTo>
                  <a:lnTo>
                    <a:pt x="12867" y="33009"/>
                  </a:lnTo>
                  <a:lnTo>
                    <a:pt x="21710" y="30546"/>
                  </a:lnTo>
                  <a:lnTo>
                    <a:pt x="66917" y="28627"/>
                  </a:lnTo>
                  <a:lnTo>
                    <a:pt x="107593" y="28578"/>
                  </a:lnTo>
                  <a:lnTo>
                    <a:pt x="153582" y="28575"/>
                  </a:lnTo>
                  <a:lnTo>
                    <a:pt x="196007" y="20374"/>
                  </a:lnTo>
                  <a:lnTo>
                    <a:pt x="243048" y="19073"/>
                  </a:lnTo>
                  <a:lnTo>
                    <a:pt x="284115" y="19051"/>
                  </a:lnTo>
                  <a:lnTo>
                    <a:pt x="315856" y="17992"/>
                  </a:lnTo>
                  <a:lnTo>
                    <a:pt x="334903" y="11511"/>
                  </a:lnTo>
                  <a:lnTo>
                    <a:pt x="377512" y="9641"/>
                  </a:lnTo>
                  <a:lnTo>
                    <a:pt x="421854" y="9532"/>
                  </a:lnTo>
                  <a:lnTo>
                    <a:pt x="464447" y="9525"/>
                  </a:lnTo>
                  <a:lnTo>
                    <a:pt x="509258" y="18462"/>
                  </a:lnTo>
                  <a:lnTo>
                    <a:pt x="554955" y="19016"/>
                  </a:lnTo>
                  <a:lnTo>
                    <a:pt x="599536" y="19050"/>
                  </a:lnTo>
                  <a:lnTo>
                    <a:pt x="632721" y="19050"/>
                  </a:lnTo>
                  <a:lnTo>
                    <a:pt x="634396" y="20108"/>
                  </a:lnTo>
                  <a:lnTo>
                    <a:pt x="635513" y="21872"/>
                  </a:lnTo>
                  <a:lnTo>
                    <a:pt x="636259" y="24106"/>
                  </a:lnTo>
                  <a:lnTo>
                    <a:pt x="637813" y="25595"/>
                  </a:lnTo>
                  <a:lnTo>
                    <a:pt x="642362" y="27251"/>
                  </a:lnTo>
                  <a:lnTo>
                    <a:pt x="688167" y="28565"/>
                  </a:lnTo>
                  <a:lnTo>
                    <a:pt x="732997" y="28575"/>
                  </a:lnTo>
                  <a:lnTo>
                    <a:pt x="780450" y="28575"/>
                  </a:lnTo>
                  <a:lnTo>
                    <a:pt x="793719" y="28575"/>
                  </a:lnTo>
                  <a:lnTo>
                    <a:pt x="795703" y="27517"/>
                  </a:lnTo>
                  <a:lnTo>
                    <a:pt x="797027" y="25753"/>
                  </a:lnTo>
                  <a:lnTo>
                    <a:pt x="797910" y="23519"/>
                  </a:lnTo>
                  <a:lnTo>
                    <a:pt x="799556" y="23087"/>
                  </a:lnTo>
                  <a:lnTo>
                    <a:pt x="804207" y="25431"/>
                  </a:lnTo>
                  <a:lnTo>
                    <a:pt x="806929" y="25420"/>
                  </a:lnTo>
                  <a:lnTo>
                    <a:pt x="827701" y="19142"/>
                  </a:lnTo>
                  <a:lnTo>
                    <a:pt x="850624" y="19052"/>
                  </a:lnTo>
                  <a:lnTo>
                    <a:pt x="856890" y="16230"/>
                  </a:lnTo>
                  <a:lnTo>
                    <a:pt x="863202" y="12505"/>
                  </a:lnTo>
                  <a:lnTo>
                    <a:pt x="873996" y="9917"/>
                  </a:lnTo>
                  <a:lnTo>
                    <a:pt x="883910" y="9559"/>
                  </a:lnTo>
                  <a:lnTo>
                    <a:pt x="892708" y="2986"/>
                  </a:lnTo>
                  <a:lnTo>
                    <a:pt x="901558" y="885"/>
                  </a:lnTo>
                  <a:lnTo>
                    <a:pt x="93302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SMARTInkShape-702">
              <a:extLst>
                <a:ext uri="{FF2B5EF4-FFF2-40B4-BE49-F238E27FC236}">
                  <a16:creationId xmlns:a16="http://schemas.microsoft.com/office/drawing/2014/main" id="{BF712FDF-DBA0-379F-4972-995939ADE6D4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5972175" y="4086225"/>
              <a:ext cx="933451" cy="1162051"/>
            </a:xfrm>
            <a:custGeom>
              <a:avLst/>
              <a:gdLst/>
              <a:ahLst/>
              <a:cxnLst/>
              <a:rect l="0" t="0" r="0" b="0"/>
              <a:pathLst>
                <a:path w="933451" h="1162051">
                  <a:moveTo>
                    <a:pt x="0" y="1009650"/>
                  </a:moveTo>
                  <a:lnTo>
                    <a:pt x="0" y="1009650"/>
                  </a:lnTo>
                  <a:lnTo>
                    <a:pt x="9409" y="1009650"/>
                  </a:lnTo>
                  <a:lnTo>
                    <a:pt x="14548" y="1004594"/>
                  </a:lnTo>
                  <a:lnTo>
                    <a:pt x="16049" y="1004162"/>
                  </a:lnTo>
                  <a:lnTo>
                    <a:pt x="17049" y="1004934"/>
                  </a:lnTo>
                  <a:lnTo>
                    <a:pt x="17716" y="1006506"/>
                  </a:lnTo>
                  <a:lnTo>
                    <a:pt x="18161" y="1006495"/>
                  </a:lnTo>
                  <a:lnTo>
                    <a:pt x="18655" y="1003662"/>
                  </a:lnTo>
                  <a:lnTo>
                    <a:pt x="19845" y="1002483"/>
                  </a:lnTo>
                  <a:lnTo>
                    <a:pt x="28173" y="1000217"/>
                  </a:lnTo>
                  <a:lnTo>
                    <a:pt x="37698" y="990995"/>
                  </a:lnTo>
                  <a:lnTo>
                    <a:pt x="46267" y="990635"/>
                  </a:lnTo>
                  <a:lnTo>
                    <a:pt x="55707" y="982402"/>
                  </a:lnTo>
                  <a:lnTo>
                    <a:pt x="65224" y="981191"/>
                  </a:lnTo>
                  <a:lnTo>
                    <a:pt x="84363" y="963383"/>
                  </a:lnTo>
                  <a:lnTo>
                    <a:pt x="90378" y="962428"/>
                  </a:lnTo>
                  <a:lnTo>
                    <a:pt x="92002" y="961236"/>
                  </a:lnTo>
                  <a:lnTo>
                    <a:pt x="93806" y="957088"/>
                  </a:lnTo>
                  <a:lnTo>
                    <a:pt x="95345" y="955559"/>
                  </a:lnTo>
                  <a:lnTo>
                    <a:pt x="104345" y="952619"/>
                  </a:lnTo>
                  <a:lnTo>
                    <a:pt x="109705" y="952536"/>
                  </a:lnTo>
                  <a:lnTo>
                    <a:pt x="115080" y="949693"/>
                  </a:lnTo>
                  <a:lnTo>
                    <a:pt x="122097" y="944302"/>
                  </a:lnTo>
                  <a:lnTo>
                    <a:pt x="131088" y="942179"/>
                  </a:lnTo>
                  <a:lnTo>
                    <a:pt x="170878" y="917153"/>
                  </a:lnTo>
                  <a:lnTo>
                    <a:pt x="177546" y="914565"/>
                  </a:lnTo>
                  <a:lnTo>
                    <a:pt x="200011" y="897996"/>
                  </a:lnTo>
                  <a:lnTo>
                    <a:pt x="206369" y="895467"/>
                  </a:lnTo>
                  <a:lnTo>
                    <a:pt x="253738" y="861459"/>
                  </a:lnTo>
                  <a:lnTo>
                    <a:pt x="264506" y="856381"/>
                  </a:lnTo>
                  <a:lnTo>
                    <a:pt x="283749" y="842419"/>
                  </a:lnTo>
                  <a:lnTo>
                    <a:pt x="291211" y="839017"/>
                  </a:lnTo>
                  <a:lnTo>
                    <a:pt x="298055" y="833977"/>
                  </a:lnTo>
                  <a:lnTo>
                    <a:pt x="320652" y="805155"/>
                  </a:lnTo>
                  <a:lnTo>
                    <a:pt x="327015" y="802346"/>
                  </a:lnTo>
                  <a:lnTo>
                    <a:pt x="333370" y="795454"/>
                  </a:lnTo>
                  <a:lnTo>
                    <a:pt x="338666" y="786393"/>
                  </a:lnTo>
                  <a:lnTo>
                    <a:pt x="341018" y="778838"/>
                  </a:lnTo>
                  <a:lnTo>
                    <a:pt x="342704" y="776401"/>
                  </a:lnTo>
                  <a:lnTo>
                    <a:pt x="344886" y="774776"/>
                  </a:lnTo>
                  <a:lnTo>
                    <a:pt x="347399" y="773692"/>
                  </a:lnTo>
                  <a:lnTo>
                    <a:pt x="349073" y="771911"/>
                  </a:lnTo>
                  <a:lnTo>
                    <a:pt x="351984" y="763514"/>
                  </a:lnTo>
                  <a:lnTo>
                    <a:pt x="355050" y="762673"/>
                  </a:lnTo>
                  <a:lnTo>
                    <a:pt x="357351" y="762448"/>
                  </a:lnTo>
                  <a:lnTo>
                    <a:pt x="358884" y="761242"/>
                  </a:lnTo>
                  <a:lnTo>
                    <a:pt x="360587" y="757077"/>
                  </a:lnTo>
                  <a:lnTo>
                    <a:pt x="362100" y="755543"/>
                  </a:lnTo>
                  <a:lnTo>
                    <a:pt x="366602" y="753838"/>
                  </a:lnTo>
                  <a:lnTo>
                    <a:pt x="368227" y="752325"/>
                  </a:lnTo>
                  <a:lnTo>
                    <a:pt x="370031" y="747823"/>
                  </a:lnTo>
                  <a:lnTo>
                    <a:pt x="371047" y="739337"/>
                  </a:lnTo>
                  <a:lnTo>
                    <a:pt x="373307" y="736308"/>
                  </a:lnTo>
                  <a:lnTo>
                    <a:pt x="389319" y="721020"/>
                  </a:lnTo>
                  <a:lnTo>
                    <a:pt x="406647" y="695908"/>
                  </a:lnTo>
                  <a:lnTo>
                    <a:pt x="408997" y="682740"/>
                  </a:lnTo>
                  <a:lnTo>
                    <a:pt x="411306" y="679527"/>
                  </a:lnTo>
                  <a:lnTo>
                    <a:pt x="427399" y="663943"/>
                  </a:lnTo>
                  <a:lnTo>
                    <a:pt x="455297" y="621515"/>
                  </a:lnTo>
                  <a:lnTo>
                    <a:pt x="458941" y="604388"/>
                  </a:lnTo>
                  <a:lnTo>
                    <a:pt x="472204" y="583445"/>
                  </a:lnTo>
                  <a:lnTo>
                    <a:pt x="475511" y="575751"/>
                  </a:lnTo>
                  <a:lnTo>
                    <a:pt x="514528" y="530405"/>
                  </a:lnTo>
                  <a:lnTo>
                    <a:pt x="542930" y="483711"/>
                  </a:lnTo>
                  <a:lnTo>
                    <a:pt x="573352" y="441204"/>
                  </a:lnTo>
                  <a:lnTo>
                    <a:pt x="602846" y="399457"/>
                  </a:lnTo>
                  <a:lnTo>
                    <a:pt x="635795" y="354714"/>
                  </a:lnTo>
                  <a:lnTo>
                    <a:pt x="652364" y="328065"/>
                  </a:lnTo>
                  <a:lnTo>
                    <a:pt x="673282" y="283426"/>
                  </a:lnTo>
                  <a:lnTo>
                    <a:pt x="704853" y="235961"/>
                  </a:lnTo>
                  <a:lnTo>
                    <a:pt x="730603" y="192677"/>
                  </a:lnTo>
                  <a:lnTo>
                    <a:pt x="731544" y="188777"/>
                  </a:lnTo>
                  <a:lnTo>
                    <a:pt x="733229" y="186176"/>
                  </a:lnTo>
                  <a:lnTo>
                    <a:pt x="735412" y="184443"/>
                  </a:lnTo>
                  <a:lnTo>
                    <a:pt x="737924" y="183287"/>
                  </a:lnTo>
                  <a:lnTo>
                    <a:pt x="739600" y="180399"/>
                  </a:lnTo>
                  <a:lnTo>
                    <a:pt x="745110" y="163379"/>
                  </a:lnTo>
                  <a:lnTo>
                    <a:pt x="749202" y="156221"/>
                  </a:lnTo>
                  <a:lnTo>
                    <a:pt x="762090" y="118375"/>
                  </a:lnTo>
                  <a:lnTo>
                    <a:pt x="769348" y="104953"/>
                  </a:lnTo>
                  <a:lnTo>
                    <a:pt x="770074" y="101719"/>
                  </a:lnTo>
                  <a:lnTo>
                    <a:pt x="780083" y="85928"/>
                  </a:lnTo>
                  <a:lnTo>
                    <a:pt x="780620" y="81229"/>
                  </a:lnTo>
                  <a:lnTo>
                    <a:pt x="783682" y="75613"/>
                  </a:lnTo>
                  <a:lnTo>
                    <a:pt x="787511" y="69589"/>
                  </a:lnTo>
                  <a:lnTo>
                    <a:pt x="789970" y="57098"/>
                  </a:lnTo>
                  <a:lnTo>
                    <a:pt x="790171" y="53941"/>
                  </a:lnTo>
                  <a:lnTo>
                    <a:pt x="793217" y="47610"/>
                  </a:lnTo>
                  <a:lnTo>
                    <a:pt x="799697" y="38657"/>
                  </a:lnTo>
                  <a:lnTo>
                    <a:pt x="800100" y="0"/>
                  </a:lnTo>
                  <a:lnTo>
                    <a:pt x="800100" y="5057"/>
                  </a:lnTo>
                  <a:lnTo>
                    <a:pt x="797278" y="10361"/>
                  </a:lnTo>
                  <a:lnTo>
                    <a:pt x="795044" y="13257"/>
                  </a:lnTo>
                  <a:lnTo>
                    <a:pt x="794613" y="17305"/>
                  </a:lnTo>
                  <a:lnTo>
                    <a:pt x="799916" y="61327"/>
                  </a:lnTo>
                  <a:lnTo>
                    <a:pt x="801142" y="98513"/>
                  </a:lnTo>
                  <a:lnTo>
                    <a:pt x="808741" y="138649"/>
                  </a:lnTo>
                  <a:lnTo>
                    <a:pt x="809509" y="184677"/>
                  </a:lnTo>
                  <a:lnTo>
                    <a:pt x="808544" y="212202"/>
                  </a:lnTo>
                  <a:lnTo>
                    <a:pt x="800980" y="257325"/>
                  </a:lnTo>
                  <a:lnTo>
                    <a:pt x="800152" y="299906"/>
                  </a:lnTo>
                  <a:lnTo>
                    <a:pt x="800103" y="340763"/>
                  </a:lnTo>
                  <a:lnTo>
                    <a:pt x="808743" y="386332"/>
                  </a:lnTo>
                  <a:lnTo>
                    <a:pt x="810606" y="429011"/>
                  </a:lnTo>
                  <a:lnTo>
                    <a:pt x="818557" y="473264"/>
                  </a:lnTo>
                  <a:lnTo>
                    <a:pt x="819116" y="519759"/>
                  </a:lnTo>
                  <a:lnTo>
                    <a:pt x="827791" y="566153"/>
                  </a:lnTo>
                  <a:lnTo>
                    <a:pt x="828597" y="611888"/>
                  </a:lnTo>
                  <a:lnTo>
                    <a:pt x="828672" y="655339"/>
                  </a:lnTo>
                  <a:lnTo>
                    <a:pt x="837317" y="699634"/>
                  </a:lnTo>
                  <a:lnTo>
                    <a:pt x="838122" y="745249"/>
                  </a:lnTo>
                  <a:lnTo>
                    <a:pt x="839251" y="785206"/>
                  </a:lnTo>
                  <a:lnTo>
                    <a:pt x="847899" y="830961"/>
                  </a:lnTo>
                  <a:lnTo>
                    <a:pt x="856290" y="856780"/>
                  </a:lnTo>
                  <a:lnTo>
                    <a:pt x="858224" y="888459"/>
                  </a:lnTo>
                  <a:lnTo>
                    <a:pt x="865439" y="907560"/>
                  </a:lnTo>
                  <a:lnTo>
                    <a:pt x="873298" y="954979"/>
                  </a:lnTo>
                  <a:lnTo>
                    <a:pt x="876266" y="1001931"/>
                  </a:lnTo>
                  <a:lnTo>
                    <a:pt x="885709" y="1047653"/>
                  </a:lnTo>
                  <a:lnTo>
                    <a:pt x="885825" y="1090707"/>
                  </a:lnTo>
                  <a:lnTo>
                    <a:pt x="885825" y="1122212"/>
                  </a:lnTo>
                  <a:lnTo>
                    <a:pt x="886883" y="1122792"/>
                  </a:lnTo>
                  <a:lnTo>
                    <a:pt x="890881" y="1123435"/>
                  </a:lnTo>
                  <a:lnTo>
                    <a:pt x="892370" y="1124665"/>
                  </a:lnTo>
                  <a:lnTo>
                    <a:pt x="894957" y="1132106"/>
                  </a:lnTo>
                  <a:lnTo>
                    <a:pt x="895350" y="1160692"/>
                  </a:lnTo>
                  <a:lnTo>
                    <a:pt x="896408" y="1161143"/>
                  </a:lnTo>
                  <a:lnTo>
                    <a:pt x="900837" y="1161782"/>
                  </a:lnTo>
                  <a:lnTo>
                    <a:pt x="898495" y="1161931"/>
                  </a:lnTo>
                  <a:lnTo>
                    <a:pt x="898505" y="1161971"/>
                  </a:lnTo>
                  <a:lnTo>
                    <a:pt x="904866" y="1162050"/>
                  </a:lnTo>
                  <a:lnTo>
                    <a:pt x="899386" y="1162050"/>
                  </a:lnTo>
                  <a:lnTo>
                    <a:pt x="903944" y="1162050"/>
                  </a:lnTo>
                  <a:lnTo>
                    <a:pt x="899203" y="1162050"/>
                  </a:lnTo>
                  <a:lnTo>
                    <a:pt x="904591" y="1162050"/>
                  </a:lnTo>
                  <a:lnTo>
                    <a:pt x="933450" y="11525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1" name="SMARTInkShape-Group112">
            <a:extLst>
              <a:ext uri="{FF2B5EF4-FFF2-40B4-BE49-F238E27FC236}">
                <a16:creationId xmlns:a16="http://schemas.microsoft.com/office/drawing/2014/main" id="{28C7942D-1425-AE29-3096-A75800831415}"/>
              </a:ext>
            </a:extLst>
          </p:cNvPr>
          <p:cNvGrpSpPr/>
          <p:nvPr/>
        </p:nvGrpSpPr>
        <p:grpSpPr>
          <a:xfrm>
            <a:off x="1086833" y="4333875"/>
            <a:ext cx="913418" cy="227432"/>
            <a:chOff x="1086833" y="4333875"/>
            <a:chExt cx="913418" cy="227432"/>
          </a:xfrm>
        </p:grpSpPr>
        <p:sp>
          <p:nvSpPr>
            <p:cNvPr id="575" name="SMARTInkShape-703">
              <a:extLst>
                <a:ext uri="{FF2B5EF4-FFF2-40B4-BE49-F238E27FC236}">
                  <a16:creationId xmlns:a16="http://schemas.microsoft.com/office/drawing/2014/main" id="{9EDDC081-4333-7D17-F562-A53FAFC51CF0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1895475" y="4333875"/>
              <a:ext cx="104776" cy="209551"/>
            </a:xfrm>
            <a:custGeom>
              <a:avLst/>
              <a:gdLst/>
              <a:ahLst/>
              <a:cxnLst/>
              <a:rect l="0" t="0" r="0" b="0"/>
              <a:pathLst>
                <a:path w="104776" h="209551">
                  <a:moveTo>
                    <a:pt x="57150" y="9525"/>
                  </a:moveTo>
                  <a:lnTo>
                    <a:pt x="57150" y="9525"/>
                  </a:lnTo>
                  <a:lnTo>
                    <a:pt x="65351" y="9525"/>
                  </a:lnTo>
                  <a:lnTo>
                    <a:pt x="65792" y="8467"/>
                  </a:lnTo>
                  <a:lnTo>
                    <a:pt x="66675" y="0"/>
                  </a:lnTo>
                  <a:lnTo>
                    <a:pt x="66675" y="5057"/>
                  </a:lnTo>
                  <a:lnTo>
                    <a:pt x="63853" y="10361"/>
                  </a:lnTo>
                  <a:lnTo>
                    <a:pt x="60129" y="16247"/>
                  </a:lnTo>
                  <a:lnTo>
                    <a:pt x="56974" y="25510"/>
                  </a:lnTo>
                  <a:lnTo>
                    <a:pt x="25117" y="70225"/>
                  </a:lnTo>
                  <a:lnTo>
                    <a:pt x="14615" y="87953"/>
                  </a:lnTo>
                  <a:lnTo>
                    <a:pt x="11787" y="96593"/>
                  </a:lnTo>
                  <a:lnTo>
                    <a:pt x="9975" y="99321"/>
                  </a:lnTo>
                  <a:lnTo>
                    <a:pt x="7708" y="101138"/>
                  </a:lnTo>
                  <a:lnTo>
                    <a:pt x="0" y="104775"/>
                  </a:lnTo>
                  <a:lnTo>
                    <a:pt x="0" y="114300"/>
                  </a:lnTo>
                  <a:lnTo>
                    <a:pt x="43726" y="114300"/>
                  </a:lnTo>
                  <a:lnTo>
                    <a:pt x="59555" y="114300"/>
                  </a:lnTo>
                  <a:lnTo>
                    <a:pt x="66333" y="111478"/>
                  </a:lnTo>
                  <a:lnTo>
                    <a:pt x="74251" y="106099"/>
                  </a:lnTo>
                  <a:lnTo>
                    <a:pt x="86304" y="104950"/>
                  </a:lnTo>
                  <a:lnTo>
                    <a:pt x="89286" y="104892"/>
                  </a:lnTo>
                  <a:lnTo>
                    <a:pt x="91274" y="103794"/>
                  </a:lnTo>
                  <a:lnTo>
                    <a:pt x="92599" y="102005"/>
                  </a:lnTo>
                  <a:lnTo>
                    <a:pt x="95095" y="95645"/>
                  </a:lnTo>
                  <a:lnTo>
                    <a:pt x="95250" y="57672"/>
                  </a:lnTo>
                  <a:lnTo>
                    <a:pt x="95250" y="101810"/>
                  </a:lnTo>
                  <a:lnTo>
                    <a:pt x="95250" y="144406"/>
                  </a:lnTo>
                  <a:lnTo>
                    <a:pt x="95250" y="191729"/>
                  </a:lnTo>
                  <a:lnTo>
                    <a:pt x="98072" y="199160"/>
                  </a:lnTo>
                  <a:lnTo>
                    <a:pt x="104775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SMARTInkShape-704">
              <a:extLst>
                <a:ext uri="{FF2B5EF4-FFF2-40B4-BE49-F238E27FC236}">
                  <a16:creationId xmlns:a16="http://schemas.microsoft.com/office/drawing/2014/main" id="{488F1C3C-A99B-441D-A7EE-7F1A54621352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1733550" y="4343792"/>
              <a:ext cx="83262" cy="184184"/>
            </a:xfrm>
            <a:custGeom>
              <a:avLst/>
              <a:gdLst/>
              <a:ahLst/>
              <a:cxnLst/>
              <a:rect l="0" t="0" r="0" b="0"/>
              <a:pathLst>
                <a:path w="83262" h="184184">
                  <a:moveTo>
                    <a:pt x="76200" y="9133"/>
                  </a:moveTo>
                  <a:lnTo>
                    <a:pt x="76200" y="9133"/>
                  </a:lnTo>
                  <a:lnTo>
                    <a:pt x="76200" y="0"/>
                  </a:lnTo>
                  <a:lnTo>
                    <a:pt x="67999" y="7844"/>
                  </a:lnTo>
                  <a:lnTo>
                    <a:pt x="62011" y="8750"/>
                  </a:lnTo>
                  <a:lnTo>
                    <a:pt x="48477" y="19134"/>
                  </a:lnTo>
                  <a:lnTo>
                    <a:pt x="36119" y="35615"/>
                  </a:lnTo>
                  <a:lnTo>
                    <a:pt x="23519" y="67751"/>
                  </a:lnTo>
                  <a:lnTo>
                    <a:pt x="19933" y="110318"/>
                  </a:lnTo>
                  <a:lnTo>
                    <a:pt x="22134" y="145300"/>
                  </a:lnTo>
                  <a:lnTo>
                    <a:pt x="29489" y="166249"/>
                  </a:lnTo>
                  <a:lnTo>
                    <a:pt x="32359" y="171027"/>
                  </a:lnTo>
                  <a:lnTo>
                    <a:pt x="44015" y="179158"/>
                  </a:lnTo>
                  <a:lnTo>
                    <a:pt x="51568" y="182808"/>
                  </a:lnTo>
                  <a:lnTo>
                    <a:pt x="57662" y="184183"/>
                  </a:lnTo>
                  <a:lnTo>
                    <a:pt x="62783" y="184041"/>
                  </a:lnTo>
                  <a:lnTo>
                    <a:pt x="71295" y="181062"/>
                  </a:lnTo>
                  <a:lnTo>
                    <a:pt x="78606" y="176210"/>
                  </a:lnTo>
                  <a:lnTo>
                    <a:pt x="82561" y="164880"/>
                  </a:lnTo>
                  <a:lnTo>
                    <a:pt x="83261" y="150321"/>
                  </a:lnTo>
                  <a:lnTo>
                    <a:pt x="77339" y="122335"/>
                  </a:lnTo>
                  <a:lnTo>
                    <a:pt x="73784" y="118468"/>
                  </a:lnTo>
                  <a:lnTo>
                    <a:pt x="41584" y="101391"/>
                  </a:lnTo>
                  <a:lnTo>
                    <a:pt x="36189" y="100270"/>
                  </a:lnTo>
                  <a:lnTo>
                    <a:pt x="31534" y="100584"/>
                  </a:lnTo>
                  <a:lnTo>
                    <a:pt x="27373" y="101850"/>
                  </a:lnTo>
                  <a:lnTo>
                    <a:pt x="0" y="1234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SMARTInkShape-705">
              <a:extLst>
                <a:ext uri="{FF2B5EF4-FFF2-40B4-BE49-F238E27FC236}">
                  <a16:creationId xmlns:a16="http://schemas.microsoft.com/office/drawing/2014/main" id="{3D4E122B-72DA-BC92-7EDC-38E20D43A555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1524000" y="4372009"/>
              <a:ext cx="104712" cy="171417"/>
            </a:xfrm>
            <a:custGeom>
              <a:avLst/>
              <a:gdLst/>
              <a:ahLst/>
              <a:cxnLst/>
              <a:rect l="0" t="0" r="0" b="0"/>
              <a:pathLst>
                <a:path w="104712" h="171417">
                  <a:moveTo>
                    <a:pt x="0" y="9491"/>
                  </a:moveTo>
                  <a:lnTo>
                    <a:pt x="0" y="9491"/>
                  </a:lnTo>
                  <a:lnTo>
                    <a:pt x="40704" y="9491"/>
                  </a:lnTo>
                  <a:lnTo>
                    <a:pt x="87623" y="849"/>
                  </a:lnTo>
                  <a:lnTo>
                    <a:pt x="104044" y="0"/>
                  </a:lnTo>
                  <a:lnTo>
                    <a:pt x="104711" y="18283"/>
                  </a:lnTo>
                  <a:lnTo>
                    <a:pt x="91512" y="59212"/>
                  </a:lnTo>
                  <a:lnTo>
                    <a:pt x="76126" y="105017"/>
                  </a:lnTo>
                  <a:lnTo>
                    <a:pt x="66653" y="127754"/>
                  </a:lnTo>
                  <a:lnTo>
                    <a:pt x="61373" y="138252"/>
                  </a:lnTo>
                  <a:lnTo>
                    <a:pt x="57150" y="1714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SMARTInkShape-706">
              <a:extLst>
                <a:ext uri="{FF2B5EF4-FFF2-40B4-BE49-F238E27FC236}">
                  <a16:creationId xmlns:a16="http://schemas.microsoft.com/office/drawing/2014/main" id="{FF514469-B3EE-D661-0A0F-A235C1F8E741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1382630" y="4393347"/>
              <a:ext cx="92660" cy="143498"/>
            </a:xfrm>
            <a:custGeom>
              <a:avLst/>
              <a:gdLst/>
              <a:ahLst/>
              <a:cxnLst/>
              <a:rect l="0" t="0" r="0" b="0"/>
              <a:pathLst>
                <a:path w="92660" h="143498">
                  <a:moveTo>
                    <a:pt x="46120" y="45303"/>
                  </a:moveTo>
                  <a:lnTo>
                    <a:pt x="46120" y="45303"/>
                  </a:lnTo>
                  <a:lnTo>
                    <a:pt x="46120" y="21347"/>
                  </a:lnTo>
                  <a:lnTo>
                    <a:pt x="45062" y="19807"/>
                  </a:lnTo>
                  <a:lnTo>
                    <a:pt x="43298" y="18781"/>
                  </a:lnTo>
                  <a:lnTo>
                    <a:pt x="35759" y="17336"/>
                  </a:lnTo>
                  <a:lnTo>
                    <a:pt x="32863" y="17134"/>
                  </a:lnTo>
                  <a:lnTo>
                    <a:pt x="18674" y="21905"/>
                  </a:lnTo>
                  <a:lnTo>
                    <a:pt x="9933" y="29966"/>
                  </a:lnTo>
                  <a:lnTo>
                    <a:pt x="3579" y="40603"/>
                  </a:lnTo>
                  <a:lnTo>
                    <a:pt x="1" y="60609"/>
                  </a:lnTo>
                  <a:lnTo>
                    <a:pt x="0" y="90289"/>
                  </a:lnTo>
                  <a:lnTo>
                    <a:pt x="11811" y="127088"/>
                  </a:lnTo>
                  <a:lnTo>
                    <a:pt x="23463" y="137390"/>
                  </a:lnTo>
                  <a:lnTo>
                    <a:pt x="31015" y="141620"/>
                  </a:lnTo>
                  <a:lnTo>
                    <a:pt x="37109" y="143381"/>
                  </a:lnTo>
                  <a:lnTo>
                    <a:pt x="42229" y="143497"/>
                  </a:lnTo>
                  <a:lnTo>
                    <a:pt x="63108" y="136078"/>
                  </a:lnTo>
                  <a:lnTo>
                    <a:pt x="81375" y="122411"/>
                  </a:lnTo>
                  <a:lnTo>
                    <a:pt x="88247" y="108148"/>
                  </a:lnTo>
                  <a:lnTo>
                    <a:pt x="92659" y="73121"/>
                  </a:lnTo>
                  <a:lnTo>
                    <a:pt x="88367" y="40022"/>
                  </a:lnTo>
                  <a:lnTo>
                    <a:pt x="80418" y="24259"/>
                  </a:lnTo>
                  <a:lnTo>
                    <a:pt x="64044" y="9434"/>
                  </a:lnTo>
                  <a:lnTo>
                    <a:pt x="51969" y="2903"/>
                  </a:lnTo>
                  <a:lnTo>
                    <a:pt x="39547" y="0"/>
                  </a:lnTo>
                  <a:lnTo>
                    <a:pt x="29793" y="1532"/>
                  </a:lnTo>
                  <a:lnTo>
                    <a:pt x="25710" y="3422"/>
                  </a:lnTo>
                  <a:lnTo>
                    <a:pt x="22989" y="5741"/>
                  </a:lnTo>
                  <a:lnTo>
                    <a:pt x="17545" y="167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SMARTInkShape-707">
              <a:extLst>
                <a:ext uri="{FF2B5EF4-FFF2-40B4-BE49-F238E27FC236}">
                  <a16:creationId xmlns:a16="http://schemas.microsoft.com/office/drawing/2014/main" id="{E9D93D3E-8DFC-3C53-B1E5-AE9B4228CC39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1304925" y="45339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SMARTInkShape-708">
              <a:extLst>
                <a:ext uri="{FF2B5EF4-FFF2-40B4-BE49-F238E27FC236}">
                  <a16:creationId xmlns:a16="http://schemas.microsoft.com/office/drawing/2014/main" id="{E8AB6A1C-B3C4-08B6-3827-4574AFB1078D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1086833" y="4410478"/>
              <a:ext cx="129927" cy="150829"/>
            </a:xfrm>
            <a:custGeom>
              <a:avLst/>
              <a:gdLst/>
              <a:ahLst/>
              <a:cxnLst/>
              <a:rect l="0" t="0" r="0" b="0"/>
              <a:pathLst>
                <a:path w="129927" h="150829">
                  <a:moveTo>
                    <a:pt x="65692" y="18647"/>
                  </a:moveTo>
                  <a:lnTo>
                    <a:pt x="65692" y="18647"/>
                  </a:lnTo>
                  <a:lnTo>
                    <a:pt x="70749" y="13590"/>
                  </a:lnTo>
                  <a:lnTo>
                    <a:pt x="71180" y="12101"/>
                  </a:lnTo>
                  <a:lnTo>
                    <a:pt x="70409" y="11108"/>
                  </a:lnTo>
                  <a:lnTo>
                    <a:pt x="66624" y="9514"/>
                  </a:lnTo>
                  <a:lnTo>
                    <a:pt x="65968" y="4182"/>
                  </a:lnTo>
                  <a:lnTo>
                    <a:pt x="64818" y="2654"/>
                  </a:lnTo>
                  <a:lnTo>
                    <a:pt x="60717" y="955"/>
                  </a:lnTo>
                  <a:lnTo>
                    <a:pt x="52459" y="0"/>
                  </a:lnTo>
                  <a:lnTo>
                    <a:pt x="38252" y="4772"/>
                  </a:lnTo>
                  <a:lnTo>
                    <a:pt x="29508" y="12833"/>
                  </a:lnTo>
                  <a:lnTo>
                    <a:pt x="6482" y="43478"/>
                  </a:lnTo>
                  <a:lnTo>
                    <a:pt x="492" y="84268"/>
                  </a:lnTo>
                  <a:lnTo>
                    <a:pt x="0" y="94144"/>
                  </a:lnTo>
                  <a:lnTo>
                    <a:pt x="5099" y="110762"/>
                  </a:lnTo>
                  <a:lnTo>
                    <a:pt x="15478" y="125204"/>
                  </a:lnTo>
                  <a:lnTo>
                    <a:pt x="38114" y="143118"/>
                  </a:lnTo>
                  <a:lnTo>
                    <a:pt x="58697" y="149366"/>
                  </a:lnTo>
                  <a:lnTo>
                    <a:pt x="71755" y="150828"/>
                  </a:lnTo>
                  <a:lnTo>
                    <a:pt x="91007" y="146594"/>
                  </a:lnTo>
                  <a:lnTo>
                    <a:pt x="103754" y="135837"/>
                  </a:lnTo>
                  <a:lnTo>
                    <a:pt x="124128" y="108118"/>
                  </a:lnTo>
                  <a:lnTo>
                    <a:pt x="129926" y="78553"/>
                  </a:lnTo>
                  <a:lnTo>
                    <a:pt x="126587" y="48039"/>
                  </a:lnTo>
                  <a:lnTo>
                    <a:pt x="118895" y="29002"/>
                  </a:lnTo>
                  <a:lnTo>
                    <a:pt x="110152" y="20427"/>
                  </a:lnTo>
                  <a:lnTo>
                    <a:pt x="87292" y="6299"/>
                  </a:lnTo>
                  <a:lnTo>
                    <a:pt x="81150" y="5123"/>
                  </a:lnTo>
                  <a:lnTo>
                    <a:pt x="59875" y="8386"/>
                  </a:lnTo>
                  <a:lnTo>
                    <a:pt x="58639" y="9691"/>
                  </a:lnTo>
                  <a:lnTo>
                    <a:pt x="56167" y="186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0" name="SMARTInkShape-Group113">
            <a:extLst>
              <a:ext uri="{FF2B5EF4-FFF2-40B4-BE49-F238E27FC236}">
                <a16:creationId xmlns:a16="http://schemas.microsoft.com/office/drawing/2014/main" id="{B99E7803-4D06-B4D5-BE51-234C19B89B6A}"/>
              </a:ext>
            </a:extLst>
          </p:cNvPr>
          <p:cNvGrpSpPr/>
          <p:nvPr/>
        </p:nvGrpSpPr>
        <p:grpSpPr>
          <a:xfrm>
            <a:off x="2209804" y="4695844"/>
            <a:ext cx="228597" cy="476232"/>
            <a:chOff x="2209804" y="4695844"/>
            <a:chExt cx="228597" cy="476232"/>
          </a:xfrm>
        </p:grpSpPr>
        <p:sp>
          <p:nvSpPr>
            <p:cNvPr id="582" name="SMARTInkShape-709">
              <a:extLst>
                <a:ext uri="{FF2B5EF4-FFF2-40B4-BE49-F238E27FC236}">
                  <a16:creationId xmlns:a16="http://schemas.microsoft.com/office/drawing/2014/main" id="{E96BA475-BE7F-52DD-4FFA-67542E20A358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2209804" y="4695844"/>
              <a:ext cx="133347" cy="161359"/>
            </a:xfrm>
            <a:custGeom>
              <a:avLst/>
              <a:gdLst/>
              <a:ahLst/>
              <a:cxnLst/>
              <a:rect l="0" t="0" r="0" b="0"/>
              <a:pathLst>
                <a:path w="133347" h="161359">
                  <a:moveTo>
                    <a:pt x="47621" y="47606"/>
                  </a:moveTo>
                  <a:lnTo>
                    <a:pt x="47621" y="47606"/>
                  </a:lnTo>
                  <a:lnTo>
                    <a:pt x="29905" y="29890"/>
                  </a:lnTo>
                  <a:lnTo>
                    <a:pt x="29460" y="30504"/>
                  </a:lnTo>
                  <a:lnTo>
                    <a:pt x="18214" y="70515"/>
                  </a:lnTo>
                  <a:lnTo>
                    <a:pt x="7462" y="116606"/>
                  </a:lnTo>
                  <a:lnTo>
                    <a:pt x="433" y="146376"/>
                  </a:lnTo>
                  <a:lnTo>
                    <a:pt x="7" y="161358"/>
                  </a:lnTo>
                  <a:lnTo>
                    <a:pt x="0" y="156687"/>
                  </a:lnTo>
                  <a:lnTo>
                    <a:pt x="7535" y="126581"/>
                  </a:lnTo>
                  <a:lnTo>
                    <a:pt x="14185" y="86254"/>
                  </a:lnTo>
                  <a:lnTo>
                    <a:pt x="18620" y="41862"/>
                  </a:lnTo>
                  <a:lnTo>
                    <a:pt x="24449" y="17034"/>
                  </a:lnTo>
                  <a:lnTo>
                    <a:pt x="19070" y="45"/>
                  </a:lnTo>
                  <a:lnTo>
                    <a:pt x="24110" y="0"/>
                  </a:lnTo>
                  <a:lnTo>
                    <a:pt x="29410" y="2812"/>
                  </a:lnTo>
                  <a:lnTo>
                    <a:pt x="46673" y="16229"/>
                  </a:lnTo>
                  <a:lnTo>
                    <a:pt x="72246" y="25807"/>
                  </a:lnTo>
                  <a:lnTo>
                    <a:pt x="110084" y="38149"/>
                  </a:lnTo>
                  <a:lnTo>
                    <a:pt x="133346" y="571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SMARTInkShape-710">
              <a:extLst>
                <a:ext uri="{FF2B5EF4-FFF2-40B4-BE49-F238E27FC236}">
                  <a16:creationId xmlns:a16="http://schemas.microsoft.com/office/drawing/2014/main" id="{3DDFFAB7-2668-852A-5A4E-2FA1E08F037F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2238379" y="4762504"/>
              <a:ext cx="171447" cy="361947"/>
            </a:xfrm>
            <a:custGeom>
              <a:avLst/>
              <a:gdLst/>
              <a:ahLst/>
              <a:cxnLst/>
              <a:rect l="0" t="0" r="0" b="0"/>
              <a:pathLst>
                <a:path w="171447" h="361947">
                  <a:moveTo>
                    <a:pt x="19046" y="28571"/>
                  </a:moveTo>
                  <a:lnTo>
                    <a:pt x="19046" y="28571"/>
                  </a:lnTo>
                  <a:lnTo>
                    <a:pt x="13990" y="23514"/>
                  </a:lnTo>
                  <a:lnTo>
                    <a:pt x="11507" y="18210"/>
                  </a:lnTo>
                  <a:lnTo>
                    <a:pt x="10845" y="15314"/>
                  </a:lnTo>
                  <a:lnTo>
                    <a:pt x="0" y="0"/>
                  </a:lnTo>
                  <a:lnTo>
                    <a:pt x="5052" y="36624"/>
                  </a:lnTo>
                  <a:lnTo>
                    <a:pt x="29655" y="83633"/>
                  </a:lnTo>
                  <a:lnTo>
                    <a:pt x="49128" y="131053"/>
                  </a:lnTo>
                  <a:lnTo>
                    <a:pt x="69713" y="170992"/>
                  </a:lnTo>
                  <a:lnTo>
                    <a:pt x="87889" y="209456"/>
                  </a:lnTo>
                  <a:lnTo>
                    <a:pt x="113650" y="256326"/>
                  </a:lnTo>
                  <a:lnTo>
                    <a:pt x="126452" y="275971"/>
                  </a:lnTo>
                  <a:lnTo>
                    <a:pt x="135574" y="288811"/>
                  </a:lnTo>
                  <a:lnTo>
                    <a:pt x="153440" y="330879"/>
                  </a:lnTo>
                  <a:lnTo>
                    <a:pt x="167262" y="350361"/>
                  </a:lnTo>
                  <a:lnTo>
                    <a:pt x="171446" y="3619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SMARTInkShape-711">
              <a:extLst>
                <a:ext uri="{FF2B5EF4-FFF2-40B4-BE49-F238E27FC236}">
                  <a16:creationId xmlns:a16="http://schemas.microsoft.com/office/drawing/2014/main" id="{87EF4A42-1A19-6B92-C927-B9C69B2989FE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2362200" y="516255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5056" y="9525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SMARTInkShape-712">
              <a:extLst>
                <a:ext uri="{FF2B5EF4-FFF2-40B4-BE49-F238E27FC236}">
                  <a16:creationId xmlns:a16="http://schemas.microsoft.com/office/drawing/2014/main" id="{027FEE80-E25D-B1A5-B5CE-BC5703A5C6BC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2286000" y="51435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SMARTInkShape-713">
              <a:extLst>
                <a:ext uri="{FF2B5EF4-FFF2-40B4-BE49-F238E27FC236}">
                  <a16:creationId xmlns:a16="http://schemas.microsoft.com/office/drawing/2014/main" id="{8B810FCA-A438-E1A3-9D07-0FC8832E6775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2286000" y="505777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19050" y="9525"/>
                  </a:moveTo>
                  <a:lnTo>
                    <a:pt x="19050" y="9525"/>
                  </a:lnTo>
                  <a:lnTo>
                    <a:pt x="8937" y="9525"/>
                  </a:lnTo>
                  <a:lnTo>
                    <a:pt x="5958" y="846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SMARTInkShape-714">
              <a:extLst>
                <a:ext uri="{FF2B5EF4-FFF2-40B4-BE49-F238E27FC236}">
                  <a16:creationId xmlns:a16="http://schemas.microsoft.com/office/drawing/2014/main" id="{DABD61FA-0063-E6DC-092C-BCEA59D68C1B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2381250" y="5019675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19050"/>
                  </a:moveTo>
                  <a:lnTo>
                    <a:pt x="1905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SMARTInkShape-715">
              <a:extLst>
                <a:ext uri="{FF2B5EF4-FFF2-40B4-BE49-F238E27FC236}">
                  <a16:creationId xmlns:a16="http://schemas.microsoft.com/office/drawing/2014/main" id="{5FBA2346-2E06-FA6E-85A4-DABDD13F4CD4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2438400" y="508635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SMARTInkShape-716">
              <a:extLst>
                <a:ext uri="{FF2B5EF4-FFF2-40B4-BE49-F238E27FC236}">
                  <a16:creationId xmlns:a16="http://schemas.microsoft.com/office/drawing/2014/main" id="{EB21EB8A-CB67-5A30-D033-BEBF29B8ACB8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2343150" y="51435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7" name="SMARTInkShape-Group114">
            <a:extLst>
              <a:ext uri="{FF2B5EF4-FFF2-40B4-BE49-F238E27FC236}">
                <a16:creationId xmlns:a16="http://schemas.microsoft.com/office/drawing/2014/main" id="{F7980E8A-59B0-C233-052D-1A6C6392943A}"/>
              </a:ext>
            </a:extLst>
          </p:cNvPr>
          <p:cNvGrpSpPr/>
          <p:nvPr/>
        </p:nvGrpSpPr>
        <p:grpSpPr>
          <a:xfrm>
            <a:off x="5383059" y="4057661"/>
            <a:ext cx="932017" cy="656085"/>
            <a:chOff x="5383059" y="4057661"/>
            <a:chExt cx="932017" cy="656085"/>
          </a:xfrm>
        </p:grpSpPr>
        <p:sp>
          <p:nvSpPr>
            <p:cNvPr id="591" name="SMARTInkShape-717">
              <a:extLst>
                <a:ext uri="{FF2B5EF4-FFF2-40B4-BE49-F238E27FC236}">
                  <a16:creationId xmlns:a16="http://schemas.microsoft.com/office/drawing/2014/main" id="{2F1D7D51-6A2B-AA54-5112-0062083B2C54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6172200" y="4057661"/>
              <a:ext cx="142876" cy="209540"/>
            </a:xfrm>
            <a:custGeom>
              <a:avLst/>
              <a:gdLst/>
              <a:ahLst/>
              <a:cxnLst/>
              <a:rect l="0" t="0" r="0" b="0"/>
              <a:pathLst>
                <a:path w="142876" h="209540">
                  <a:moveTo>
                    <a:pt x="9525" y="47614"/>
                  </a:moveTo>
                  <a:lnTo>
                    <a:pt x="9525" y="47614"/>
                  </a:lnTo>
                  <a:lnTo>
                    <a:pt x="4469" y="42557"/>
                  </a:lnTo>
                  <a:lnTo>
                    <a:pt x="4037" y="41068"/>
                  </a:lnTo>
                  <a:lnTo>
                    <a:pt x="4809" y="40075"/>
                  </a:lnTo>
                  <a:lnTo>
                    <a:pt x="6381" y="39413"/>
                  </a:lnTo>
                  <a:lnTo>
                    <a:pt x="7429" y="37913"/>
                  </a:lnTo>
                  <a:lnTo>
                    <a:pt x="9443" y="28990"/>
                  </a:lnTo>
                  <a:lnTo>
                    <a:pt x="9525" y="0"/>
                  </a:lnTo>
                  <a:lnTo>
                    <a:pt x="10583" y="18353"/>
                  </a:lnTo>
                  <a:lnTo>
                    <a:pt x="15013" y="41766"/>
                  </a:lnTo>
                  <a:lnTo>
                    <a:pt x="10922" y="84245"/>
                  </a:lnTo>
                  <a:lnTo>
                    <a:pt x="9801" y="123524"/>
                  </a:lnTo>
                  <a:lnTo>
                    <a:pt x="54" y="171095"/>
                  </a:lnTo>
                  <a:lnTo>
                    <a:pt x="0" y="171435"/>
                  </a:lnTo>
                  <a:lnTo>
                    <a:pt x="0" y="171437"/>
                  </a:lnTo>
                  <a:lnTo>
                    <a:pt x="5056" y="166382"/>
                  </a:lnTo>
                  <a:lnTo>
                    <a:pt x="10361" y="163900"/>
                  </a:lnTo>
                  <a:lnTo>
                    <a:pt x="13257" y="163238"/>
                  </a:lnTo>
                  <a:lnTo>
                    <a:pt x="53200" y="135129"/>
                  </a:lnTo>
                  <a:lnTo>
                    <a:pt x="88831" y="101620"/>
                  </a:lnTo>
                  <a:lnTo>
                    <a:pt x="92396" y="95253"/>
                  </a:lnTo>
                  <a:lnTo>
                    <a:pt x="94874" y="85912"/>
                  </a:lnTo>
                  <a:lnTo>
                    <a:pt x="95250" y="57256"/>
                  </a:lnTo>
                  <a:lnTo>
                    <a:pt x="96308" y="72371"/>
                  </a:lnTo>
                  <a:lnTo>
                    <a:pt x="102789" y="98561"/>
                  </a:lnTo>
                  <a:lnTo>
                    <a:pt x="104951" y="113649"/>
                  </a:lnTo>
                  <a:lnTo>
                    <a:pt x="113340" y="139075"/>
                  </a:lnTo>
                  <a:lnTo>
                    <a:pt x="114173" y="155483"/>
                  </a:lnTo>
                  <a:lnTo>
                    <a:pt x="117066" y="161878"/>
                  </a:lnTo>
                  <a:lnTo>
                    <a:pt x="120821" y="168248"/>
                  </a:lnTo>
                  <a:lnTo>
                    <a:pt x="123232" y="180961"/>
                  </a:lnTo>
                  <a:lnTo>
                    <a:pt x="123430" y="184137"/>
                  </a:lnTo>
                  <a:lnTo>
                    <a:pt x="126471" y="190488"/>
                  </a:lnTo>
                  <a:lnTo>
                    <a:pt x="131992" y="198132"/>
                  </a:lnTo>
                  <a:lnTo>
                    <a:pt x="142875" y="2095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SMARTInkShape-718">
              <a:extLst>
                <a:ext uri="{FF2B5EF4-FFF2-40B4-BE49-F238E27FC236}">
                  <a16:creationId xmlns:a16="http://schemas.microsoft.com/office/drawing/2014/main" id="{4EAA0FDB-B3AF-D7EA-6474-E0E40DD5E421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6030677" y="4137965"/>
              <a:ext cx="74397" cy="195418"/>
            </a:xfrm>
            <a:custGeom>
              <a:avLst/>
              <a:gdLst/>
              <a:ahLst/>
              <a:cxnLst/>
              <a:rect l="0" t="0" r="0" b="0"/>
              <a:pathLst>
                <a:path w="74397" h="195418">
                  <a:moveTo>
                    <a:pt x="55798" y="14935"/>
                  </a:moveTo>
                  <a:lnTo>
                    <a:pt x="55798" y="14935"/>
                  </a:lnTo>
                  <a:lnTo>
                    <a:pt x="55798" y="6734"/>
                  </a:lnTo>
                  <a:lnTo>
                    <a:pt x="54740" y="6293"/>
                  </a:lnTo>
                  <a:lnTo>
                    <a:pt x="50742" y="5803"/>
                  </a:lnTo>
                  <a:lnTo>
                    <a:pt x="49253" y="4614"/>
                  </a:lnTo>
                  <a:lnTo>
                    <a:pt x="47597" y="470"/>
                  </a:lnTo>
                  <a:lnTo>
                    <a:pt x="46097" y="0"/>
                  </a:lnTo>
                  <a:lnTo>
                    <a:pt x="33132" y="4489"/>
                  </a:lnTo>
                  <a:lnTo>
                    <a:pt x="27027" y="10645"/>
                  </a:lnTo>
                  <a:lnTo>
                    <a:pt x="10978" y="33608"/>
                  </a:lnTo>
                  <a:lnTo>
                    <a:pt x="880" y="76547"/>
                  </a:lnTo>
                  <a:lnTo>
                    <a:pt x="0" y="115476"/>
                  </a:lnTo>
                  <a:lnTo>
                    <a:pt x="14920" y="160195"/>
                  </a:lnTo>
                  <a:lnTo>
                    <a:pt x="24166" y="177684"/>
                  </a:lnTo>
                  <a:lnTo>
                    <a:pt x="30450" y="182518"/>
                  </a:lnTo>
                  <a:lnTo>
                    <a:pt x="53818" y="193415"/>
                  </a:lnTo>
                  <a:lnTo>
                    <a:pt x="63050" y="195417"/>
                  </a:lnTo>
                  <a:lnTo>
                    <a:pt x="69706" y="185651"/>
                  </a:lnTo>
                  <a:lnTo>
                    <a:pt x="73324" y="174409"/>
                  </a:lnTo>
                  <a:lnTo>
                    <a:pt x="74396" y="164374"/>
                  </a:lnTo>
                  <a:lnTo>
                    <a:pt x="71825" y="157905"/>
                  </a:lnTo>
                  <a:lnTo>
                    <a:pt x="56494" y="140072"/>
                  </a:lnTo>
                  <a:lnTo>
                    <a:pt x="30769" y="121985"/>
                  </a:lnTo>
                  <a:lnTo>
                    <a:pt x="19334" y="119910"/>
                  </a:lnTo>
                  <a:lnTo>
                    <a:pt x="18788" y="120901"/>
                  </a:lnTo>
                  <a:lnTo>
                    <a:pt x="18183" y="124826"/>
                  </a:lnTo>
                  <a:lnTo>
                    <a:pt x="16963" y="126295"/>
                  </a:lnTo>
                  <a:lnTo>
                    <a:pt x="8578" y="129120"/>
                  </a:lnTo>
                  <a:lnTo>
                    <a:pt x="8173" y="1387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SMARTInkShape-719">
              <a:extLst>
                <a:ext uri="{FF2B5EF4-FFF2-40B4-BE49-F238E27FC236}">
                  <a16:creationId xmlns:a16="http://schemas.microsoft.com/office/drawing/2014/main" id="{B9069B91-1318-E1E8-8CB3-C1822FD6F5D1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5772543" y="4286692"/>
              <a:ext cx="152008" cy="190059"/>
            </a:xfrm>
            <a:custGeom>
              <a:avLst/>
              <a:gdLst/>
              <a:ahLst/>
              <a:cxnLst/>
              <a:rect l="0" t="0" r="0" b="0"/>
              <a:pathLst>
                <a:path w="152008" h="190059">
                  <a:moveTo>
                    <a:pt x="9132" y="85283"/>
                  </a:moveTo>
                  <a:lnTo>
                    <a:pt x="9132" y="85283"/>
                  </a:lnTo>
                  <a:lnTo>
                    <a:pt x="931" y="85283"/>
                  </a:lnTo>
                  <a:lnTo>
                    <a:pt x="490" y="84225"/>
                  </a:lnTo>
                  <a:lnTo>
                    <a:pt x="0" y="80226"/>
                  </a:lnTo>
                  <a:lnTo>
                    <a:pt x="927" y="78737"/>
                  </a:lnTo>
                  <a:lnTo>
                    <a:pt x="2604" y="77744"/>
                  </a:lnTo>
                  <a:lnTo>
                    <a:pt x="17955" y="71094"/>
                  </a:lnTo>
                  <a:lnTo>
                    <a:pt x="63564" y="35768"/>
                  </a:lnTo>
                  <a:lnTo>
                    <a:pt x="103937" y="0"/>
                  </a:lnTo>
                  <a:lnTo>
                    <a:pt x="104374" y="40285"/>
                  </a:lnTo>
                  <a:lnTo>
                    <a:pt x="107202" y="76277"/>
                  </a:lnTo>
                  <a:lnTo>
                    <a:pt x="114703" y="120543"/>
                  </a:lnTo>
                  <a:lnTo>
                    <a:pt x="122525" y="147837"/>
                  </a:lnTo>
                  <a:lnTo>
                    <a:pt x="123030" y="154712"/>
                  </a:lnTo>
                  <a:lnTo>
                    <a:pt x="126075" y="161297"/>
                  </a:lnTo>
                  <a:lnTo>
                    <a:pt x="152007" y="1900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SMARTInkShape-720">
              <a:extLst>
                <a:ext uri="{FF2B5EF4-FFF2-40B4-BE49-F238E27FC236}">
                  <a16:creationId xmlns:a16="http://schemas.microsoft.com/office/drawing/2014/main" id="{0DF04F7C-C0C0-DFEA-424F-824EBDD1B371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5667529" y="4436154"/>
              <a:ext cx="94468" cy="133346"/>
            </a:xfrm>
            <a:custGeom>
              <a:avLst/>
              <a:gdLst/>
              <a:ahLst/>
              <a:cxnLst/>
              <a:rect l="0" t="0" r="0" b="0"/>
              <a:pathLst>
                <a:path w="94468" h="133346">
                  <a:moveTo>
                    <a:pt x="37946" y="59646"/>
                  </a:moveTo>
                  <a:lnTo>
                    <a:pt x="37946" y="59646"/>
                  </a:lnTo>
                  <a:lnTo>
                    <a:pt x="37946" y="41332"/>
                  </a:lnTo>
                  <a:lnTo>
                    <a:pt x="35124" y="32809"/>
                  </a:lnTo>
                  <a:lnTo>
                    <a:pt x="20613" y="14004"/>
                  </a:lnTo>
                  <a:lnTo>
                    <a:pt x="16837" y="12902"/>
                  </a:lnTo>
                  <a:lnTo>
                    <a:pt x="14349" y="12609"/>
                  </a:lnTo>
                  <a:lnTo>
                    <a:pt x="8761" y="15104"/>
                  </a:lnTo>
                  <a:lnTo>
                    <a:pt x="5789" y="17251"/>
                  </a:lnTo>
                  <a:lnTo>
                    <a:pt x="2488" y="28104"/>
                  </a:lnTo>
                  <a:lnTo>
                    <a:pt x="0" y="75347"/>
                  </a:lnTo>
                  <a:lnTo>
                    <a:pt x="10005" y="99577"/>
                  </a:lnTo>
                  <a:lnTo>
                    <a:pt x="20589" y="111965"/>
                  </a:lnTo>
                  <a:lnTo>
                    <a:pt x="39573" y="128542"/>
                  </a:lnTo>
                  <a:lnTo>
                    <a:pt x="52428" y="132600"/>
                  </a:lnTo>
                  <a:lnTo>
                    <a:pt x="66608" y="133345"/>
                  </a:lnTo>
                  <a:lnTo>
                    <a:pt x="76437" y="130148"/>
                  </a:lnTo>
                  <a:lnTo>
                    <a:pt x="87921" y="122398"/>
                  </a:lnTo>
                  <a:lnTo>
                    <a:pt x="91907" y="113642"/>
                  </a:lnTo>
                  <a:lnTo>
                    <a:pt x="94467" y="75604"/>
                  </a:lnTo>
                  <a:lnTo>
                    <a:pt x="89172" y="52980"/>
                  </a:lnTo>
                  <a:lnTo>
                    <a:pt x="74290" y="25215"/>
                  </a:lnTo>
                  <a:lnTo>
                    <a:pt x="56476" y="6405"/>
                  </a:lnTo>
                  <a:lnTo>
                    <a:pt x="50299" y="1927"/>
                  </a:lnTo>
                  <a:lnTo>
                    <a:pt x="44065" y="0"/>
                  </a:lnTo>
                  <a:lnTo>
                    <a:pt x="31493" y="681"/>
                  </a:lnTo>
                  <a:lnTo>
                    <a:pt x="27294" y="2344"/>
                  </a:lnTo>
                  <a:lnTo>
                    <a:pt x="24494" y="4511"/>
                  </a:lnTo>
                  <a:lnTo>
                    <a:pt x="22628" y="7015"/>
                  </a:lnTo>
                  <a:lnTo>
                    <a:pt x="9371" y="215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SMARTInkShape-721">
              <a:extLst>
                <a:ext uri="{FF2B5EF4-FFF2-40B4-BE49-F238E27FC236}">
                  <a16:creationId xmlns:a16="http://schemas.microsoft.com/office/drawing/2014/main" id="{1648B7E2-76F1-BFEC-37EB-7C0FD371F970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5610225" y="4629150"/>
              <a:ext cx="5543" cy="5489"/>
            </a:xfrm>
            <a:custGeom>
              <a:avLst/>
              <a:gdLst/>
              <a:ahLst/>
              <a:cxnLst/>
              <a:rect l="0" t="0" r="0" b="0"/>
              <a:pathLst>
                <a:path w="5543" h="5489">
                  <a:moveTo>
                    <a:pt x="0" y="0"/>
                  </a:moveTo>
                  <a:lnTo>
                    <a:pt x="0" y="0"/>
                  </a:lnTo>
                  <a:lnTo>
                    <a:pt x="5488" y="5488"/>
                  </a:lnTo>
                  <a:lnTo>
                    <a:pt x="276" y="276"/>
                  </a:lnTo>
                  <a:lnTo>
                    <a:pt x="5542" y="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SMARTInkShape-722">
              <a:extLst>
                <a:ext uri="{FF2B5EF4-FFF2-40B4-BE49-F238E27FC236}">
                  <a16:creationId xmlns:a16="http://schemas.microsoft.com/office/drawing/2014/main" id="{DE244B2B-1FB6-0398-4F8C-D552186F66C9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5383059" y="4572000"/>
              <a:ext cx="117071" cy="141746"/>
            </a:xfrm>
            <a:custGeom>
              <a:avLst/>
              <a:gdLst/>
              <a:ahLst/>
              <a:cxnLst/>
              <a:rect l="0" t="0" r="0" b="0"/>
              <a:pathLst>
                <a:path w="117071" h="141746">
                  <a:moveTo>
                    <a:pt x="46191" y="0"/>
                  </a:moveTo>
                  <a:lnTo>
                    <a:pt x="46191" y="0"/>
                  </a:lnTo>
                  <a:lnTo>
                    <a:pt x="24732" y="0"/>
                  </a:lnTo>
                  <a:lnTo>
                    <a:pt x="17957" y="2822"/>
                  </a:lnTo>
                  <a:lnTo>
                    <a:pt x="4984" y="13257"/>
                  </a:lnTo>
                  <a:lnTo>
                    <a:pt x="1418" y="27764"/>
                  </a:lnTo>
                  <a:lnTo>
                    <a:pt x="0" y="75035"/>
                  </a:lnTo>
                  <a:lnTo>
                    <a:pt x="11872" y="110553"/>
                  </a:lnTo>
                  <a:lnTo>
                    <a:pt x="31084" y="130006"/>
                  </a:lnTo>
                  <a:lnTo>
                    <a:pt x="47943" y="137156"/>
                  </a:lnTo>
                  <a:lnTo>
                    <a:pt x="79581" y="141745"/>
                  </a:lnTo>
                  <a:lnTo>
                    <a:pt x="99711" y="137483"/>
                  </a:lnTo>
                  <a:lnTo>
                    <a:pt x="104096" y="133990"/>
                  </a:lnTo>
                  <a:lnTo>
                    <a:pt x="116768" y="107198"/>
                  </a:lnTo>
                  <a:lnTo>
                    <a:pt x="117070" y="89271"/>
                  </a:lnTo>
                  <a:lnTo>
                    <a:pt x="112618" y="68251"/>
                  </a:lnTo>
                  <a:lnTo>
                    <a:pt x="91654" y="24314"/>
                  </a:lnTo>
                  <a:lnTo>
                    <a:pt x="79096" y="13276"/>
                  </a:lnTo>
                  <a:lnTo>
                    <a:pt x="63990" y="5900"/>
                  </a:lnTo>
                  <a:lnTo>
                    <a:pt x="50222" y="2623"/>
                  </a:lnTo>
                  <a:lnTo>
                    <a:pt x="37046" y="3989"/>
                  </a:lnTo>
                  <a:lnTo>
                    <a:pt x="8820" y="9429"/>
                  </a:lnTo>
                  <a:lnTo>
                    <a:pt x="27141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0" name="SMARTInkShape-Group115">
            <a:extLst>
              <a:ext uri="{FF2B5EF4-FFF2-40B4-BE49-F238E27FC236}">
                <a16:creationId xmlns:a16="http://schemas.microsoft.com/office/drawing/2014/main" id="{51A8BB16-B163-94C8-E4EB-F66EC18FF062}"/>
              </a:ext>
            </a:extLst>
          </p:cNvPr>
          <p:cNvGrpSpPr/>
          <p:nvPr/>
        </p:nvGrpSpPr>
        <p:grpSpPr>
          <a:xfrm>
            <a:off x="6019811" y="4752989"/>
            <a:ext cx="238115" cy="371462"/>
            <a:chOff x="6019811" y="4752989"/>
            <a:chExt cx="238115" cy="371462"/>
          </a:xfrm>
        </p:grpSpPr>
        <p:sp>
          <p:nvSpPr>
            <p:cNvPr id="598" name="SMARTInkShape-723">
              <a:extLst>
                <a:ext uri="{FF2B5EF4-FFF2-40B4-BE49-F238E27FC236}">
                  <a16:creationId xmlns:a16="http://schemas.microsoft.com/office/drawing/2014/main" id="{BDE32EF4-D335-2EF5-8128-933CD9BBC379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6019811" y="4752989"/>
              <a:ext cx="152390" cy="160375"/>
            </a:xfrm>
            <a:custGeom>
              <a:avLst/>
              <a:gdLst/>
              <a:ahLst/>
              <a:cxnLst/>
              <a:rect l="0" t="0" r="0" b="0"/>
              <a:pathLst>
                <a:path w="152390" h="160375">
                  <a:moveTo>
                    <a:pt x="47614" y="38086"/>
                  </a:moveTo>
                  <a:lnTo>
                    <a:pt x="47614" y="38086"/>
                  </a:lnTo>
                  <a:lnTo>
                    <a:pt x="39413" y="38086"/>
                  </a:lnTo>
                  <a:lnTo>
                    <a:pt x="38972" y="39144"/>
                  </a:lnTo>
                  <a:lnTo>
                    <a:pt x="38482" y="43143"/>
                  </a:lnTo>
                  <a:lnTo>
                    <a:pt x="35441" y="48447"/>
                  </a:lnTo>
                  <a:lnTo>
                    <a:pt x="24866" y="65534"/>
                  </a:lnTo>
                  <a:lnTo>
                    <a:pt x="11727" y="105429"/>
                  </a:lnTo>
                  <a:lnTo>
                    <a:pt x="7348" y="124008"/>
                  </a:lnTo>
                  <a:lnTo>
                    <a:pt x="420" y="149959"/>
                  </a:lnTo>
                  <a:lnTo>
                    <a:pt x="26" y="160374"/>
                  </a:lnTo>
                  <a:lnTo>
                    <a:pt x="0" y="156399"/>
                  </a:lnTo>
                  <a:lnTo>
                    <a:pt x="8632" y="126674"/>
                  </a:lnTo>
                  <a:lnTo>
                    <a:pt x="9436" y="85208"/>
                  </a:lnTo>
                  <a:lnTo>
                    <a:pt x="9513" y="38380"/>
                  </a:lnTo>
                  <a:lnTo>
                    <a:pt x="9514" y="151"/>
                  </a:lnTo>
                  <a:lnTo>
                    <a:pt x="25916" y="0"/>
                  </a:lnTo>
                  <a:lnTo>
                    <a:pt x="51761" y="7527"/>
                  </a:lnTo>
                  <a:lnTo>
                    <a:pt x="66390" y="9687"/>
                  </a:lnTo>
                  <a:lnTo>
                    <a:pt x="87228" y="16876"/>
                  </a:lnTo>
                  <a:lnTo>
                    <a:pt x="131130" y="19011"/>
                  </a:lnTo>
                  <a:lnTo>
                    <a:pt x="152389" y="190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SMARTInkShape-724">
              <a:extLst>
                <a:ext uri="{FF2B5EF4-FFF2-40B4-BE49-F238E27FC236}">
                  <a16:creationId xmlns:a16="http://schemas.microsoft.com/office/drawing/2014/main" id="{7653E6EF-22E6-BA1C-ADE2-BBCC159C0F76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6067459" y="4833215"/>
              <a:ext cx="190467" cy="291236"/>
            </a:xfrm>
            <a:custGeom>
              <a:avLst/>
              <a:gdLst/>
              <a:ahLst/>
              <a:cxnLst/>
              <a:rect l="0" t="0" r="0" b="0"/>
              <a:pathLst>
                <a:path w="190467" h="291236">
                  <a:moveTo>
                    <a:pt x="9491" y="15010"/>
                  </a:moveTo>
                  <a:lnTo>
                    <a:pt x="9491" y="15010"/>
                  </a:lnTo>
                  <a:lnTo>
                    <a:pt x="9491" y="5877"/>
                  </a:lnTo>
                  <a:lnTo>
                    <a:pt x="359" y="5495"/>
                  </a:lnTo>
                  <a:lnTo>
                    <a:pt x="44" y="0"/>
                  </a:lnTo>
                  <a:lnTo>
                    <a:pt x="0" y="2341"/>
                  </a:lnTo>
                  <a:lnTo>
                    <a:pt x="2803" y="6910"/>
                  </a:lnTo>
                  <a:lnTo>
                    <a:pt x="7577" y="14585"/>
                  </a:lnTo>
                  <a:lnTo>
                    <a:pt x="26535" y="56888"/>
                  </a:lnTo>
                  <a:lnTo>
                    <a:pt x="54127" y="97499"/>
                  </a:lnTo>
                  <a:lnTo>
                    <a:pt x="82958" y="139663"/>
                  </a:lnTo>
                  <a:lnTo>
                    <a:pt x="108003" y="178157"/>
                  </a:lnTo>
                  <a:lnTo>
                    <a:pt x="133333" y="219784"/>
                  </a:lnTo>
                  <a:lnTo>
                    <a:pt x="152371" y="239373"/>
                  </a:lnTo>
                  <a:lnTo>
                    <a:pt x="158719" y="243960"/>
                  </a:lnTo>
                  <a:lnTo>
                    <a:pt x="165773" y="254702"/>
                  </a:lnTo>
                  <a:lnTo>
                    <a:pt x="167654" y="260530"/>
                  </a:lnTo>
                  <a:lnTo>
                    <a:pt x="175388" y="269827"/>
                  </a:lnTo>
                  <a:lnTo>
                    <a:pt x="183764" y="277487"/>
                  </a:lnTo>
                  <a:lnTo>
                    <a:pt x="190466" y="2912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0" name="SMARTInkShape-Group116">
            <a:extLst>
              <a:ext uri="{FF2B5EF4-FFF2-40B4-BE49-F238E27FC236}">
                <a16:creationId xmlns:a16="http://schemas.microsoft.com/office/drawing/2014/main" id="{6F10DB92-ED37-88D8-FB12-7B43084F3FCA}"/>
              </a:ext>
            </a:extLst>
          </p:cNvPr>
          <p:cNvGrpSpPr/>
          <p:nvPr/>
        </p:nvGrpSpPr>
        <p:grpSpPr>
          <a:xfrm>
            <a:off x="6038850" y="5029200"/>
            <a:ext cx="257176" cy="190501"/>
            <a:chOff x="6038850" y="5029200"/>
            <a:chExt cx="257176" cy="190501"/>
          </a:xfrm>
        </p:grpSpPr>
        <p:sp>
          <p:nvSpPr>
            <p:cNvPr id="601" name="SMARTInkShape-725">
              <a:extLst>
                <a:ext uri="{FF2B5EF4-FFF2-40B4-BE49-F238E27FC236}">
                  <a16:creationId xmlns:a16="http://schemas.microsoft.com/office/drawing/2014/main" id="{17B32367-8D1F-051D-9D97-9A85FF31078E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6162675" y="51339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SMARTInkShape-726">
              <a:extLst>
                <a:ext uri="{FF2B5EF4-FFF2-40B4-BE49-F238E27FC236}">
                  <a16:creationId xmlns:a16="http://schemas.microsoft.com/office/drawing/2014/main" id="{7CD7DE51-DCDC-14E4-1EBD-2EE30DABD240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6181725" y="51816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SMARTInkShape-727">
              <a:extLst>
                <a:ext uri="{FF2B5EF4-FFF2-40B4-BE49-F238E27FC236}">
                  <a16:creationId xmlns:a16="http://schemas.microsoft.com/office/drawing/2014/main" id="{075AFBB8-AC11-14BF-09E3-EB7E781870E3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6172200" y="52197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SMARTInkShape-728">
              <a:extLst>
                <a:ext uri="{FF2B5EF4-FFF2-40B4-BE49-F238E27FC236}">
                  <a16:creationId xmlns:a16="http://schemas.microsoft.com/office/drawing/2014/main" id="{1D1DFEA8-8F62-88FA-0748-289C91022355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6076950" y="52006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SMARTInkShape-729">
              <a:extLst>
                <a:ext uri="{FF2B5EF4-FFF2-40B4-BE49-F238E27FC236}">
                  <a16:creationId xmlns:a16="http://schemas.microsoft.com/office/drawing/2014/main" id="{986737AE-4CB4-0407-6422-D7E53BED46CC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6038850" y="51339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SMARTInkShape-730">
              <a:extLst>
                <a:ext uri="{FF2B5EF4-FFF2-40B4-BE49-F238E27FC236}">
                  <a16:creationId xmlns:a16="http://schemas.microsoft.com/office/drawing/2014/main" id="{B6D817DD-D654-2935-31CB-12EA1BB2A652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6162675" y="50577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SMARTInkShape-731">
              <a:extLst>
                <a:ext uri="{FF2B5EF4-FFF2-40B4-BE49-F238E27FC236}">
                  <a16:creationId xmlns:a16="http://schemas.microsoft.com/office/drawing/2014/main" id="{2A9119D5-D01F-4055-5D4E-ABF181D53842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6286500" y="50292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3994"/>
                  </a:lnTo>
                  <a:lnTo>
                    <a:pt x="7539" y="8689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SMARTInkShape-732">
              <a:extLst>
                <a:ext uri="{FF2B5EF4-FFF2-40B4-BE49-F238E27FC236}">
                  <a16:creationId xmlns:a16="http://schemas.microsoft.com/office/drawing/2014/main" id="{63424D7C-8C0D-B7F1-50B4-DC9F3BD6AD98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6276975" y="50958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4469"/>
                  </a:lnTo>
                  <a:lnTo>
                    <a:pt x="1058" y="2980"/>
                  </a:lnTo>
                  <a:lnTo>
                    <a:pt x="2822" y="1986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SMARTInkShape-733">
              <a:extLst>
                <a:ext uri="{FF2B5EF4-FFF2-40B4-BE49-F238E27FC236}">
                  <a16:creationId xmlns:a16="http://schemas.microsoft.com/office/drawing/2014/main" id="{060CDA00-CA03-974E-298A-AD631942CA85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6238875" y="516255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6" name="SMARTInkShape-Group117">
            <a:extLst>
              <a:ext uri="{FF2B5EF4-FFF2-40B4-BE49-F238E27FC236}">
                <a16:creationId xmlns:a16="http://schemas.microsoft.com/office/drawing/2014/main" id="{228906C6-6F43-7266-2EC1-0410683E629F}"/>
              </a:ext>
            </a:extLst>
          </p:cNvPr>
          <p:cNvGrpSpPr/>
          <p:nvPr/>
        </p:nvGrpSpPr>
        <p:grpSpPr>
          <a:xfrm>
            <a:off x="6619875" y="5440226"/>
            <a:ext cx="552451" cy="170000"/>
            <a:chOff x="6619875" y="5440226"/>
            <a:chExt cx="552451" cy="170000"/>
          </a:xfrm>
        </p:grpSpPr>
        <p:sp>
          <p:nvSpPr>
            <p:cNvPr id="611" name="SMARTInkShape-734">
              <a:extLst>
                <a:ext uri="{FF2B5EF4-FFF2-40B4-BE49-F238E27FC236}">
                  <a16:creationId xmlns:a16="http://schemas.microsoft.com/office/drawing/2014/main" id="{21F850ED-1A47-CBA4-64A8-1116D464ACEA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7077782" y="5440226"/>
              <a:ext cx="94544" cy="170000"/>
            </a:xfrm>
            <a:custGeom>
              <a:avLst/>
              <a:gdLst/>
              <a:ahLst/>
              <a:cxnLst/>
              <a:rect l="0" t="0" r="0" b="0"/>
              <a:pathLst>
                <a:path w="94544" h="170000">
                  <a:moveTo>
                    <a:pt x="56443" y="36649"/>
                  </a:moveTo>
                  <a:lnTo>
                    <a:pt x="56443" y="36649"/>
                  </a:lnTo>
                  <a:lnTo>
                    <a:pt x="70990" y="22101"/>
                  </a:lnTo>
                  <a:lnTo>
                    <a:pt x="71432" y="20600"/>
                  </a:lnTo>
                  <a:lnTo>
                    <a:pt x="70669" y="19600"/>
                  </a:lnTo>
                  <a:lnTo>
                    <a:pt x="69102" y="18933"/>
                  </a:lnTo>
                  <a:lnTo>
                    <a:pt x="68057" y="17430"/>
                  </a:lnTo>
                  <a:lnTo>
                    <a:pt x="66243" y="9515"/>
                  </a:lnTo>
                  <a:lnTo>
                    <a:pt x="60993" y="3445"/>
                  </a:lnTo>
                  <a:lnTo>
                    <a:pt x="55643" y="724"/>
                  </a:lnTo>
                  <a:lnTo>
                    <a:pt x="52735" y="0"/>
                  </a:lnTo>
                  <a:lnTo>
                    <a:pt x="38529" y="4035"/>
                  </a:lnTo>
                  <a:lnTo>
                    <a:pt x="11372" y="17904"/>
                  </a:lnTo>
                  <a:lnTo>
                    <a:pt x="4662" y="24084"/>
                  </a:lnTo>
                  <a:lnTo>
                    <a:pt x="1679" y="30359"/>
                  </a:lnTo>
                  <a:lnTo>
                    <a:pt x="0" y="39841"/>
                  </a:lnTo>
                  <a:lnTo>
                    <a:pt x="1881" y="43011"/>
                  </a:lnTo>
                  <a:lnTo>
                    <a:pt x="9616" y="49354"/>
                  </a:lnTo>
                  <a:lnTo>
                    <a:pt x="20109" y="52879"/>
                  </a:lnTo>
                  <a:lnTo>
                    <a:pt x="39036" y="55142"/>
                  </a:lnTo>
                  <a:lnTo>
                    <a:pt x="42721" y="53211"/>
                  </a:lnTo>
                  <a:lnTo>
                    <a:pt x="72292" y="21974"/>
                  </a:lnTo>
                  <a:lnTo>
                    <a:pt x="84459" y="17770"/>
                  </a:lnTo>
                  <a:lnTo>
                    <a:pt x="84996" y="57626"/>
                  </a:lnTo>
                  <a:lnTo>
                    <a:pt x="85014" y="99236"/>
                  </a:lnTo>
                  <a:lnTo>
                    <a:pt x="93660" y="145909"/>
                  </a:lnTo>
                  <a:lnTo>
                    <a:pt x="94428" y="158347"/>
                  </a:lnTo>
                  <a:lnTo>
                    <a:pt x="93407" y="159055"/>
                  </a:lnTo>
                  <a:lnTo>
                    <a:pt x="89032" y="160054"/>
                  </a:lnTo>
                  <a:lnTo>
                    <a:pt x="93609" y="160419"/>
                  </a:lnTo>
                  <a:lnTo>
                    <a:pt x="94543" y="1699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SMARTInkShape-735">
              <a:extLst>
                <a:ext uri="{FF2B5EF4-FFF2-40B4-BE49-F238E27FC236}">
                  <a16:creationId xmlns:a16="http://schemas.microsoft.com/office/drawing/2014/main" id="{A480EDEF-F419-D5E8-FB25-FD575B5283EC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6954477" y="5457825"/>
              <a:ext cx="122041" cy="133305"/>
            </a:xfrm>
            <a:custGeom>
              <a:avLst/>
              <a:gdLst/>
              <a:ahLst/>
              <a:cxnLst/>
              <a:rect l="0" t="0" r="0" b="0"/>
              <a:pathLst>
                <a:path w="122041" h="133305">
                  <a:moveTo>
                    <a:pt x="94023" y="38100"/>
                  </a:moveTo>
                  <a:lnTo>
                    <a:pt x="94023" y="38100"/>
                  </a:lnTo>
                  <a:lnTo>
                    <a:pt x="99079" y="38100"/>
                  </a:lnTo>
                  <a:lnTo>
                    <a:pt x="100568" y="37042"/>
                  </a:lnTo>
                  <a:lnTo>
                    <a:pt x="101561" y="35278"/>
                  </a:lnTo>
                  <a:lnTo>
                    <a:pt x="102223" y="33044"/>
                  </a:lnTo>
                  <a:lnTo>
                    <a:pt x="103724" y="31555"/>
                  </a:lnTo>
                  <a:lnTo>
                    <a:pt x="112947" y="28609"/>
                  </a:lnTo>
                  <a:lnTo>
                    <a:pt x="107980" y="28585"/>
                  </a:lnTo>
                  <a:lnTo>
                    <a:pt x="106502" y="27524"/>
                  </a:lnTo>
                  <a:lnTo>
                    <a:pt x="96203" y="12329"/>
                  </a:lnTo>
                  <a:lnTo>
                    <a:pt x="90405" y="6185"/>
                  </a:lnTo>
                  <a:lnTo>
                    <a:pt x="81479" y="2749"/>
                  </a:lnTo>
                  <a:lnTo>
                    <a:pt x="58502" y="543"/>
                  </a:lnTo>
                  <a:lnTo>
                    <a:pt x="34816" y="10274"/>
                  </a:lnTo>
                  <a:lnTo>
                    <a:pt x="0" y="37087"/>
                  </a:lnTo>
                  <a:lnTo>
                    <a:pt x="2140" y="40472"/>
                  </a:lnTo>
                  <a:lnTo>
                    <a:pt x="7678" y="45504"/>
                  </a:lnTo>
                  <a:lnTo>
                    <a:pt x="17194" y="51269"/>
                  </a:lnTo>
                  <a:lnTo>
                    <a:pt x="63005" y="66748"/>
                  </a:lnTo>
                  <a:lnTo>
                    <a:pt x="93415" y="78375"/>
                  </a:lnTo>
                  <a:lnTo>
                    <a:pt x="111659" y="94386"/>
                  </a:lnTo>
                  <a:lnTo>
                    <a:pt x="117736" y="102980"/>
                  </a:lnTo>
                  <a:lnTo>
                    <a:pt x="121638" y="112064"/>
                  </a:lnTo>
                  <a:lnTo>
                    <a:pt x="119349" y="116129"/>
                  </a:lnTo>
                  <a:lnTo>
                    <a:pt x="109255" y="127361"/>
                  </a:lnTo>
                  <a:lnTo>
                    <a:pt x="103263" y="130688"/>
                  </a:lnTo>
                  <a:lnTo>
                    <a:pt x="90791" y="132824"/>
                  </a:lnTo>
                  <a:lnTo>
                    <a:pt x="66736" y="133304"/>
                  </a:lnTo>
                  <a:lnTo>
                    <a:pt x="57907" y="130507"/>
                  </a:lnTo>
                  <a:lnTo>
                    <a:pt x="48672" y="125145"/>
                  </a:lnTo>
                  <a:lnTo>
                    <a:pt x="47913" y="123647"/>
                  </a:lnTo>
                  <a:lnTo>
                    <a:pt x="47072" y="119160"/>
                  </a:lnTo>
                  <a:lnTo>
                    <a:pt x="45789" y="117540"/>
                  </a:lnTo>
                  <a:lnTo>
                    <a:pt x="41542" y="115740"/>
                  </a:lnTo>
                  <a:lnTo>
                    <a:pt x="41044" y="114202"/>
                  </a:lnTo>
                  <a:lnTo>
                    <a:pt x="41770" y="112118"/>
                  </a:lnTo>
                  <a:lnTo>
                    <a:pt x="44342" y="106980"/>
                  </a:lnTo>
                  <a:lnTo>
                    <a:pt x="45483" y="101169"/>
                  </a:lnTo>
                  <a:lnTo>
                    <a:pt x="51636" y="95058"/>
                  </a:lnTo>
                  <a:lnTo>
                    <a:pt x="60368" y="89872"/>
                  </a:lnTo>
                  <a:lnTo>
                    <a:pt x="71234" y="85896"/>
                  </a:lnTo>
                  <a:lnTo>
                    <a:pt x="103538" y="59920"/>
                  </a:lnTo>
                  <a:lnTo>
                    <a:pt x="106716" y="58997"/>
                  </a:lnTo>
                  <a:lnTo>
                    <a:pt x="113070" y="52326"/>
                  </a:lnTo>
                  <a:lnTo>
                    <a:pt x="118363" y="43364"/>
                  </a:lnTo>
                  <a:lnTo>
                    <a:pt x="121343" y="32369"/>
                  </a:lnTo>
                  <a:lnTo>
                    <a:pt x="122040" y="25675"/>
                  </a:lnTo>
                  <a:lnTo>
                    <a:pt x="119528" y="19172"/>
                  </a:lnTo>
                  <a:lnTo>
                    <a:pt x="109292" y="6374"/>
                  </a:lnTo>
                  <a:lnTo>
                    <a:pt x="103279" y="2834"/>
                  </a:lnTo>
                  <a:lnTo>
                    <a:pt x="94184" y="373"/>
                  </a:lnTo>
                  <a:lnTo>
                    <a:pt x="8449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SMARTInkShape-736">
              <a:extLst>
                <a:ext uri="{FF2B5EF4-FFF2-40B4-BE49-F238E27FC236}">
                  <a16:creationId xmlns:a16="http://schemas.microsoft.com/office/drawing/2014/main" id="{76EE212E-6547-7F17-4947-B36F7AA4F334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6915150" y="55911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1058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SMARTInkShape-737">
              <a:extLst>
                <a:ext uri="{FF2B5EF4-FFF2-40B4-BE49-F238E27FC236}">
                  <a16:creationId xmlns:a16="http://schemas.microsoft.com/office/drawing/2014/main" id="{2C7FCDB8-17AD-7569-68D5-EA9276509905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6773787" y="5487385"/>
              <a:ext cx="100589" cy="111387"/>
            </a:xfrm>
            <a:custGeom>
              <a:avLst/>
              <a:gdLst/>
              <a:ahLst/>
              <a:cxnLst/>
              <a:rect l="0" t="0" r="0" b="0"/>
              <a:pathLst>
                <a:path w="100589" h="111387">
                  <a:moveTo>
                    <a:pt x="46113" y="18065"/>
                  </a:moveTo>
                  <a:lnTo>
                    <a:pt x="46113" y="18065"/>
                  </a:lnTo>
                  <a:lnTo>
                    <a:pt x="51169" y="18065"/>
                  </a:lnTo>
                  <a:lnTo>
                    <a:pt x="52658" y="17007"/>
                  </a:lnTo>
                  <a:lnTo>
                    <a:pt x="53651" y="15243"/>
                  </a:lnTo>
                  <a:lnTo>
                    <a:pt x="55245" y="9864"/>
                  </a:lnTo>
                  <a:lnTo>
                    <a:pt x="54318" y="9423"/>
                  </a:lnTo>
                  <a:lnTo>
                    <a:pt x="26900" y="8543"/>
                  </a:lnTo>
                  <a:lnTo>
                    <a:pt x="18877" y="11363"/>
                  </a:lnTo>
                  <a:lnTo>
                    <a:pt x="15256" y="13597"/>
                  </a:lnTo>
                  <a:lnTo>
                    <a:pt x="12841" y="16145"/>
                  </a:lnTo>
                  <a:lnTo>
                    <a:pt x="3592" y="35986"/>
                  </a:lnTo>
                  <a:lnTo>
                    <a:pt x="0" y="53597"/>
                  </a:lnTo>
                  <a:lnTo>
                    <a:pt x="3994" y="72219"/>
                  </a:lnTo>
                  <a:lnTo>
                    <a:pt x="11879" y="86087"/>
                  </a:lnTo>
                  <a:lnTo>
                    <a:pt x="30299" y="106804"/>
                  </a:lnTo>
                  <a:lnTo>
                    <a:pt x="39437" y="110422"/>
                  </a:lnTo>
                  <a:lnTo>
                    <a:pt x="44837" y="111386"/>
                  </a:lnTo>
                  <a:lnTo>
                    <a:pt x="56482" y="109635"/>
                  </a:lnTo>
                  <a:lnTo>
                    <a:pt x="81205" y="99888"/>
                  </a:lnTo>
                  <a:lnTo>
                    <a:pt x="90990" y="91119"/>
                  </a:lnTo>
                  <a:lnTo>
                    <a:pt x="95081" y="85818"/>
                  </a:lnTo>
                  <a:lnTo>
                    <a:pt x="99626" y="71461"/>
                  </a:lnTo>
                  <a:lnTo>
                    <a:pt x="100588" y="53438"/>
                  </a:lnTo>
                  <a:lnTo>
                    <a:pt x="95179" y="22666"/>
                  </a:lnTo>
                  <a:lnTo>
                    <a:pt x="89793" y="10232"/>
                  </a:lnTo>
                  <a:lnTo>
                    <a:pt x="83870" y="4000"/>
                  </a:lnTo>
                  <a:lnTo>
                    <a:pt x="77710" y="1231"/>
                  </a:lnTo>
                  <a:lnTo>
                    <a:pt x="71446" y="0"/>
                  </a:lnTo>
                  <a:lnTo>
                    <a:pt x="69351" y="730"/>
                  </a:lnTo>
                  <a:lnTo>
                    <a:pt x="65163" y="85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SMARTInkShape-738">
              <a:extLst>
                <a:ext uri="{FF2B5EF4-FFF2-40B4-BE49-F238E27FC236}">
                  <a16:creationId xmlns:a16="http://schemas.microsoft.com/office/drawing/2014/main" id="{41386D80-62B9-BC20-FC48-FA788B9371BC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6619875" y="5543550"/>
              <a:ext cx="95251" cy="8202"/>
            </a:xfrm>
            <a:custGeom>
              <a:avLst/>
              <a:gdLst/>
              <a:ahLst/>
              <a:cxnLst/>
              <a:rect l="0" t="0" r="0" b="0"/>
              <a:pathLst>
                <a:path w="95251" h="8202">
                  <a:moveTo>
                    <a:pt x="0" y="0"/>
                  </a:moveTo>
                  <a:lnTo>
                    <a:pt x="0" y="0"/>
                  </a:lnTo>
                  <a:lnTo>
                    <a:pt x="18362" y="1058"/>
                  </a:lnTo>
                  <a:lnTo>
                    <a:pt x="48201" y="8201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2" name="SMARTInkShape-Group118">
            <a:extLst>
              <a:ext uri="{FF2B5EF4-FFF2-40B4-BE49-F238E27FC236}">
                <a16:creationId xmlns:a16="http://schemas.microsoft.com/office/drawing/2014/main" id="{707B6281-3037-B80F-3A49-9A6818020559}"/>
              </a:ext>
            </a:extLst>
          </p:cNvPr>
          <p:cNvGrpSpPr/>
          <p:nvPr/>
        </p:nvGrpSpPr>
        <p:grpSpPr>
          <a:xfrm>
            <a:off x="8033612" y="1134953"/>
            <a:ext cx="824639" cy="217598"/>
            <a:chOff x="8033612" y="1134953"/>
            <a:chExt cx="824639" cy="217598"/>
          </a:xfrm>
        </p:grpSpPr>
        <p:sp>
          <p:nvSpPr>
            <p:cNvPr id="617" name="SMARTInkShape-739">
              <a:extLst>
                <a:ext uri="{FF2B5EF4-FFF2-40B4-BE49-F238E27FC236}">
                  <a16:creationId xmlns:a16="http://schemas.microsoft.com/office/drawing/2014/main" id="{13437113-8C6A-19C9-CCAF-86F2CCCA5DA6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8750330" y="1134953"/>
              <a:ext cx="107921" cy="217598"/>
            </a:xfrm>
            <a:custGeom>
              <a:avLst/>
              <a:gdLst/>
              <a:ahLst/>
              <a:cxnLst/>
              <a:rect l="0" t="0" r="0" b="0"/>
              <a:pathLst>
                <a:path w="107921" h="217598">
                  <a:moveTo>
                    <a:pt x="107920" y="36622"/>
                  </a:moveTo>
                  <a:lnTo>
                    <a:pt x="107920" y="36622"/>
                  </a:lnTo>
                  <a:lnTo>
                    <a:pt x="107920" y="13956"/>
                  </a:lnTo>
                  <a:lnTo>
                    <a:pt x="106862" y="11986"/>
                  </a:lnTo>
                  <a:lnTo>
                    <a:pt x="105096" y="10673"/>
                  </a:lnTo>
                  <a:lnTo>
                    <a:pt x="69128" y="0"/>
                  </a:lnTo>
                  <a:lnTo>
                    <a:pt x="28250" y="12964"/>
                  </a:lnTo>
                  <a:lnTo>
                    <a:pt x="15008" y="20110"/>
                  </a:lnTo>
                  <a:lnTo>
                    <a:pt x="1603" y="35140"/>
                  </a:lnTo>
                  <a:lnTo>
                    <a:pt x="0" y="40926"/>
                  </a:lnTo>
                  <a:lnTo>
                    <a:pt x="1042" y="52999"/>
                  </a:lnTo>
                  <a:lnTo>
                    <a:pt x="5032" y="62598"/>
                  </a:lnTo>
                  <a:lnTo>
                    <a:pt x="9275" y="71450"/>
                  </a:lnTo>
                  <a:lnTo>
                    <a:pt x="12723" y="86217"/>
                  </a:lnTo>
                  <a:lnTo>
                    <a:pt x="14821" y="88736"/>
                  </a:lnTo>
                  <a:lnTo>
                    <a:pt x="17280" y="90414"/>
                  </a:lnTo>
                  <a:lnTo>
                    <a:pt x="28477" y="89458"/>
                  </a:lnTo>
                  <a:lnTo>
                    <a:pt x="55439" y="83875"/>
                  </a:lnTo>
                  <a:lnTo>
                    <a:pt x="82567" y="67002"/>
                  </a:lnTo>
                  <a:lnTo>
                    <a:pt x="107904" y="36640"/>
                  </a:lnTo>
                  <a:lnTo>
                    <a:pt x="107920" y="84155"/>
                  </a:lnTo>
                  <a:lnTo>
                    <a:pt x="106862" y="110497"/>
                  </a:lnTo>
                  <a:lnTo>
                    <a:pt x="98983" y="157210"/>
                  </a:lnTo>
                  <a:lnTo>
                    <a:pt x="97413" y="182441"/>
                  </a:lnTo>
                  <a:lnTo>
                    <a:pt x="93373" y="190684"/>
                  </a:lnTo>
                  <a:lnTo>
                    <a:pt x="92929" y="193305"/>
                  </a:lnTo>
                  <a:lnTo>
                    <a:pt x="93692" y="195052"/>
                  </a:lnTo>
                  <a:lnTo>
                    <a:pt x="95260" y="196217"/>
                  </a:lnTo>
                  <a:lnTo>
                    <a:pt x="97002" y="200334"/>
                  </a:lnTo>
                  <a:lnTo>
                    <a:pt x="98312" y="207619"/>
                  </a:lnTo>
                  <a:lnTo>
                    <a:pt x="88870" y="21759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SMARTInkShape-740">
              <a:extLst>
                <a:ext uri="{FF2B5EF4-FFF2-40B4-BE49-F238E27FC236}">
                  <a16:creationId xmlns:a16="http://schemas.microsoft.com/office/drawing/2014/main" id="{2689736E-A52B-0E18-A89D-83713CC88ADD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8580001" y="1162050"/>
              <a:ext cx="116194" cy="151875"/>
            </a:xfrm>
            <a:custGeom>
              <a:avLst/>
              <a:gdLst/>
              <a:ahLst/>
              <a:cxnLst/>
              <a:rect l="0" t="0" r="0" b="0"/>
              <a:pathLst>
                <a:path w="116194" h="151875">
                  <a:moveTo>
                    <a:pt x="87749" y="19050"/>
                  </a:moveTo>
                  <a:lnTo>
                    <a:pt x="87749" y="19050"/>
                  </a:lnTo>
                  <a:lnTo>
                    <a:pt x="82693" y="19050"/>
                  </a:lnTo>
                  <a:lnTo>
                    <a:pt x="82261" y="17992"/>
                  </a:lnTo>
                  <a:lnTo>
                    <a:pt x="84604" y="13994"/>
                  </a:lnTo>
                  <a:lnTo>
                    <a:pt x="86711" y="12504"/>
                  </a:lnTo>
                  <a:lnTo>
                    <a:pt x="91873" y="10849"/>
                  </a:lnTo>
                  <a:lnTo>
                    <a:pt x="92615" y="9349"/>
                  </a:lnTo>
                  <a:lnTo>
                    <a:pt x="92050" y="7291"/>
                  </a:lnTo>
                  <a:lnTo>
                    <a:pt x="90617" y="4861"/>
                  </a:lnTo>
                  <a:lnTo>
                    <a:pt x="90719" y="3240"/>
                  </a:lnTo>
                  <a:lnTo>
                    <a:pt x="91846" y="2160"/>
                  </a:lnTo>
                  <a:lnTo>
                    <a:pt x="93656" y="1440"/>
                  </a:lnTo>
                  <a:lnTo>
                    <a:pt x="93804" y="960"/>
                  </a:lnTo>
                  <a:lnTo>
                    <a:pt x="91145" y="427"/>
                  </a:lnTo>
                  <a:lnTo>
                    <a:pt x="72154" y="1143"/>
                  </a:lnTo>
                  <a:lnTo>
                    <a:pt x="34855" y="13269"/>
                  </a:lnTo>
                  <a:lnTo>
                    <a:pt x="27199" y="19303"/>
                  </a:lnTo>
                  <a:lnTo>
                    <a:pt x="9848" y="41504"/>
                  </a:lnTo>
                  <a:lnTo>
                    <a:pt x="9358" y="45661"/>
                  </a:lnTo>
                  <a:lnTo>
                    <a:pt x="11421" y="61534"/>
                  </a:lnTo>
                  <a:lnTo>
                    <a:pt x="12522" y="63248"/>
                  </a:lnTo>
                  <a:lnTo>
                    <a:pt x="14315" y="64390"/>
                  </a:lnTo>
                  <a:lnTo>
                    <a:pt x="19739" y="66224"/>
                  </a:lnTo>
                  <a:lnTo>
                    <a:pt x="20481" y="69297"/>
                  </a:lnTo>
                  <a:lnTo>
                    <a:pt x="20679" y="71598"/>
                  </a:lnTo>
                  <a:lnTo>
                    <a:pt x="22927" y="73132"/>
                  </a:lnTo>
                  <a:lnTo>
                    <a:pt x="68932" y="83725"/>
                  </a:lnTo>
                  <a:lnTo>
                    <a:pt x="90119" y="98580"/>
                  </a:lnTo>
                  <a:lnTo>
                    <a:pt x="100211" y="113052"/>
                  </a:lnTo>
                  <a:lnTo>
                    <a:pt x="106556" y="128243"/>
                  </a:lnTo>
                  <a:lnTo>
                    <a:pt x="108755" y="129945"/>
                  </a:lnTo>
                  <a:lnTo>
                    <a:pt x="111279" y="131080"/>
                  </a:lnTo>
                  <a:lnTo>
                    <a:pt x="112960" y="132895"/>
                  </a:lnTo>
                  <a:lnTo>
                    <a:pt x="114829" y="137734"/>
                  </a:lnTo>
                  <a:lnTo>
                    <a:pt x="116193" y="150625"/>
                  </a:lnTo>
                  <a:lnTo>
                    <a:pt x="106173" y="151874"/>
                  </a:lnTo>
                  <a:lnTo>
                    <a:pt x="82764" y="151238"/>
                  </a:lnTo>
                  <a:lnTo>
                    <a:pt x="36708" y="136144"/>
                  </a:lnTo>
                  <a:lnTo>
                    <a:pt x="2163" y="125656"/>
                  </a:lnTo>
                  <a:lnTo>
                    <a:pt x="0" y="121871"/>
                  </a:lnTo>
                  <a:lnTo>
                    <a:pt x="419" y="109198"/>
                  </a:lnTo>
                  <a:lnTo>
                    <a:pt x="2012" y="104549"/>
                  </a:lnTo>
                  <a:lnTo>
                    <a:pt x="4132" y="101449"/>
                  </a:lnTo>
                  <a:lnTo>
                    <a:pt x="6605" y="99383"/>
                  </a:lnTo>
                  <a:lnTo>
                    <a:pt x="7195" y="98005"/>
                  </a:lnTo>
                  <a:lnTo>
                    <a:pt x="6530" y="97087"/>
                  </a:lnTo>
                  <a:lnTo>
                    <a:pt x="5028" y="96474"/>
                  </a:lnTo>
                  <a:lnTo>
                    <a:pt x="11826" y="92972"/>
                  </a:lnTo>
                  <a:lnTo>
                    <a:pt x="58147" y="72916"/>
                  </a:lnTo>
                  <a:lnTo>
                    <a:pt x="102012" y="47501"/>
                  </a:lnTo>
                  <a:lnTo>
                    <a:pt x="112083" y="40886"/>
                  </a:lnTo>
                  <a:lnTo>
                    <a:pt x="112438" y="38899"/>
                  </a:lnTo>
                  <a:lnTo>
                    <a:pt x="98880" y="12638"/>
                  </a:lnTo>
                  <a:lnTo>
                    <a:pt x="92694" y="5391"/>
                  </a:lnTo>
                  <a:lnTo>
                    <a:pt x="7822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SMARTInkShape-741">
              <a:extLst>
                <a:ext uri="{FF2B5EF4-FFF2-40B4-BE49-F238E27FC236}">
                  <a16:creationId xmlns:a16="http://schemas.microsoft.com/office/drawing/2014/main" id="{D3D6A21A-A0AA-6794-18CD-2CBB1505C0A5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8440614" y="1295400"/>
              <a:ext cx="23074" cy="9526"/>
            </a:xfrm>
            <a:custGeom>
              <a:avLst/>
              <a:gdLst/>
              <a:ahLst/>
              <a:cxnLst/>
              <a:rect l="0" t="0" r="0" b="0"/>
              <a:pathLst>
                <a:path w="23074" h="9526">
                  <a:moveTo>
                    <a:pt x="17586" y="0"/>
                  </a:moveTo>
                  <a:lnTo>
                    <a:pt x="17586" y="0"/>
                  </a:lnTo>
                  <a:lnTo>
                    <a:pt x="12098" y="0"/>
                  </a:lnTo>
                  <a:lnTo>
                    <a:pt x="17562" y="0"/>
                  </a:lnTo>
                  <a:lnTo>
                    <a:pt x="17577" y="5057"/>
                  </a:lnTo>
                  <a:lnTo>
                    <a:pt x="18638" y="5488"/>
                  </a:lnTo>
                  <a:lnTo>
                    <a:pt x="22641" y="3144"/>
                  </a:lnTo>
                  <a:lnTo>
                    <a:pt x="23073" y="3155"/>
                  </a:lnTo>
                  <a:lnTo>
                    <a:pt x="20730" y="5988"/>
                  </a:lnTo>
                  <a:lnTo>
                    <a:pt x="18624" y="6109"/>
                  </a:lnTo>
                  <a:lnTo>
                    <a:pt x="9661" y="1014"/>
                  </a:lnTo>
                  <a:lnTo>
                    <a:pt x="5950" y="3273"/>
                  </a:lnTo>
                  <a:lnTo>
                    <a:pt x="3479" y="5357"/>
                  </a:lnTo>
                  <a:lnTo>
                    <a:pt x="1830" y="5688"/>
                  </a:lnTo>
                  <a:lnTo>
                    <a:pt x="732" y="4850"/>
                  </a:lnTo>
                  <a:lnTo>
                    <a:pt x="0" y="3234"/>
                  </a:lnTo>
                  <a:lnTo>
                    <a:pt x="569" y="3214"/>
                  </a:lnTo>
                  <a:lnTo>
                    <a:pt x="6429" y="7185"/>
                  </a:lnTo>
                  <a:lnTo>
                    <a:pt x="17586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SMARTInkShape-742">
              <a:extLst>
                <a:ext uri="{FF2B5EF4-FFF2-40B4-BE49-F238E27FC236}">
                  <a16:creationId xmlns:a16="http://schemas.microsoft.com/office/drawing/2014/main" id="{386E8A0E-18AC-6B87-3B7C-7075B273F8D3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8245335" y="1174205"/>
              <a:ext cx="147651" cy="139814"/>
            </a:xfrm>
            <a:custGeom>
              <a:avLst/>
              <a:gdLst/>
              <a:ahLst/>
              <a:cxnLst/>
              <a:rect l="0" t="0" r="0" b="0"/>
              <a:pathLst>
                <a:path w="147651" h="139814">
                  <a:moveTo>
                    <a:pt x="89040" y="25945"/>
                  </a:moveTo>
                  <a:lnTo>
                    <a:pt x="89040" y="25945"/>
                  </a:lnTo>
                  <a:lnTo>
                    <a:pt x="98174" y="16812"/>
                  </a:lnTo>
                  <a:lnTo>
                    <a:pt x="98449" y="11480"/>
                  </a:lnTo>
                  <a:lnTo>
                    <a:pt x="97429" y="9951"/>
                  </a:lnTo>
                  <a:lnTo>
                    <a:pt x="95692" y="8933"/>
                  </a:lnTo>
                  <a:lnTo>
                    <a:pt x="93475" y="8253"/>
                  </a:lnTo>
                  <a:lnTo>
                    <a:pt x="85297" y="2241"/>
                  </a:lnTo>
                  <a:lnTo>
                    <a:pt x="73618" y="2357"/>
                  </a:lnTo>
                  <a:lnTo>
                    <a:pt x="50363" y="5999"/>
                  </a:lnTo>
                  <a:lnTo>
                    <a:pt x="28897" y="21799"/>
                  </a:lnTo>
                  <a:lnTo>
                    <a:pt x="19977" y="32216"/>
                  </a:lnTo>
                  <a:lnTo>
                    <a:pt x="3106" y="70240"/>
                  </a:lnTo>
                  <a:lnTo>
                    <a:pt x="0" y="80875"/>
                  </a:lnTo>
                  <a:lnTo>
                    <a:pt x="1105" y="89023"/>
                  </a:lnTo>
                  <a:lnTo>
                    <a:pt x="5016" y="95514"/>
                  </a:lnTo>
                  <a:lnTo>
                    <a:pt x="15713" y="107664"/>
                  </a:lnTo>
                  <a:lnTo>
                    <a:pt x="28742" y="129180"/>
                  </a:lnTo>
                  <a:lnTo>
                    <a:pt x="39664" y="135327"/>
                  </a:lnTo>
                  <a:lnTo>
                    <a:pt x="84666" y="139813"/>
                  </a:lnTo>
                  <a:lnTo>
                    <a:pt x="109616" y="135061"/>
                  </a:lnTo>
                  <a:lnTo>
                    <a:pt x="127004" y="126950"/>
                  </a:lnTo>
                  <a:lnTo>
                    <a:pt x="143916" y="107731"/>
                  </a:lnTo>
                  <a:lnTo>
                    <a:pt x="147650" y="88047"/>
                  </a:lnTo>
                  <a:lnTo>
                    <a:pt x="141422" y="45973"/>
                  </a:lnTo>
                  <a:lnTo>
                    <a:pt x="127961" y="21766"/>
                  </a:lnTo>
                  <a:lnTo>
                    <a:pt x="115624" y="6245"/>
                  </a:lnTo>
                  <a:lnTo>
                    <a:pt x="105795" y="1314"/>
                  </a:lnTo>
                  <a:lnTo>
                    <a:pt x="100211" y="0"/>
                  </a:lnTo>
                  <a:lnTo>
                    <a:pt x="69990" y="689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SMARTInkShape-743">
              <a:extLst>
                <a:ext uri="{FF2B5EF4-FFF2-40B4-BE49-F238E27FC236}">
                  <a16:creationId xmlns:a16="http://schemas.microsoft.com/office/drawing/2014/main" id="{BD4CB94A-9078-AC3A-96B8-0DD8A67F1522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8033612" y="1228725"/>
              <a:ext cx="129314" cy="19051"/>
            </a:xfrm>
            <a:custGeom>
              <a:avLst/>
              <a:gdLst/>
              <a:ahLst/>
              <a:cxnLst/>
              <a:rect l="0" t="0" r="0" b="0"/>
              <a:pathLst>
                <a:path w="129314" h="19051">
                  <a:moveTo>
                    <a:pt x="5488" y="0"/>
                  </a:moveTo>
                  <a:lnTo>
                    <a:pt x="5488" y="0"/>
                  </a:lnTo>
                  <a:lnTo>
                    <a:pt x="432" y="5057"/>
                  </a:lnTo>
                  <a:lnTo>
                    <a:pt x="0" y="6546"/>
                  </a:lnTo>
                  <a:lnTo>
                    <a:pt x="771" y="7539"/>
                  </a:lnTo>
                  <a:lnTo>
                    <a:pt x="4557" y="9133"/>
                  </a:lnTo>
                  <a:lnTo>
                    <a:pt x="50244" y="9515"/>
                  </a:lnTo>
                  <a:lnTo>
                    <a:pt x="92090" y="9524"/>
                  </a:lnTo>
                  <a:lnTo>
                    <a:pt x="108536" y="10583"/>
                  </a:lnTo>
                  <a:lnTo>
                    <a:pt x="129313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5" name="SMARTInkShape-Group119">
            <a:extLst>
              <a:ext uri="{FF2B5EF4-FFF2-40B4-BE49-F238E27FC236}">
                <a16:creationId xmlns:a16="http://schemas.microsoft.com/office/drawing/2014/main" id="{E47D1FD8-E90C-457D-C27A-59386F8D4B55}"/>
              </a:ext>
            </a:extLst>
          </p:cNvPr>
          <p:cNvGrpSpPr/>
          <p:nvPr/>
        </p:nvGrpSpPr>
        <p:grpSpPr>
          <a:xfrm>
            <a:off x="7715250" y="1155100"/>
            <a:ext cx="161926" cy="73626"/>
            <a:chOff x="7715250" y="1155100"/>
            <a:chExt cx="161926" cy="73626"/>
          </a:xfrm>
        </p:grpSpPr>
        <p:sp>
          <p:nvSpPr>
            <p:cNvPr id="623" name="SMARTInkShape-744">
              <a:extLst>
                <a:ext uri="{FF2B5EF4-FFF2-40B4-BE49-F238E27FC236}">
                  <a16:creationId xmlns:a16="http://schemas.microsoft.com/office/drawing/2014/main" id="{26CC488A-A648-7128-D1B7-40AF45C0C30A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7715250" y="1219200"/>
              <a:ext cx="161926" cy="9526"/>
            </a:xfrm>
            <a:custGeom>
              <a:avLst/>
              <a:gdLst/>
              <a:ahLst/>
              <a:cxnLst/>
              <a:rect l="0" t="0" r="0" b="0"/>
              <a:pathLst>
                <a:path w="161926" h="9526">
                  <a:moveTo>
                    <a:pt x="0" y="9525"/>
                  </a:moveTo>
                  <a:lnTo>
                    <a:pt x="0" y="9525"/>
                  </a:lnTo>
                  <a:lnTo>
                    <a:pt x="46741" y="4468"/>
                  </a:lnTo>
                  <a:lnTo>
                    <a:pt x="93042" y="588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SMARTInkShape-745">
              <a:extLst>
                <a:ext uri="{FF2B5EF4-FFF2-40B4-BE49-F238E27FC236}">
                  <a16:creationId xmlns:a16="http://schemas.microsoft.com/office/drawing/2014/main" id="{28B88127-4A10-C289-E9D3-D1F08A7E066B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7715250" y="1155100"/>
              <a:ext cx="104776" cy="16476"/>
            </a:xfrm>
            <a:custGeom>
              <a:avLst/>
              <a:gdLst/>
              <a:ahLst/>
              <a:cxnLst/>
              <a:rect l="0" t="0" r="0" b="0"/>
              <a:pathLst>
                <a:path w="104776" h="16476">
                  <a:moveTo>
                    <a:pt x="0" y="16475"/>
                  </a:moveTo>
                  <a:lnTo>
                    <a:pt x="0" y="16475"/>
                  </a:lnTo>
                  <a:lnTo>
                    <a:pt x="28687" y="15417"/>
                  </a:lnTo>
                  <a:lnTo>
                    <a:pt x="75928" y="0"/>
                  </a:lnTo>
                  <a:lnTo>
                    <a:pt x="104775" y="6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7" name="SMARTInkShape-Group120">
            <a:extLst>
              <a:ext uri="{FF2B5EF4-FFF2-40B4-BE49-F238E27FC236}">
                <a16:creationId xmlns:a16="http://schemas.microsoft.com/office/drawing/2014/main" id="{D93F69CD-A9B1-A8F7-8F59-D875690C7D4F}"/>
              </a:ext>
            </a:extLst>
          </p:cNvPr>
          <p:cNvGrpSpPr/>
          <p:nvPr/>
        </p:nvGrpSpPr>
        <p:grpSpPr>
          <a:xfrm>
            <a:off x="6096000" y="1028700"/>
            <a:ext cx="1352551" cy="457201"/>
            <a:chOff x="6096000" y="1028700"/>
            <a:chExt cx="1352551" cy="457201"/>
          </a:xfrm>
        </p:grpSpPr>
        <p:sp>
          <p:nvSpPr>
            <p:cNvPr id="626" name="SMARTInkShape-746">
              <a:extLst>
                <a:ext uri="{FF2B5EF4-FFF2-40B4-BE49-F238E27FC236}">
                  <a16:creationId xmlns:a16="http://schemas.microsoft.com/office/drawing/2014/main" id="{9CA72030-30BC-6D47-A052-D8FD92BFBED8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6882195" y="1323975"/>
              <a:ext cx="156781" cy="161926"/>
            </a:xfrm>
            <a:custGeom>
              <a:avLst/>
              <a:gdLst/>
              <a:ahLst/>
              <a:cxnLst/>
              <a:rect l="0" t="0" r="0" b="0"/>
              <a:pathLst>
                <a:path w="156781" h="161926">
                  <a:moveTo>
                    <a:pt x="71055" y="19050"/>
                  </a:moveTo>
                  <a:lnTo>
                    <a:pt x="71055" y="19050"/>
                  </a:lnTo>
                  <a:lnTo>
                    <a:pt x="76111" y="19050"/>
                  </a:lnTo>
                  <a:lnTo>
                    <a:pt x="77600" y="17992"/>
                  </a:lnTo>
                  <a:lnTo>
                    <a:pt x="78593" y="16228"/>
                  </a:lnTo>
                  <a:lnTo>
                    <a:pt x="80577" y="9535"/>
                  </a:lnTo>
                  <a:lnTo>
                    <a:pt x="80580" y="0"/>
                  </a:lnTo>
                  <a:lnTo>
                    <a:pt x="80580" y="5057"/>
                  </a:lnTo>
                  <a:lnTo>
                    <a:pt x="79522" y="6546"/>
                  </a:lnTo>
                  <a:lnTo>
                    <a:pt x="77758" y="7539"/>
                  </a:lnTo>
                  <a:lnTo>
                    <a:pt x="75524" y="8201"/>
                  </a:lnTo>
                  <a:lnTo>
                    <a:pt x="74035" y="9701"/>
                  </a:lnTo>
                  <a:lnTo>
                    <a:pt x="72380" y="14189"/>
                  </a:lnTo>
                  <a:lnTo>
                    <a:pt x="70259" y="25694"/>
                  </a:lnTo>
                  <a:lnTo>
                    <a:pt x="64586" y="35012"/>
                  </a:lnTo>
                  <a:lnTo>
                    <a:pt x="62889" y="41314"/>
                  </a:lnTo>
                  <a:lnTo>
                    <a:pt x="46763" y="55868"/>
                  </a:lnTo>
                  <a:lnTo>
                    <a:pt x="22591" y="72145"/>
                  </a:lnTo>
                  <a:lnTo>
                    <a:pt x="0" y="99460"/>
                  </a:lnTo>
                  <a:lnTo>
                    <a:pt x="3595" y="96014"/>
                  </a:lnTo>
                  <a:lnTo>
                    <a:pt x="4030" y="98412"/>
                  </a:lnTo>
                  <a:lnTo>
                    <a:pt x="4147" y="100533"/>
                  </a:lnTo>
                  <a:lnTo>
                    <a:pt x="6342" y="100888"/>
                  </a:lnTo>
                  <a:lnTo>
                    <a:pt x="49445" y="95375"/>
                  </a:lnTo>
                  <a:lnTo>
                    <a:pt x="84084" y="94208"/>
                  </a:lnTo>
                  <a:lnTo>
                    <a:pt x="108884" y="84929"/>
                  </a:lnTo>
                  <a:lnTo>
                    <a:pt x="117181" y="77559"/>
                  </a:lnTo>
                  <a:lnTo>
                    <a:pt x="118014" y="73982"/>
                  </a:lnTo>
                  <a:lnTo>
                    <a:pt x="118549" y="68118"/>
                  </a:lnTo>
                  <a:lnTo>
                    <a:pt x="119650" y="67637"/>
                  </a:lnTo>
                  <a:lnTo>
                    <a:pt x="123698" y="67103"/>
                  </a:lnTo>
                  <a:lnTo>
                    <a:pt x="125200" y="68018"/>
                  </a:lnTo>
                  <a:lnTo>
                    <a:pt x="126201" y="69687"/>
                  </a:lnTo>
                  <a:lnTo>
                    <a:pt x="127612" y="77092"/>
                  </a:lnTo>
                  <a:lnTo>
                    <a:pt x="130851" y="91634"/>
                  </a:lnTo>
                  <a:lnTo>
                    <a:pt x="136824" y="125466"/>
                  </a:lnTo>
                  <a:lnTo>
                    <a:pt x="138520" y="139363"/>
                  </a:lnTo>
                  <a:lnTo>
                    <a:pt x="146853" y="160921"/>
                  </a:lnTo>
                  <a:lnTo>
                    <a:pt x="156780" y="1619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SMARTInkShape-747">
              <a:extLst>
                <a:ext uri="{FF2B5EF4-FFF2-40B4-BE49-F238E27FC236}">
                  <a16:creationId xmlns:a16="http://schemas.microsoft.com/office/drawing/2014/main" id="{07D5A0E1-8257-71F6-8B78-E8F54A7158BA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6688431" y="1315007"/>
              <a:ext cx="83845" cy="161369"/>
            </a:xfrm>
            <a:custGeom>
              <a:avLst/>
              <a:gdLst/>
              <a:ahLst/>
              <a:cxnLst/>
              <a:rect l="0" t="0" r="0" b="0"/>
              <a:pathLst>
                <a:path w="83845" h="161369">
                  <a:moveTo>
                    <a:pt x="74319" y="66118"/>
                  </a:moveTo>
                  <a:lnTo>
                    <a:pt x="74319" y="66118"/>
                  </a:lnTo>
                  <a:lnTo>
                    <a:pt x="74319" y="48784"/>
                  </a:lnTo>
                  <a:lnTo>
                    <a:pt x="67774" y="39803"/>
                  </a:lnTo>
                  <a:lnTo>
                    <a:pt x="64618" y="30922"/>
                  </a:lnTo>
                  <a:lnTo>
                    <a:pt x="42438" y="5782"/>
                  </a:lnTo>
                  <a:lnTo>
                    <a:pt x="36161" y="2261"/>
                  </a:lnTo>
                  <a:lnTo>
                    <a:pt x="23508" y="0"/>
                  </a:lnTo>
                  <a:lnTo>
                    <a:pt x="17164" y="2513"/>
                  </a:lnTo>
                  <a:lnTo>
                    <a:pt x="13992" y="4664"/>
                  </a:lnTo>
                  <a:lnTo>
                    <a:pt x="4468" y="17806"/>
                  </a:lnTo>
                  <a:lnTo>
                    <a:pt x="0" y="35105"/>
                  </a:lnTo>
                  <a:lnTo>
                    <a:pt x="1777" y="47396"/>
                  </a:lnTo>
                  <a:lnTo>
                    <a:pt x="8728" y="63393"/>
                  </a:lnTo>
                  <a:lnTo>
                    <a:pt x="14475" y="70198"/>
                  </a:lnTo>
                  <a:lnTo>
                    <a:pt x="20558" y="73223"/>
                  </a:lnTo>
                  <a:lnTo>
                    <a:pt x="29611" y="71745"/>
                  </a:lnTo>
                  <a:lnTo>
                    <a:pt x="57770" y="59255"/>
                  </a:lnTo>
                  <a:lnTo>
                    <a:pt x="81812" y="39405"/>
                  </a:lnTo>
                  <a:lnTo>
                    <a:pt x="82941" y="35548"/>
                  </a:lnTo>
                  <a:lnTo>
                    <a:pt x="83666" y="29506"/>
                  </a:lnTo>
                  <a:lnTo>
                    <a:pt x="82775" y="68203"/>
                  </a:lnTo>
                  <a:lnTo>
                    <a:pt x="78354" y="94252"/>
                  </a:lnTo>
                  <a:lnTo>
                    <a:pt x="83223" y="141138"/>
                  </a:lnTo>
                  <a:lnTo>
                    <a:pt x="83844" y="1613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SMARTInkShape-748">
              <a:extLst>
                <a:ext uri="{FF2B5EF4-FFF2-40B4-BE49-F238E27FC236}">
                  <a16:creationId xmlns:a16="http://schemas.microsoft.com/office/drawing/2014/main" id="{ADDD5C97-8ECB-0C6E-0CA4-240339ECA011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6096000" y="1266825"/>
              <a:ext cx="1352551" cy="28576"/>
            </a:xfrm>
            <a:custGeom>
              <a:avLst/>
              <a:gdLst/>
              <a:ahLst/>
              <a:cxnLst/>
              <a:rect l="0" t="0" r="0" b="0"/>
              <a:pathLst>
                <a:path w="1352551" h="28576">
                  <a:moveTo>
                    <a:pt x="0" y="28575"/>
                  </a:moveTo>
                  <a:lnTo>
                    <a:pt x="0" y="28575"/>
                  </a:lnTo>
                  <a:lnTo>
                    <a:pt x="36890" y="27517"/>
                  </a:lnTo>
                  <a:lnTo>
                    <a:pt x="57496" y="23087"/>
                  </a:lnTo>
                  <a:lnTo>
                    <a:pt x="104203" y="28161"/>
                  </a:lnTo>
                  <a:lnTo>
                    <a:pt x="145528" y="28452"/>
                  </a:lnTo>
                  <a:lnTo>
                    <a:pt x="191729" y="28551"/>
                  </a:lnTo>
                  <a:lnTo>
                    <a:pt x="235465" y="23855"/>
                  </a:lnTo>
                  <a:lnTo>
                    <a:pt x="249643" y="25419"/>
                  </a:lnTo>
                  <a:lnTo>
                    <a:pt x="269526" y="22466"/>
                  </a:lnTo>
                  <a:lnTo>
                    <a:pt x="316748" y="27561"/>
                  </a:lnTo>
                  <a:lnTo>
                    <a:pt x="360178" y="28442"/>
                  </a:lnTo>
                  <a:lnTo>
                    <a:pt x="398000" y="25741"/>
                  </a:lnTo>
                  <a:lnTo>
                    <a:pt x="442802" y="20372"/>
                  </a:lnTo>
                  <a:lnTo>
                    <a:pt x="483753" y="19311"/>
                  </a:lnTo>
                  <a:lnTo>
                    <a:pt x="524612" y="19101"/>
                  </a:lnTo>
                  <a:lnTo>
                    <a:pt x="557012" y="19073"/>
                  </a:lnTo>
                  <a:lnTo>
                    <a:pt x="592577" y="19060"/>
                  </a:lnTo>
                  <a:lnTo>
                    <a:pt x="639907" y="19052"/>
                  </a:lnTo>
                  <a:lnTo>
                    <a:pt x="680787" y="19051"/>
                  </a:lnTo>
                  <a:lnTo>
                    <a:pt x="722296" y="19050"/>
                  </a:lnTo>
                  <a:lnTo>
                    <a:pt x="755996" y="19050"/>
                  </a:lnTo>
                  <a:lnTo>
                    <a:pt x="795499" y="13993"/>
                  </a:lnTo>
                  <a:lnTo>
                    <a:pt x="828394" y="8689"/>
                  </a:lnTo>
                  <a:lnTo>
                    <a:pt x="864533" y="3862"/>
                  </a:lnTo>
                  <a:lnTo>
                    <a:pt x="909737" y="1144"/>
                  </a:lnTo>
                  <a:lnTo>
                    <a:pt x="954058" y="339"/>
                  </a:lnTo>
                  <a:lnTo>
                    <a:pt x="995729" y="67"/>
                  </a:lnTo>
                  <a:lnTo>
                    <a:pt x="1039826" y="13"/>
                  </a:lnTo>
                  <a:lnTo>
                    <a:pt x="1084090" y="4"/>
                  </a:lnTo>
                  <a:lnTo>
                    <a:pt x="1120606" y="1"/>
                  </a:lnTo>
                  <a:lnTo>
                    <a:pt x="1161648" y="0"/>
                  </a:lnTo>
                  <a:lnTo>
                    <a:pt x="1207321" y="0"/>
                  </a:lnTo>
                  <a:lnTo>
                    <a:pt x="1249312" y="0"/>
                  </a:lnTo>
                  <a:lnTo>
                    <a:pt x="1296334" y="0"/>
                  </a:lnTo>
                  <a:lnTo>
                    <a:pt x="1313807" y="1058"/>
                  </a:lnTo>
                  <a:lnTo>
                    <a:pt x="1334485" y="5488"/>
                  </a:lnTo>
                  <a:lnTo>
                    <a:pt x="1352550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SMARTInkShape-749">
              <a:extLst>
                <a:ext uri="{FF2B5EF4-FFF2-40B4-BE49-F238E27FC236}">
                  <a16:creationId xmlns:a16="http://schemas.microsoft.com/office/drawing/2014/main" id="{2EC93BF7-3F63-C2D5-0FFB-74D6873F42DC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7240638" y="1028700"/>
              <a:ext cx="121592" cy="209551"/>
            </a:xfrm>
            <a:custGeom>
              <a:avLst/>
              <a:gdLst/>
              <a:ahLst/>
              <a:cxnLst/>
              <a:rect l="0" t="0" r="0" b="0"/>
              <a:pathLst>
                <a:path w="121592" h="209551">
                  <a:moveTo>
                    <a:pt x="45987" y="19050"/>
                  </a:moveTo>
                  <a:lnTo>
                    <a:pt x="45987" y="19050"/>
                  </a:lnTo>
                  <a:lnTo>
                    <a:pt x="65033" y="3"/>
                  </a:lnTo>
                  <a:lnTo>
                    <a:pt x="65037" y="0"/>
                  </a:lnTo>
                  <a:lnTo>
                    <a:pt x="65037" y="5057"/>
                  </a:lnTo>
                  <a:lnTo>
                    <a:pt x="62215" y="10361"/>
                  </a:lnTo>
                  <a:lnTo>
                    <a:pt x="31923" y="56692"/>
                  </a:lnTo>
                  <a:lnTo>
                    <a:pt x="13263" y="74855"/>
                  </a:lnTo>
                  <a:lnTo>
                    <a:pt x="0" y="101491"/>
                  </a:lnTo>
                  <a:lnTo>
                    <a:pt x="512" y="102586"/>
                  </a:lnTo>
                  <a:lnTo>
                    <a:pt x="1912" y="103315"/>
                  </a:lnTo>
                  <a:lnTo>
                    <a:pt x="46857" y="113400"/>
                  </a:lnTo>
                  <a:lnTo>
                    <a:pt x="66471" y="112975"/>
                  </a:lnTo>
                  <a:lnTo>
                    <a:pt x="111988" y="97406"/>
                  </a:lnTo>
                  <a:lnTo>
                    <a:pt x="115388" y="96687"/>
                  </a:lnTo>
                  <a:lnTo>
                    <a:pt x="117654" y="97266"/>
                  </a:lnTo>
                  <a:lnTo>
                    <a:pt x="119165" y="98711"/>
                  </a:lnTo>
                  <a:lnTo>
                    <a:pt x="120844" y="103138"/>
                  </a:lnTo>
                  <a:lnTo>
                    <a:pt x="121591" y="108634"/>
                  </a:lnTo>
                  <a:lnTo>
                    <a:pt x="119100" y="114604"/>
                  </a:lnTo>
                  <a:lnTo>
                    <a:pt x="111747" y="129560"/>
                  </a:lnTo>
                  <a:lnTo>
                    <a:pt x="105689" y="151277"/>
                  </a:lnTo>
                  <a:lnTo>
                    <a:pt x="103166" y="198823"/>
                  </a:lnTo>
                  <a:lnTo>
                    <a:pt x="103150" y="204077"/>
                  </a:lnTo>
                  <a:lnTo>
                    <a:pt x="102087" y="205901"/>
                  </a:lnTo>
                  <a:lnTo>
                    <a:pt x="93612" y="209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SMARTInkShape-750">
              <a:extLst>
                <a:ext uri="{FF2B5EF4-FFF2-40B4-BE49-F238E27FC236}">
                  <a16:creationId xmlns:a16="http://schemas.microsoft.com/office/drawing/2014/main" id="{DEE57AA7-0902-0352-2BCE-79F204910688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7105650" y="1066916"/>
              <a:ext cx="94570" cy="123710"/>
            </a:xfrm>
            <a:custGeom>
              <a:avLst/>
              <a:gdLst/>
              <a:ahLst/>
              <a:cxnLst/>
              <a:rect l="0" t="0" r="0" b="0"/>
              <a:pathLst>
                <a:path w="94570" h="123710">
                  <a:moveTo>
                    <a:pt x="0" y="9409"/>
                  </a:moveTo>
                  <a:lnTo>
                    <a:pt x="0" y="9409"/>
                  </a:lnTo>
                  <a:lnTo>
                    <a:pt x="5056" y="9409"/>
                  </a:lnTo>
                  <a:lnTo>
                    <a:pt x="10361" y="6587"/>
                  </a:lnTo>
                  <a:lnTo>
                    <a:pt x="16246" y="2863"/>
                  </a:lnTo>
                  <a:lnTo>
                    <a:pt x="28649" y="472"/>
                  </a:lnTo>
                  <a:lnTo>
                    <a:pt x="46346" y="0"/>
                  </a:lnTo>
                  <a:lnTo>
                    <a:pt x="55171" y="2758"/>
                  </a:lnTo>
                  <a:lnTo>
                    <a:pt x="64402" y="8095"/>
                  </a:lnTo>
                  <a:lnTo>
                    <a:pt x="65160" y="9591"/>
                  </a:lnTo>
                  <a:lnTo>
                    <a:pt x="66476" y="17495"/>
                  </a:lnTo>
                  <a:lnTo>
                    <a:pt x="44280" y="41287"/>
                  </a:lnTo>
                  <a:lnTo>
                    <a:pt x="38024" y="44744"/>
                  </a:lnTo>
                  <a:lnTo>
                    <a:pt x="10358" y="56628"/>
                  </a:lnTo>
                  <a:lnTo>
                    <a:pt x="51890" y="58092"/>
                  </a:lnTo>
                  <a:lnTo>
                    <a:pt x="83617" y="76332"/>
                  </a:lnTo>
                  <a:lnTo>
                    <a:pt x="87495" y="79424"/>
                  </a:lnTo>
                  <a:lnTo>
                    <a:pt x="91803" y="88505"/>
                  </a:lnTo>
                  <a:lnTo>
                    <a:pt x="94569" y="106524"/>
                  </a:lnTo>
                  <a:lnTo>
                    <a:pt x="92125" y="113602"/>
                  </a:lnTo>
                  <a:lnTo>
                    <a:pt x="89992" y="116971"/>
                  </a:lnTo>
                  <a:lnTo>
                    <a:pt x="86453" y="119217"/>
                  </a:lnTo>
                  <a:lnTo>
                    <a:pt x="71358" y="122378"/>
                  </a:lnTo>
                  <a:lnTo>
                    <a:pt x="9525" y="1237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SMARTInkShape-751">
              <a:extLst>
                <a:ext uri="{FF2B5EF4-FFF2-40B4-BE49-F238E27FC236}">
                  <a16:creationId xmlns:a16="http://schemas.microsoft.com/office/drawing/2014/main" id="{6D6B31A8-4E9A-344B-9901-AF8D71044A60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6938522" y="1071129"/>
              <a:ext cx="138554" cy="138547"/>
            </a:xfrm>
            <a:custGeom>
              <a:avLst/>
              <a:gdLst/>
              <a:ahLst/>
              <a:cxnLst/>
              <a:rect l="0" t="0" r="0" b="0"/>
              <a:pathLst>
                <a:path w="138554" h="138547">
                  <a:moveTo>
                    <a:pt x="5203" y="43296"/>
                  </a:moveTo>
                  <a:lnTo>
                    <a:pt x="5203" y="43296"/>
                  </a:lnTo>
                  <a:lnTo>
                    <a:pt x="5203" y="35095"/>
                  </a:lnTo>
                  <a:lnTo>
                    <a:pt x="18460" y="20630"/>
                  </a:lnTo>
                  <a:lnTo>
                    <a:pt x="24500" y="17347"/>
                  </a:lnTo>
                  <a:lnTo>
                    <a:pt x="65909" y="5123"/>
                  </a:lnTo>
                  <a:lnTo>
                    <a:pt x="81515" y="0"/>
                  </a:lnTo>
                  <a:lnTo>
                    <a:pt x="82537" y="674"/>
                  </a:lnTo>
                  <a:lnTo>
                    <a:pt x="82159" y="2181"/>
                  </a:lnTo>
                  <a:lnTo>
                    <a:pt x="84561" y="6678"/>
                  </a:lnTo>
                  <a:lnTo>
                    <a:pt x="86683" y="9359"/>
                  </a:lnTo>
                  <a:lnTo>
                    <a:pt x="89042" y="17982"/>
                  </a:lnTo>
                  <a:lnTo>
                    <a:pt x="90556" y="40765"/>
                  </a:lnTo>
                  <a:lnTo>
                    <a:pt x="85762" y="64418"/>
                  </a:lnTo>
                  <a:lnTo>
                    <a:pt x="74874" y="79495"/>
                  </a:lnTo>
                  <a:lnTo>
                    <a:pt x="59360" y="97060"/>
                  </a:lnTo>
                  <a:lnTo>
                    <a:pt x="49119" y="111790"/>
                  </a:lnTo>
                  <a:lnTo>
                    <a:pt x="37421" y="122421"/>
                  </a:lnTo>
                  <a:lnTo>
                    <a:pt x="6646" y="137855"/>
                  </a:lnTo>
                  <a:lnTo>
                    <a:pt x="0" y="138410"/>
                  </a:lnTo>
                  <a:lnTo>
                    <a:pt x="40389" y="138544"/>
                  </a:lnTo>
                  <a:lnTo>
                    <a:pt x="80827" y="138546"/>
                  </a:lnTo>
                  <a:lnTo>
                    <a:pt x="111785" y="137488"/>
                  </a:lnTo>
                  <a:lnTo>
                    <a:pt x="138553" y="1290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SMARTInkShape-752">
              <a:extLst>
                <a:ext uri="{FF2B5EF4-FFF2-40B4-BE49-F238E27FC236}">
                  <a16:creationId xmlns:a16="http://schemas.microsoft.com/office/drawing/2014/main" id="{BDB980D9-088F-D4F8-EBEE-7909823CFD23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6781800" y="1143000"/>
              <a:ext cx="85726" cy="1"/>
            </a:xfrm>
            <a:custGeom>
              <a:avLst/>
              <a:gdLst/>
              <a:ahLst/>
              <a:cxnLst/>
              <a:rect l="0" t="0" r="0" b="0"/>
              <a:pathLst>
                <a:path w="85726" h="1">
                  <a:moveTo>
                    <a:pt x="0" y="0"/>
                  </a:moveTo>
                  <a:lnTo>
                    <a:pt x="0" y="0"/>
                  </a:lnTo>
                  <a:lnTo>
                    <a:pt x="41995" y="0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SMARTInkShape-753">
              <a:extLst>
                <a:ext uri="{FF2B5EF4-FFF2-40B4-BE49-F238E27FC236}">
                  <a16:creationId xmlns:a16="http://schemas.microsoft.com/office/drawing/2014/main" id="{D54AF90C-A7D9-CF21-2AA6-4082310CED27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6534810" y="1055503"/>
              <a:ext cx="118432" cy="112508"/>
            </a:xfrm>
            <a:custGeom>
              <a:avLst/>
              <a:gdLst/>
              <a:ahLst/>
              <a:cxnLst/>
              <a:rect l="0" t="0" r="0" b="0"/>
              <a:pathLst>
                <a:path w="118432" h="112508">
                  <a:moveTo>
                    <a:pt x="46965" y="20822"/>
                  </a:moveTo>
                  <a:lnTo>
                    <a:pt x="46965" y="20822"/>
                  </a:lnTo>
                  <a:lnTo>
                    <a:pt x="46965" y="4420"/>
                  </a:lnTo>
                  <a:lnTo>
                    <a:pt x="45907" y="3537"/>
                  </a:lnTo>
                  <a:lnTo>
                    <a:pt x="37833" y="1841"/>
                  </a:lnTo>
                  <a:lnTo>
                    <a:pt x="32500" y="1792"/>
                  </a:lnTo>
                  <a:lnTo>
                    <a:pt x="19160" y="11891"/>
                  </a:lnTo>
                  <a:lnTo>
                    <a:pt x="6859" y="28289"/>
                  </a:lnTo>
                  <a:lnTo>
                    <a:pt x="1568" y="46553"/>
                  </a:lnTo>
                  <a:lnTo>
                    <a:pt x="0" y="65370"/>
                  </a:lnTo>
                  <a:lnTo>
                    <a:pt x="4592" y="84351"/>
                  </a:lnTo>
                  <a:lnTo>
                    <a:pt x="15433" y="97035"/>
                  </a:lnTo>
                  <a:lnTo>
                    <a:pt x="22768" y="103381"/>
                  </a:lnTo>
                  <a:lnTo>
                    <a:pt x="39386" y="110431"/>
                  </a:lnTo>
                  <a:lnTo>
                    <a:pt x="56296" y="112507"/>
                  </a:lnTo>
                  <a:lnTo>
                    <a:pt x="70867" y="109901"/>
                  </a:lnTo>
                  <a:lnTo>
                    <a:pt x="81578" y="102393"/>
                  </a:lnTo>
                  <a:lnTo>
                    <a:pt x="112514" y="66646"/>
                  </a:lnTo>
                  <a:lnTo>
                    <a:pt x="118431" y="48597"/>
                  </a:lnTo>
                  <a:lnTo>
                    <a:pt x="115417" y="29991"/>
                  </a:lnTo>
                  <a:lnTo>
                    <a:pt x="101291" y="2290"/>
                  </a:lnTo>
                  <a:lnTo>
                    <a:pt x="95882" y="0"/>
                  </a:lnTo>
                  <a:lnTo>
                    <a:pt x="49052" y="1641"/>
                  </a:lnTo>
                  <a:lnTo>
                    <a:pt x="27915" y="17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SMARTInkShape-754">
              <a:extLst>
                <a:ext uri="{FF2B5EF4-FFF2-40B4-BE49-F238E27FC236}">
                  <a16:creationId xmlns:a16="http://schemas.microsoft.com/office/drawing/2014/main" id="{9053C12B-D908-5100-319A-B8E4F8E40951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6410325" y="1076325"/>
              <a:ext cx="95251" cy="28576"/>
            </a:xfrm>
            <a:custGeom>
              <a:avLst/>
              <a:gdLst/>
              <a:ahLst/>
              <a:cxnLst/>
              <a:rect l="0" t="0" r="0" b="0"/>
              <a:pathLst>
                <a:path w="95251" h="28576">
                  <a:moveTo>
                    <a:pt x="0" y="28575"/>
                  </a:moveTo>
                  <a:lnTo>
                    <a:pt x="0" y="28575"/>
                  </a:lnTo>
                  <a:lnTo>
                    <a:pt x="8662" y="20971"/>
                  </a:lnTo>
                  <a:lnTo>
                    <a:pt x="22794" y="13387"/>
                  </a:lnTo>
                  <a:lnTo>
                    <a:pt x="34153" y="9611"/>
                  </a:lnTo>
                  <a:lnTo>
                    <a:pt x="40932" y="4977"/>
                  </a:lnTo>
                  <a:lnTo>
                    <a:pt x="60811" y="1475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SMARTInkShape-755">
              <a:extLst>
                <a:ext uri="{FF2B5EF4-FFF2-40B4-BE49-F238E27FC236}">
                  <a16:creationId xmlns:a16="http://schemas.microsoft.com/office/drawing/2014/main" id="{5FA07111-CCC2-2B52-9874-D0CE3A73053A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6393140" y="1077649"/>
              <a:ext cx="73848" cy="119716"/>
            </a:xfrm>
            <a:custGeom>
              <a:avLst/>
              <a:gdLst/>
              <a:ahLst/>
              <a:cxnLst/>
              <a:rect l="0" t="0" r="0" b="0"/>
              <a:pathLst>
                <a:path w="73848" h="119716">
                  <a:moveTo>
                    <a:pt x="26710" y="8201"/>
                  </a:moveTo>
                  <a:lnTo>
                    <a:pt x="26710" y="8201"/>
                  </a:lnTo>
                  <a:lnTo>
                    <a:pt x="31766" y="8201"/>
                  </a:lnTo>
                  <a:lnTo>
                    <a:pt x="33255" y="7143"/>
                  </a:lnTo>
                  <a:lnTo>
                    <a:pt x="34249" y="5379"/>
                  </a:lnTo>
                  <a:lnTo>
                    <a:pt x="35842" y="0"/>
                  </a:lnTo>
                  <a:lnTo>
                    <a:pt x="28553" y="5484"/>
                  </a:lnTo>
                  <a:lnTo>
                    <a:pt x="19965" y="8454"/>
                  </a:lnTo>
                  <a:lnTo>
                    <a:pt x="13834" y="12900"/>
                  </a:lnTo>
                  <a:lnTo>
                    <a:pt x="4433" y="26409"/>
                  </a:lnTo>
                  <a:lnTo>
                    <a:pt x="0" y="38761"/>
                  </a:lnTo>
                  <a:lnTo>
                    <a:pt x="437" y="42333"/>
                  </a:lnTo>
                  <a:lnTo>
                    <a:pt x="3744" y="49123"/>
                  </a:lnTo>
                  <a:lnTo>
                    <a:pt x="16613" y="58896"/>
                  </a:lnTo>
                  <a:lnTo>
                    <a:pt x="39924" y="70622"/>
                  </a:lnTo>
                  <a:lnTo>
                    <a:pt x="52338" y="72985"/>
                  </a:lnTo>
                  <a:lnTo>
                    <a:pt x="56496" y="75732"/>
                  </a:lnTo>
                  <a:lnTo>
                    <a:pt x="59267" y="79680"/>
                  </a:lnTo>
                  <a:lnTo>
                    <a:pt x="61115" y="84429"/>
                  </a:lnTo>
                  <a:lnTo>
                    <a:pt x="63404" y="87595"/>
                  </a:lnTo>
                  <a:lnTo>
                    <a:pt x="70627" y="93108"/>
                  </a:lnTo>
                  <a:lnTo>
                    <a:pt x="73847" y="101880"/>
                  </a:lnTo>
                  <a:lnTo>
                    <a:pt x="69134" y="113098"/>
                  </a:lnTo>
                  <a:lnTo>
                    <a:pt x="65576" y="116233"/>
                  </a:lnTo>
                  <a:lnTo>
                    <a:pt x="55978" y="119715"/>
                  </a:lnTo>
                  <a:lnTo>
                    <a:pt x="51514" y="119585"/>
                  </a:lnTo>
                  <a:lnTo>
                    <a:pt x="26710" y="11297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SMARTInkShape-756">
              <a:extLst>
                <a:ext uri="{FF2B5EF4-FFF2-40B4-BE49-F238E27FC236}">
                  <a16:creationId xmlns:a16="http://schemas.microsoft.com/office/drawing/2014/main" id="{4C9770AE-3006-8BAD-1173-19C7E91EE58F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6305550" y="1066803"/>
              <a:ext cx="28573" cy="123823"/>
            </a:xfrm>
            <a:custGeom>
              <a:avLst/>
              <a:gdLst/>
              <a:ahLst/>
              <a:cxnLst/>
              <a:rect l="0" t="0" r="0" b="0"/>
              <a:pathLst>
                <a:path w="28573" h="123823">
                  <a:moveTo>
                    <a:pt x="19050" y="9522"/>
                  </a:moveTo>
                  <a:lnTo>
                    <a:pt x="19050" y="9522"/>
                  </a:lnTo>
                  <a:lnTo>
                    <a:pt x="28572" y="0"/>
                  </a:lnTo>
                  <a:lnTo>
                    <a:pt x="25753" y="41415"/>
                  </a:lnTo>
                  <a:lnTo>
                    <a:pt x="14386" y="83508"/>
                  </a:lnTo>
                  <a:lnTo>
                    <a:pt x="0" y="1238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3" name="SMARTInkShape-Group121">
            <a:extLst>
              <a:ext uri="{FF2B5EF4-FFF2-40B4-BE49-F238E27FC236}">
                <a16:creationId xmlns:a16="http://schemas.microsoft.com/office/drawing/2014/main" id="{46DA963F-98F7-E393-4585-0768204F24F5}"/>
              </a:ext>
            </a:extLst>
          </p:cNvPr>
          <p:cNvGrpSpPr/>
          <p:nvPr/>
        </p:nvGrpSpPr>
        <p:grpSpPr>
          <a:xfrm>
            <a:off x="5876925" y="5400792"/>
            <a:ext cx="636292" cy="199909"/>
            <a:chOff x="5876925" y="5400792"/>
            <a:chExt cx="636292" cy="199909"/>
          </a:xfrm>
        </p:grpSpPr>
        <p:sp>
          <p:nvSpPr>
            <p:cNvPr id="638" name="SMARTInkShape-757">
              <a:extLst>
                <a:ext uri="{FF2B5EF4-FFF2-40B4-BE49-F238E27FC236}">
                  <a16:creationId xmlns:a16="http://schemas.microsoft.com/office/drawing/2014/main" id="{35974E91-3845-19C9-DFF2-71CCE9E637EA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6429375" y="5400792"/>
              <a:ext cx="83842" cy="133234"/>
            </a:xfrm>
            <a:custGeom>
              <a:avLst/>
              <a:gdLst/>
              <a:ahLst/>
              <a:cxnLst/>
              <a:rect l="0" t="0" r="0" b="0"/>
              <a:pathLst>
                <a:path w="83842" h="133234">
                  <a:moveTo>
                    <a:pt x="0" y="18933"/>
                  </a:moveTo>
                  <a:lnTo>
                    <a:pt x="0" y="18933"/>
                  </a:lnTo>
                  <a:lnTo>
                    <a:pt x="0" y="9524"/>
                  </a:lnTo>
                  <a:lnTo>
                    <a:pt x="5056" y="4385"/>
                  </a:lnTo>
                  <a:lnTo>
                    <a:pt x="23370" y="1217"/>
                  </a:lnTo>
                  <a:lnTo>
                    <a:pt x="63322" y="0"/>
                  </a:lnTo>
                  <a:lnTo>
                    <a:pt x="67615" y="2078"/>
                  </a:lnTo>
                  <a:lnTo>
                    <a:pt x="70476" y="5579"/>
                  </a:lnTo>
                  <a:lnTo>
                    <a:pt x="72384" y="10031"/>
                  </a:lnTo>
                  <a:lnTo>
                    <a:pt x="71681" y="20621"/>
                  </a:lnTo>
                  <a:lnTo>
                    <a:pt x="67842" y="31324"/>
                  </a:lnTo>
                  <a:lnTo>
                    <a:pt x="62607" y="39610"/>
                  </a:lnTo>
                  <a:lnTo>
                    <a:pt x="43019" y="53552"/>
                  </a:lnTo>
                  <a:lnTo>
                    <a:pt x="21591" y="63675"/>
                  </a:lnTo>
                  <a:lnTo>
                    <a:pt x="9734" y="66508"/>
                  </a:lnTo>
                  <a:lnTo>
                    <a:pt x="9587" y="61487"/>
                  </a:lnTo>
                  <a:lnTo>
                    <a:pt x="10625" y="60002"/>
                  </a:lnTo>
                  <a:lnTo>
                    <a:pt x="12375" y="59013"/>
                  </a:lnTo>
                  <a:lnTo>
                    <a:pt x="22717" y="57619"/>
                  </a:lnTo>
                  <a:lnTo>
                    <a:pt x="50457" y="57067"/>
                  </a:lnTo>
                  <a:lnTo>
                    <a:pt x="56998" y="59870"/>
                  </a:lnTo>
                  <a:lnTo>
                    <a:pt x="69819" y="70293"/>
                  </a:lnTo>
                  <a:lnTo>
                    <a:pt x="79366" y="84481"/>
                  </a:lnTo>
                  <a:lnTo>
                    <a:pt x="83841" y="97034"/>
                  </a:lnTo>
                  <a:lnTo>
                    <a:pt x="83410" y="100632"/>
                  </a:lnTo>
                  <a:lnTo>
                    <a:pt x="80111" y="107456"/>
                  </a:lnTo>
                  <a:lnTo>
                    <a:pt x="61637" y="123658"/>
                  </a:lnTo>
                  <a:lnTo>
                    <a:pt x="60142" y="126850"/>
                  </a:lnTo>
                  <a:lnTo>
                    <a:pt x="57028" y="128977"/>
                  </a:lnTo>
                  <a:lnTo>
                    <a:pt x="42532" y="131972"/>
                  </a:lnTo>
                  <a:lnTo>
                    <a:pt x="0" y="1332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SMARTInkShape-758">
              <a:extLst>
                <a:ext uri="{FF2B5EF4-FFF2-40B4-BE49-F238E27FC236}">
                  <a16:creationId xmlns:a16="http://schemas.microsoft.com/office/drawing/2014/main" id="{0AC5811E-AFC9-15E7-AF82-FD88E4D57772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6238996" y="5410200"/>
              <a:ext cx="114180" cy="152401"/>
            </a:xfrm>
            <a:custGeom>
              <a:avLst/>
              <a:gdLst/>
              <a:ahLst/>
              <a:cxnLst/>
              <a:rect l="0" t="0" r="0" b="0"/>
              <a:pathLst>
                <a:path w="114180" h="152401">
                  <a:moveTo>
                    <a:pt x="47504" y="28575"/>
                  </a:moveTo>
                  <a:lnTo>
                    <a:pt x="47504" y="28575"/>
                  </a:lnTo>
                  <a:lnTo>
                    <a:pt x="56995" y="19084"/>
                  </a:lnTo>
                  <a:lnTo>
                    <a:pt x="57029" y="0"/>
                  </a:lnTo>
                  <a:lnTo>
                    <a:pt x="65230" y="8201"/>
                  </a:lnTo>
                  <a:lnTo>
                    <a:pt x="66438" y="17609"/>
                  </a:lnTo>
                  <a:lnTo>
                    <a:pt x="53285" y="42294"/>
                  </a:lnTo>
                  <a:lnTo>
                    <a:pt x="45443" y="65555"/>
                  </a:lnTo>
                  <a:lnTo>
                    <a:pt x="9958" y="104216"/>
                  </a:lnTo>
                  <a:lnTo>
                    <a:pt x="0" y="104770"/>
                  </a:lnTo>
                  <a:lnTo>
                    <a:pt x="44538" y="104775"/>
                  </a:lnTo>
                  <a:lnTo>
                    <a:pt x="60149" y="103717"/>
                  </a:lnTo>
                  <a:lnTo>
                    <a:pt x="85415" y="93016"/>
                  </a:lnTo>
                  <a:lnTo>
                    <a:pt x="91869" y="88965"/>
                  </a:lnTo>
                  <a:lnTo>
                    <a:pt x="104488" y="85763"/>
                  </a:lnTo>
                  <a:lnTo>
                    <a:pt x="104650" y="76593"/>
                  </a:lnTo>
                  <a:lnTo>
                    <a:pt x="109710" y="76316"/>
                  </a:lnTo>
                  <a:lnTo>
                    <a:pt x="111199" y="77336"/>
                  </a:lnTo>
                  <a:lnTo>
                    <a:pt x="112192" y="79074"/>
                  </a:lnTo>
                  <a:lnTo>
                    <a:pt x="112855" y="81291"/>
                  </a:lnTo>
                  <a:lnTo>
                    <a:pt x="105862" y="111852"/>
                  </a:lnTo>
                  <a:lnTo>
                    <a:pt x="108013" y="121325"/>
                  </a:lnTo>
                  <a:lnTo>
                    <a:pt x="112352" y="132609"/>
                  </a:lnTo>
                  <a:lnTo>
                    <a:pt x="112961" y="136031"/>
                  </a:lnTo>
                  <a:lnTo>
                    <a:pt x="112309" y="139370"/>
                  </a:lnTo>
                  <a:lnTo>
                    <a:pt x="104761" y="152231"/>
                  </a:lnTo>
                  <a:lnTo>
                    <a:pt x="114179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SMARTInkShape-759">
              <a:extLst>
                <a:ext uri="{FF2B5EF4-FFF2-40B4-BE49-F238E27FC236}">
                  <a16:creationId xmlns:a16="http://schemas.microsoft.com/office/drawing/2014/main" id="{3BF8EE8D-95E2-F32F-6990-7EAF6E1750A1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6166788" y="5562600"/>
              <a:ext cx="14822" cy="9526"/>
            </a:xfrm>
            <a:custGeom>
              <a:avLst/>
              <a:gdLst/>
              <a:ahLst/>
              <a:cxnLst/>
              <a:rect l="0" t="0" r="0" b="0"/>
              <a:pathLst>
                <a:path w="14822" h="9526">
                  <a:moveTo>
                    <a:pt x="5412" y="9525"/>
                  </a:moveTo>
                  <a:lnTo>
                    <a:pt x="5412" y="9525"/>
                  </a:lnTo>
                  <a:lnTo>
                    <a:pt x="14821" y="9525"/>
                  </a:lnTo>
                  <a:lnTo>
                    <a:pt x="5802" y="9525"/>
                  </a:lnTo>
                  <a:lnTo>
                    <a:pt x="471" y="4469"/>
                  </a:lnTo>
                  <a:lnTo>
                    <a:pt x="0" y="2980"/>
                  </a:lnTo>
                  <a:lnTo>
                    <a:pt x="746" y="1986"/>
                  </a:lnTo>
                  <a:lnTo>
                    <a:pt x="541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SMARTInkShape-760">
              <a:extLst>
                <a:ext uri="{FF2B5EF4-FFF2-40B4-BE49-F238E27FC236}">
                  <a16:creationId xmlns:a16="http://schemas.microsoft.com/office/drawing/2014/main" id="{26A5E16D-EA5E-EC8E-8A5D-5F1C3B271ED3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6086475" y="5430574"/>
              <a:ext cx="9526" cy="170127"/>
            </a:xfrm>
            <a:custGeom>
              <a:avLst/>
              <a:gdLst/>
              <a:ahLst/>
              <a:cxnLst/>
              <a:rect l="0" t="0" r="0" b="0"/>
              <a:pathLst>
                <a:path w="9526" h="170127">
                  <a:moveTo>
                    <a:pt x="9525" y="8201"/>
                  </a:moveTo>
                  <a:lnTo>
                    <a:pt x="9525" y="8201"/>
                  </a:lnTo>
                  <a:lnTo>
                    <a:pt x="9525" y="0"/>
                  </a:lnTo>
                  <a:lnTo>
                    <a:pt x="9525" y="42720"/>
                  </a:lnTo>
                  <a:lnTo>
                    <a:pt x="6703" y="82669"/>
                  </a:lnTo>
                  <a:lnTo>
                    <a:pt x="883" y="125251"/>
                  </a:lnTo>
                  <a:lnTo>
                    <a:pt x="0" y="1701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SMARTInkShape-761">
              <a:extLst>
                <a:ext uri="{FF2B5EF4-FFF2-40B4-BE49-F238E27FC236}">
                  <a16:creationId xmlns:a16="http://schemas.microsoft.com/office/drawing/2014/main" id="{EE8CB303-5977-A1E4-38CD-BE28FCE06E89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5876925" y="5543550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9525"/>
                  </a:moveTo>
                  <a:lnTo>
                    <a:pt x="0" y="9525"/>
                  </a:lnTo>
                  <a:lnTo>
                    <a:pt x="0" y="4469"/>
                  </a:lnTo>
                  <a:lnTo>
                    <a:pt x="1058" y="2980"/>
                  </a:lnTo>
                  <a:lnTo>
                    <a:pt x="2822" y="1986"/>
                  </a:lnTo>
                  <a:lnTo>
                    <a:pt x="5056" y="1324"/>
                  </a:lnTo>
                  <a:lnTo>
                    <a:pt x="5488" y="883"/>
                  </a:lnTo>
                  <a:lnTo>
                    <a:pt x="4716" y="588"/>
                  </a:lnTo>
                  <a:lnTo>
                    <a:pt x="3144" y="392"/>
                  </a:lnTo>
                  <a:lnTo>
                    <a:pt x="2096" y="1320"/>
                  </a:lnTo>
                  <a:lnTo>
                    <a:pt x="931" y="5173"/>
                  </a:lnTo>
                  <a:lnTo>
                    <a:pt x="621" y="5566"/>
                  </a:lnTo>
                  <a:lnTo>
                    <a:pt x="24" y="279"/>
                  </a:lnTo>
                  <a:lnTo>
                    <a:pt x="2" y="8226"/>
                  </a:lnTo>
                  <a:lnTo>
                    <a:pt x="0" y="3781"/>
                  </a:lnTo>
                  <a:lnTo>
                    <a:pt x="0" y="8559"/>
                  </a:lnTo>
                  <a:lnTo>
                    <a:pt x="0" y="4182"/>
                  </a:lnTo>
                  <a:lnTo>
                    <a:pt x="1058" y="2789"/>
                  </a:lnTo>
                  <a:lnTo>
                    <a:pt x="5056" y="1239"/>
                  </a:lnTo>
                  <a:lnTo>
                    <a:pt x="50917" y="0"/>
                  </a:lnTo>
                  <a:lnTo>
                    <a:pt x="98070" y="0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9" name="SMARTInkShape-Group122">
            <a:extLst>
              <a:ext uri="{FF2B5EF4-FFF2-40B4-BE49-F238E27FC236}">
                <a16:creationId xmlns:a16="http://schemas.microsoft.com/office/drawing/2014/main" id="{88CBB2A2-8D01-39AE-C615-BC943B8626AD}"/>
              </a:ext>
            </a:extLst>
          </p:cNvPr>
          <p:cNvGrpSpPr/>
          <p:nvPr/>
        </p:nvGrpSpPr>
        <p:grpSpPr>
          <a:xfrm>
            <a:off x="6353175" y="4099796"/>
            <a:ext cx="504819" cy="1177016"/>
            <a:chOff x="6353175" y="4099796"/>
            <a:chExt cx="504819" cy="1177016"/>
          </a:xfrm>
        </p:grpSpPr>
        <p:sp>
          <p:nvSpPr>
            <p:cNvPr id="644" name="SMARTInkShape-762">
              <a:extLst>
                <a:ext uri="{FF2B5EF4-FFF2-40B4-BE49-F238E27FC236}">
                  <a16:creationId xmlns:a16="http://schemas.microsoft.com/office/drawing/2014/main" id="{1E109762-88CE-5F9F-7C8A-5689D4F1DFFA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6524625" y="5010150"/>
              <a:ext cx="238126" cy="152401"/>
            </a:xfrm>
            <a:custGeom>
              <a:avLst/>
              <a:gdLst/>
              <a:ahLst/>
              <a:cxnLst/>
              <a:rect l="0" t="0" r="0" b="0"/>
              <a:pathLst>
                <a:path w="238126" h="152401">
                  <a:moveTo>
                    <a:pt x="0" y="152400"/>
                  </a:moveTo>
                  <a:lnTo>
                    <a:pt x="0" y="152400"/>
                  </a:lnTo>
                  <a:lnTo>
                    <a:pt x="41418" y="113805"/>
                  </a:lnTo>
                  <a:lnTo>
                    <a:pt x="86162" y="89031"/>
                  </a:lnTo>
                  <a:lnTo>
                    <a:pt x="126733" y="63252"/>
                  </a:lnTo>
                  <a:lnTo>
                    <a:pt x="165087" y="38012"/>
                  </a:lnTo>
                  <a:lnTo>
                    <a:pt x="206137" y="21777"/>
                  </a:lnTo>
                  <a:lnTo>
                    <a:pt x="2381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SMARTInkShape-763">
              <a:extLst>
                <a:ext uri="{FF2B5EF4-FFF2-40B4-BE49-F238E27FC236}">
                  <a16:creationId xmlns:a16="http://schemas.microsoft.com/office/drawing/2014/main" id="{74734CBF-5235-7E83-C9BA-448BC3B3FD3C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6496050" y="4810125"/>
              <a:ext cx="247651" cy="160602"/>
            </a:xfrm>
            <a:custGeom>
              <a:avLst/>
              <a:gdLst/>
              <a:ahLst/>
              <a:cxnLst/>
              <a:rect l="0" t="0" r="0" b="0"/>
              <a:pathLst>
                <a:path w="247651" h="160602">
                  <a:moveTo>
                    <a:pt x="0" y="152400"/>
                  </a:moveTo>
                  <a:lnTo>
                    <a:pt x="0" y="152400"/>
                  </a:lnTo>
                  <a:lnTo>
                    <a:pt x="0" y="157456"/>
                  </a:lnTo>
                  <a:lnTo>
                    <a:pt x="1058" y="158945"/>
                  </a:lnTo>
                  <a:lnTo>
                    <a:pt x="2822" y="159939"/>
                  </a:lnTo>
                  <a:lnTo>
                    <a:pt x="5056" y="160601"/>
                  </a:lnTo>
                  <a:lnTo>
                    <a:pt x="31455" y="138849"/>
                  </a:lnTo>
                  <a:lnTo>
                    <a:pt x="78374" y="92976"/>
                  </a:lnTo>
                  <a:lnTo>
                    <a:pt x="123933" y="48566"/>
                  </a:lnTo>
                  <a:lnTo>
                    <a:pt x="168459" y="21304"/>
                  </a:lnTo>
                  <a:lnTo>
                    <a:pt x="213037" y="3537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SMARTInkShape-764">
              <a:extLst>
                <a:ext uri="{FF2B5EF4-FFF2-40B4-BE49-F238E27FC236}">
                  <a16:creationId xmlns:a16="http://schemas.microsoft.com/office/drawing/2014/main" id="{3CE4B1B2-F21E-52EF-4253-5902594D9600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6419966" y="4593178"/>
              <a:ext cx="284003" cy="283623"/>
            </a:xfrm>
            <a:custGeom>
              <a:avLst/>
              <a:gdLst/>
              <a:ahLst/>
              <a:cxnLst/>
              <a:rect l="0" t="0" r="0" b="0"/>
              <a:pathLst>
                <a:path w="284003" h="283623">
                  <a:moveTo>
                    <a:pt x="9409" y="283622"/>
                  </a:moveTo>
                  <a:lnTo>
                    <a:pt x="9409" y="283622"/>
                  </a:lnTo>
                  <a:lnTo>
                    <a:pt x="0" y="283622"/>
                  </a:lnTo>
                  <a:lnTo>
                    <a:pt x="4974" y="278565"/>
                  </a:lnTo>
                  <a:lnTo>
                    <a:pt x="7438" y="273261"/>
                  </a:lnTo>
                  <a:lnTo>
                    <a:pt x="8096" y="270365"/>
                  </a:lnTo>
                  <a:lnTo>
                    <a:pt x="45131" y="223380"/>
                  </a:lnTo>
                  <a:lnTo>
                    <a:pt x="54919" y="207106"/>
                  </a:lnTo>
                  <a:lnTo>
                    <a:pt x="98764" y="159852"/>
                  </a:lnTo>
                  <a:lnTo>
                    <a:pt x="144999" y="113318"/>
                  </a:lnTo>
                  <a:lnTo>
                    <a:pt x="185010" y="79826"/>
                  </a:lnTo>
                  <a:lnTo>
                    <a:pt x="230770" y="47757"/>
                  </a:lnTo>
                  <a:lnTo>
                    <a:pt x="277368" y="5053"/>
                  </a:lnTo>
                  <a:lnTo>
                    <a:pt x="283185" y="0"/>
                  </a:lnTo>
                  <a:lnTo>
                    <a:pt x="284002" y="349"/>
                  </a:lnTo>
                  <a:lnTo>
                    <a:pt x="276109" y="169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SMARTInkShape-765">
              <a:extLst>
                <a:ext uri="{FF2B5EF4-FFF2-40B4-BE49-F238E27FC236}">
                  <a16:creationId xmlns:a16="http://schemas.microsoft.com/office/drawing/2014/main" id="{AA583FDC-EF59-30F1-7066-18A8C169BB03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6734175" y="4099796"/>
              <a:ext cx="123819" cy="1157529"/>
            </a:xfrm>
            <a:custGeom>
              <a:avLst/>
              <a:gdLst/>
              <a:ahLst/>
              <a:cxnLst/>
              <a:rect l="0" t="0" r="0" b="0"/>
              <a:pathLst>
                <a:path w="123819" h="1157529">
                  <a:moveTo>
                    <a:pt x="0" y="24529"/>
                  </a:moveTo>
                  <a:lnTo>
                    <a:pt x="0" y="24529"/>
                  </a:lnTo>
                  <a:lnTo>
                    <a:pt x="0" y="436"/>
                  </a:lnTo>
                  <a:lnTo>
                    <a:pt x="1058" y="0"/>
                  </a:lnTo>
                  <a:lnTo>
                    <a:pt x="5056" y="2338"/>
                  </a:lnTo>
                  <a:lnTo>
                    <a:pt x="5487" y="3385"/>
                  </a:lnTo>
                  <a:lnTo>
                    <a:pt x="4717" y="4083"/>
                  </a:lnTo>
                  <a:lnTo>
                    <a:pt x="3145" y="4548"/>
                  </a:lnTo>
                  <a:lnTo>
                    <a:pt x="3155" y="4859"/>
                  </a:lnTo>
                  <a:lnTo>
                    <a:pt x="5988" y="5203"/>
                  </a:lnTo>
                  <a:lnTo>
                    <a:pt x="7168" y="6354"/>
                  </a:lnTo>
                  <a:lnTo>
                    <a:pt x="8478" y="10454"/>
                  </a:lnTo>
                  <a:lnTo>
                    <a:pt x="9433" y="51232"/>
                  </a:lnTo>
                  <a:lnTo>
                    <a:pt x="16053" y="97380"/>
                  </a:lnTo>
                  <a:lnTo>
                    <a:pt x="18459" y="143812"/>
                  </a:lnTo>
                  <a:lnTo>
                    <a:pt x="21697" y="179464"/>
                  </a:lnTo>
                  <a:lnTo>
                    <a:pt x="27971" y="223940"/>
                  </a:lnTo>
                  <a:lnTo>
                    <a:pt x="28456" y="265002"/>
                  </a:lnTo>
                  <a:lnTo>
                    <a:pt x="33597" y="308741"/>
                  </a:lnTo>
                  <a:lnTo>
                    <a:pt x="36766" y="350157"/>
                  </a:lnTo>
                  <a:lnTo>
                    <a:pt x="44383" y="395532"/>
                  </a:lnTo>
                  <a:lnTo>
                    <a:pt x="47723" y="431730"/>
                  </a:lnTo>
                  <a:lnTo>
                    <a:pt x="53887" y="469266"/>
                  </a:lnTo>
                  <a:lnTo>
                    <a:pt x="56506" y="514231"/>
                  </a:lnTo>
                  <a:lnTo>
                    <a:pt x="57023" y="554236"/>
                  </a:lnTo>
                  <a:lnTo>
                    <a:pt x="62169" y="590466"/>
                  </a:lnTo>
                  <a:lnTo>
                    <a:pt x="65339" y="628012"/>
                  </a:lnTo>
                  <a:lnTo>
                    <a:pt x="66280" y="665948"/>
                  </a:lnTo>
                  <a:lnTo>
                    <a:pt x="66597" y="709088"/>
                  </a:lnTo>
                  <a:lnTo>
                    <a:pt x="66659" y="751006"/>
                  </a:lnTo>
                  <a:lnTo>
                    <a:pt x="66673" y="792631"/>
                  </a:lnTo>
                  <a:lnTo>
                    <a:pt x="69497" y="833165"/>
                  </a:lnTo>
                  <a:lnTo>
                    <a:pt x="74875" y="877115"/>
                  </a:lnTo>
                  <a:lnTo>
                    <a:pt x="76026" y="918428"/>
                  </a:lnTo>
                  <a:lnTo>
                    <a:pt x="77181" y="931934"/>
                  </a:lnTo>
                  <a:lnTo>
                    <a:pt x="85330" y="970096"/>
                  </a:lnTo>
                  <a:lnTo>
                    <a:pt x="85691" y="992822"/>
                  </a:lnTo>
                  <a:lnTo>
                    <a:pt x="88532" y="997454"/>
                  </a:lnTo>
                  <a:lnTo>
                    <a:pt x="92264" y="1003040"/>
                  </a:lnTo>
                  <a:lnTo>
                    <a:pt x="94366" y="1012135"/>
                  </a:lnTo>
                  <a:lnTo>
                    <a:pt x="94857" y="1018383"/>
                  </a:lnTo>
                  <a:lnTo>
                    <a:pt x="97898" y="1024690"/>
                  </a:lnTo>
                  <a:lnTo>
                    <a:pt x="101719" y="1031020"/>
                  </a:lnTo>
                  <a:lnTo>
                    <a:pt x="104171" y="1043707"/>
                  </a:lnTo>
                  <a:lnTo>
                    <a:pt x="104764" y="1061265"/>
                  </a:lnTo>
                  <a:lnTo>
                    <a:pt x="111319" y="1070064"/>
                  </a:lnTo>
                  <a:lnTo>
                    <a:pt x="113416" y="1078913"/>
                  </a:lnTo>
                  <a:lnTo>
                    <a:pt x="114184" y="1089485"/>
                  </a:lnTo>
                  <a:lnTo>
                    <a:pt x="122491" y="1112625"/>
                  </a:lnTo>
                  <a:lnTo>
                    <a:pt x="121877" y="1116110"/>
                  </a:lnTo>
                  <a:lnTo>
                    <a:pt x="118373" y="1122804"/>
                  </a:lnTo>
                  <a:lnTo>
                    <a:pt x="118074" y="1127128"/>
                  </a:lnTo>
                  <a:lnTo>
                    <a:pt x="123800" y="1157528"/>
                  </a:lnTo>
                  <a:lnTo>
                    <a:pt x="123818" y="1152806"/>
                  </a:lnTo>
                  <a:lnTo>
                    <a:pt x="114300" y="113895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SMARTInkShape-766">
              <a:extLst>
                <a:ext uri="{FF2B5EF4-FFF2-40B4-BE49-F238E27FC236}">
                  <a16:creationId xmlns:a16="http://schemas.microsoft.com/office/drawing/2014/main" id="{E8A29874-30D2-22E5-0CC3-EBD64F4EADFE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6353175" y="4772417"/>
              <a:ext cx="47626" cy="504395"/>
            </a:xfrm>
            <a:custGeom>
              <a:avLst/>
              <a:gdLst/>
              <a:ahLst/>
              <a:cxnLst/>
              <a:rect l="0" t="0" r="0" b="0"/>
              <a:pathLst>
                <a:path w="47626" h="504395">
                  <a:moveTo>
                    <a:pt x="0" y="28183"/>
                  </a:moveTo>
                  <a:lnTo>
                    <a:pt x="0" y="28183"/>
                  </a:lnTo>
                  <a:lnTo>
                    <a:pt x="0" y="19982"/>
                  </a:lnTo>
                  <a:lnTo>
                    <a:pt x="1058" y="19541"/>
                  </a:lnTo>
                  <a:lnTo>
                    <a:pt x="5056" y="19050"/>
                  </a:lnTo>
                  <a:lnTo>
                    <a:pt x="6545" y="17862"/>
                  </a:lnTo>
                  <a:lnTo>
                    <a:pt x="9132" y="10491"/>
                  </a:lnTo>
                  <a:lnTo>
                    <a:pt x="12173" y="9736"/>
                  </a:lnTo>
                  <a:lnTo>
                    <a:pt x="19015" y="9136"/>
                  </a:lnTo>
                  <a:lnTo>
                    <a:pt x="19039" y="4077"/>
                  </a:lnTo>
                  <a:lnTo>
                    <a:pt x="17985" y="2587"/>
                  </a:lnTo>
                  <a:lnTo>
                    <a:pt x="16223" y="1594"/>
                  </a:lnTo>
                  <a:lnTo>
                    <a:pt x="13990" y="932"/>
                  </a:lnTo>
                  <a:lnTo>
                    <a:pt x="13560" y="491"/>
                  </a:lnTo>
                  <a:lnTo>
                    <a:pt x="14332" y="197"/>
                  </a:lnTo>
                  <a:lnTo>
                    <a:pt x="15904" y="0"/>
                  </a:lnTo>
                  <a:lnTo>
                    <a:pt x="16952" y="928"/>
                  </a:lnTo>
                  <a:lnTo>
                    <a:pt x="18118" y="4781"/>
                  </a:lnTo>
                  <a:lnTo>
                    <a:pt x="10353" y="47918"/>
                  </a:lnTo>
                  <a:lnTo>
                    <a:pt x="9573" y="94712"/>
                  </a:lnTo>
                  <a:lnTo>
                    <a:pt x="9531" y="135251"/>
                  </a:lnTo>
                  <a:lnTo>
                    <a:pt x="9526" y="176019"/>
                  </a:lnTo>
                  <a:lnTo>
                    <a:pt x="9525" y="219336"/>
                  </a:lnTo>
                  <a:lnTo>
                    <a:pt x="9525" y="266394"/>
                  </a:lnTo>
                  <a:lnTo>
                    <a:pt x="12347" y="306406"/>
                  </a:lnTo>
                  <a:lnTo>
                    <a:pt x="18167" y="351238"/>
                  </a:lnTo>
                  <a:lnTo>
                    <a:pt x="19846" y="372023"/>
                  </a:lnTo>
                  <a:lnTo>
                    <a:pt x="26538" y="391887"/>
                  </a:lnTo>
                  <a:lnTo>
                    <a:pt x="28456" y="434685"/>
                  </a:lnTo>
                  <a:lnTo>
                    <a:pt x="31345" y="444506"/>
                  </a:lnTo>
                  <a:lnTo>
                    <a:pt x="35097" y="453457"/>
                  </a:lnTo>
                  <a:lnTo>
                    <a:pt x="38090" y="499368"/>
                  </a:lnTo>
                  <a:lnTo>
                    <a:pt x="39151" y="501057"/>
                  </a:lnTo>
                  <a:lnTo>
                    <a:pt x="40917" y="502182"/>
                  </a:lnTo>
                  <a:lnTo>
                    <a:pt x="43153" y="502932"/>
                  </a:lnTo>
                  <a:lnTo>
                    <a:pt x="43586" y="503433"/>
                  </a:lnTo>
                  <a:lnTo>
                    <a:pt x="42816" y="503765"/>
                  </a:lnTo>
                  <a:lnTo>
                    <a:pt x="38376" y="504394"/>
                  </a:lnTo>
                  <a:lnTo>
                    <a:pt x="47625" y="4949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5" name="SMARTInkShape-Group123">
            <a:extLst>
              <a:ext uri="{FF2B5EF4-FFF2-40B4-BE49-F238E27FC236}">
                <a16:creationId xmlns:a16="http://schemas.microsoft.com/office/drawing/2014/main" id="{4EEB1E25-403F-1867-5263-9ACDB069C8DA}"/>
              </a:ext>
            </a:extLst>
          </p:cNvPr>
          <p:cNvGrpSpPr/>
          <p:nvPr/>
        </p:nvGrpSpPr>
        <p:grpSpPr>
          <a:xfrm>
            <a:off x="7934716" y="285760"/>
            <a:ext cx="732647" cy="209316"/>
            <a:chOff x="7934716" y="285760"/>
            <a:chExt cx="732647" cy="209316"/>
          </a:xfrm>
        </p:grpSpPr>
        <p:sp>
          <p:nvSpPr>
            <p:cNvPr id="650" name="SMARTInkShape-767">
              <a:extLst>
                <a:ext uri="{FF2B5EF4-FFF2-40B4-BE49-F238E27FC236}">
                  <a16:creationId xmlns:a16="http://schemas.microsoft.com/office/drawing/2014/main" id="{EA27EA28-5441-DB90-260B-EB214000C9E1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8562975" y="295307"/>
              <a:ext cx="104388" cy="169840"/>
            </a:xfrm>
            <a:custGeom>
              <a:avLst/>
              <a:gdLst/>
              <a:ahLst/>
              <a:cxnLst/>
              <a:rect l="0" t="0" r="0" b="0"/>
              <a:pathLst>
                <a:path w="104388" h="169840">
                  <a:moveTo>
                    <a:pt x="28575" y="9493"/>
                  </a:moveTo>
                  <a:lnTo>
                    <a:pt x="28575" y="9493"/>
                  </a:lnTo>
                  <a:lnTo>
                    <a:pt x="28575" y="4437"/>
                  </a:lnTo>
                  <a:lnTo>
                    <a:pt x="27517" y="4005"/>
                  </a:lnTo>
                  <a:lnTo>
                    <a:pt x="20373" y="8561"/>
                  </a:lnTo>
                  <a:lnTo>
                    <a:pt x="19933" y="7814"/>
                  </a:lnTo>
                  <a:lnTo>
                    <a:pt x="19166" y="1210"/>
                  </a:lnTo>
                  <a:lnTo>
                    <a:pt x="35463" y="77"/>
                  </a:lnTo>
                  <a:lnTo>
                    <a:pt x="32262" y="0"/>
                  </a:lnTo>
                  <a:lnTo>
                    <a:pt x="45570" y="1033"/>
                  </a:lnTo>
                  <a:lnTo>
                    <a:pt x="66773" y="7574"/>
                  </a:lnTo>
                  <a:lnTo>
                    <a:pt x="76596" y="13226"/>
                  </a:lnTo>
                  <a:lnTo>
                    <a:pt x="76465" y="17274"/>
                  </a:lnTo>
                  <a:lnTo>
                    <a:pt x="65343" y="30966"/>
                  </a:lnTo>
                  <a:lnTo>
                    <a:pt x="64729" y="33333"/>
                  </a:lnTo>
                  <a:lnTo>
                    <a:pt x="65377" y="34912"/>
                  </a:lnTo>
                  <a:lnTo>
                    <a:pt x="21910" y="72653"/>
                  </a:lnTo>
                  <a:lnTo>
                    <a:pt x="14677" y="74606"/>
                  </a:lnTo>
                  <a:lnTo>
                    <a:pt x="7581" y="75474"/>
                  </a:lnTo>
                  <a:lnTo>
                    <a:pt x="7171" y="75705"/>
                  </a:lnTo>
                  <a:lnTo>
                    <a:pt x="52022" y="76168"/>
                  </a:lnTo>
                  <a:lnTo>
                    <a:pt x="69229" y="70680"/>
                  </a:lnTo>
                  <a:lnTo>
                    <a:pt x="71553" y="71451"/>
                  </a:lnTo>
                  <a:lnTo>
                    <a:pt x="75928" y="75892"/>
                  </a:lnTo>
                  <a:lnTo>
                    <a:pt x="91288" y="76086"/>
                  </a:lnTo>
                  <a:lnTo>
                    <a:pt x="94727" y="77172"/>
                  </a:lnTo>
                  <a:lnTo>
                    <a:pt x="95959" y="78954"/>
                  </a:lnTo>
                  <a:lnTo>
                    <a:pt x="95390" y="89418"/>
                  </a:lnTo>
                  <a:lnTo>
                    <a:pt x="96403" y="91351"/>
                  </a:lnTo>
                  <a:lnTo>
                    <a:pt x="98134" y="92640"/>
                  </a:lnTo>
                  <a:lnTo>
                    <a:pt x="100348" y="93500"/>
                  </a:lnTo>
                  <a:lnTo>
                    <a:pt x="101824" y="95131"/>
                  </a:lnTo>
                  <a:lnTo>
                    <a:pt x="104387" y="103268"/>
                  </a:lnTo>
                  <a:lnTo>
                    <a:pt x="94548" y="114419"/>
                  </a:lnTo>
                  <a:lnTo>
                    <a:pt x="93724" y="117544"/>
                  </a:lnTo>
                  <a:lnTo>
                    <a:pt x="95291" y="119627"/>
                  </a:lnTo>
                  <a:lnTo>
                    <a:pt x="98452" y="121016"/>
                  </a:lnTo>
                  <a:lnTo>
                    <a:pt x="99502" y="124058"/>
                  </a:lnTo>
                  <a:lnTo>
                    <a:pt x="98040" y="136336"/>
                  </a:lnTo>
                  <a:lnTo>
                    <a:pt x="99227" y="138505"/>
                  </a:lnTo>
                  <a:lnTo>
                    <a:pt x="101075" y="139951"/>
                  </a:lnTo>
                  <a:lnTo>
                    <a:pt x="99134" y="143032"/>
                  </a:lnTo>
                  <a:lnTo>
                    <a:pt x="85465" y="155364"/>
                  </a:lnTo>
                  <a:lnTo>
                    <a:pt x="84493" y="157540"/>
                  </a:lnTo>
                  <a:lnTo>
                    <a:pt x="84904" y="158991"/>
                  </a:lnTo>
                  <a:lnTo>
                    <a:pt x="65256" y="166090"/>
                  </a:lnTo>
                  <a:lnTo>
                    <a:pt x="42736" y="169839"/>
                  </a:lnTo>
                  <a:lnTo>
                    <a:pt x="38016" y="169307"/>
                  </a:lnTo>
                  <a:lnTo>
                    <a:pt x="34868" y="167894"/>
                  </a:lnTo>
                  <a:lnTo>
                    <a:pt x="32770" y="165894"/>
                  </a:lnTo>
                  <a:lnTo>
                    <a:pt x="27617" y="163671"/>
                  </a:lnTo>
                  <a:lnTo>
                    <a:pt x="20742" y="162244"/>
                  </a:lnTo>
                  <a:lnTo>
                    <a:pt x="20178" y="161069"/>
                  </a:lnTo>
                  <a:lnTo>
                    <a:pt x="19552" y="156941"/>
                  </a:lnTo>
                  <a:lnTo>
                    <a:pt x="18325" y="155416"/>
                  </a:lnTo>
                  <a:lnTo>
                    <a:pt x="14143" y="153723"/>
                  </a:lnTo>
                  <a:lnTo>
                    <a:pt x="0" y="1523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SMARTInkShape-768">
              <a:extLst>
                <a:ext uri="{FF2B5EF4-FFF2-40B4-BE49-F238E27FC236}">
                  <a16:creationId xmlns:a16="http://schemas.microsoft.com/office/drawing/2014/main" id="{C1F5C266-9A2E-3F39-BB38-C20740E7246D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8364506" y="285760"/>
              <a:ext cx="137478" cy="209316"/>
            </a:xfrm>
            <a:custGeom>
              <a:avLst/>
              <a:gdLst/>
              <a:ahLst/>
              <a:cxnLst/>
              <a:rect l="0" t="0" r="0" b="0"/>
              <a:pathLst>
                <a:path w="137478" h="209316">
                  <a:moveTo>
                    <a:pt x="74644" y="19040"/>
                  </a:moveTo>
                  <a:lnTo>
                    <a:pt x="74644" y="19040"/>
                  </a:lnTo>
                  <a:lnTo>
                    <a:pt x="84159" y="9525"/>
                  </a:lnTo>
                  <a:lnTo>
                    <a:pt x="75967" y="9516"/>
                  </a:lnTo>
                  <a:lnTo>
                    <a:pt x="80093" y="4459"/>
                  </a:lnTo>
                  <a:lnTo>
                    <a:pt x="85179" y="1976"/>
                  </a:lnTo>
                  <a:lnTo>
                    <a:pt x="92011" y="382"/>
                  </a:lnTo>
                  <a:lnTo>
                    <a:pt x="90124" y="164"/>
                  </a:lnTo>
                  <a:lnTo>
                    <a:pt x="85346" y="24"/>
                  </a:lnTo>
                  <a:lnTo>
                    <a:pt x="89574" y="0"/>
                  </a:lnTo>
                  <a:lnTo>
                    <a:pt x="88830" y="1055"/>
                  </a:lnTo>
                  <a:lnTo>
                    <a:pt x="70265" y="14179"/>
                  </a:lnTo>
                  <a:lnTo>
                    <a:pt x="67406" y="22524"/>
                  </a:lnTo>
                  <a:lnTo>
                    <a:pt x="65253" y="58637"/>
                  </a:lnTo>
                  <a:lnTo>
                    <a:pt x="59533" y="68742"/>
                  </a:lnTo>
                  <a:lnTo>
                    <a:pt x="48729" y="82362"/>
                  </a:lnTo>
                  <a:lnTo>
                    <a:pt x="28014" y="92657"/>
                  </a:lnTo>
                  <a:lnTo>
                    <a:pt x="26624" y="95635"/>
                  </a:lnTo>
                  <a:lnTo>
                    <a:pt x="26941" y="108018"/>
                  </a:lnTo>
                  <a:lnTo>
                    <a:pt x="24851" y="111167"/>
                  </a:lnTo>
                  <a:lnTo>
                    <a:pt x="10610" y="121940"/>
                  </a:lnTo>
                  <a:lnTo>
                    <a:pt x="0" y="123650"/>
                  </a:lnTo>
                  <a:lnTo>
                    <a:pt x="12666" y="123805"/>
                  </a:lnTo>
                  <a:lnTo>
                    <a:pt x="10762" y="123811"/>
                  </a:lnTo>
                  <a:lnTo>
                    <a:pt x="21471" y="123815"/>
                  </a:lnTo>
                  <a:lnTo>
                    <a:pt x="21205" y="124873"/>
                  </a:lnTo>
                  <a:lnTo>
                    <a:pt x="15262" y="128871"/>
                  </a:lnTo>
                  <a:lnTo>
                    <a:pt x="17064" y="129303"/>
                  </a:lnTo>
                  <a:lnTo>
                    <a:pt x="34536" y="125911"/>
                  </a:lnTo>
                  <a:lnTo>
                    <a:pt x="36264" y="125213"/>
                  </a:lnTo>
                  <a:lnTo>
                    <a:pt x="36357" y="124747"/>
                  </a:lnTo>
                  <a:lnTo>
                    <a:pt x="46602" y="124091"/>
                  </a:lnTo>
                  <a:lnTo>
                    <a:pt x="49599" y="125057"/>
                  </a:lnTo>
                  <a:lnTo>
                    <a:pt x="51598" y="126760"/>
                  </a:lnTo>
                  <a:lnTo>
                    <a:pt x="52929" y="128953"/>
                  </a:lnTo>
                  <a:lnTo>
                    <a:pt x="56993" y="129357"/>
                  </a:lnTo>
                  <a:lnTo>
                    <a:pt x="85019" y="124754"/>
                  </a:lnTo>
                  <a:lnTo>
                    <a:pt x="86853" y="125499"/>
                  </a:lnTo>
                  <a:lnTo>
                    <a:pt x="87016" y="127054"/>
                  </a:lnTo>
                  <a:lnTo>
                    <a:pt x="84732" y="132098"/>
                  </a:lnTo>
                  <a:lnTo>
                    <a:pt x="112400" y="123922"/>
                  </a:lnTo>
                  <a:lnTo>
                    <a:pt x="124710" y="117290"/>
                  </a:lnTo>
                  <a:lnTo>
                    <a:pt x="124953" y="116290"/>
                  </a:lnTo>
                  <a:lnTo>
                    <a:pt x="124060" y="115623"/>
                  </a:lnTo>
                  <a:lnTo>
                    <a:pt x="124521" y="114121"/>
                  </a:lnTo>
                  <a:lnTo>
                    <a:pt x="127855" y="109629"/>
                  </a:lnTo>
                  <a:lnTo>
                    <a:pt x="128111" y="108007"/>
                  </a:lnTo>
                  <a:lnTo>
                    <a:pt x="127222" y="106927"/>
                  </a:lnTo>
                  <a:lnTo>
                    <a:pt x="123412" y="105726"/>
                  </a:lnTo>
                  <a:lnTo>
                    <a:pt x="118190" y="105192"/>
                  </a:lnTo>
                  <a:lnTo>
                    <a:pt x="118492" y="103991"/>
                  </a:lnTo>
                  <a:lnTo>
                    <a:pt x="125854" y="98303"/>
                  </a:lnTo>
                  <a:lnTo>
                    <a:pt x="125716" y="97282"/>
                  </a:lnTo>
                  <a:lnTo>
                    <a:pt x="124567" y="96602"/>
                  </a:lnTo>
                  <a:lnTo>
                    <a:pt x="125918" y="96148"/>
                  </a:lnTo>
                  <a:lnTo>
                    <a:pt x="133064" y="95643"/>
                  </a:lnTo>
                  <a:lnTo>
                    <a:pt x="134757" y="96567"/>
                  </a:lnTo>
                  <a:lnTo>
                    <a:pt x="134827" y="98242"/>
                  </a:lnTo>
                  <a:lnTo>
                    <a:pt x="133816" y="100416"/>
                  </a:lnTo>
                  <a:lnTo>
                    <a:pt x="136776" y="132454"/>
                  </a:lnTo>
                  <a:lnTo>
                    <a:pt x="132778" y="163621"/>
                  </a:lnTo>
                  <a:lnTo>
                    <a:pt x="137477" y="191689"/>
                  </a:lnTo>
                  <a:lnTo>
                    <a:pt x="135026" y="200901"/>
                  </a:lnTo>
                  <a:lnTo>
                    <a:pt x="132889" y="203781"/>
                  </a:lnTo>
                  <a:lnTo>
                    <a:pt x="123877" y="208782"/>
                  </a:lnTo>
                  <a:lnTo>
                    <a:pt x="124399" y="209034"/>
                  </a:lnTo>
                  <a:lnTo>
                    <a:pt x="127803" y="209315"/>
                  </a:lnTo>
                  <a:lnTo>
                    <a:pt x="129133" y="208332"/>
                  </a:lnTo>
                  <a:lnTo>
                    <a:pt x="131794" y="20001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SMARTInkShape-769">
              <a:extLst>
                <a:ext uri="{FF2B5EF4-FFF2-40B4-BE49-F238E27FC236}">
                  <a16:creationId xmlns:a16="http://schemas.microsoft.com/office/drawing/2014/main" id="{06E1182A-C555-DE54-056D-259FC1B89E77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8293419" y="438150"/>
              <a:ext cx="12382" cy="18715"/>
            </a:xfrm>
            <a:custGeom>
              <a:avLst/>
              <a:gdLst/>
              <a:ahLst/>
              <a:cxnLst/>
              <a:rect l="0" t="0" r="0" b="0"/>
              <a:pathLst>
                <a:path w="12382" h="18715">
                  <a:moveTo>
                    <a:pt x="2856" y="0"/>
                  </a:moveTo>
                  <a:lnTo>
                    <a:pt x="2856" y="0"/>
                  </a:lnTo>
                  <a:lnTo>
                    <a:pt x="2856" y="5056"/>
                  </a:lnTo>
                  <a:lnTo>
                    <a:pt x="3914" y="6546"/>
                  </a:lnTo>
                  <a:lnTo>
                    <a:pt x="5679" y="7539"/>
                  </a:lnTo>
                  <a:lnTo>
                    <a:pt x="7912" y="8201"/>
                  </a:lnTo>
                  <a:lnTo>
                    <a:pt x="9402" y="7584"/>
                  </a:lnTo>
                  <a:lnTo>
                    <a:pt x="10395" y="6114"/>
                  </a:lnTo>
                  <a:lnTo>
                    <a:pt x="11058" y="4076"/>
                  </a:lnTo>
                  <a:lnTo>
                    <a:pt x="11498" y="4834"/>
                  </a:lnTo>
                  <a:lnTo>
                    <a:pt x="11990" y="11321"/>
                  </a:lnTo>
                  <a:lnTo>
                    <a:pt x="11061" y="12839"/>
                  </a:lnTo>
                  <a:lnTo>
                    <a:pt x="9385" y="12793"/>
                  </a:lnTo>
                  <a:lnTo>
                    <a:pt x="7208" y="11703"/>
                  </a:lnTo>
                  <a:lnTo>
                    <a:pt x="6815" y="12036"/>
                  </a:lnTo>
                  <a:lnTo>
                    <a:pt x="11439" y="17917"/>
                  </a:lnTo>
                  <a:lnTo>
                    <a:pt x="1989" y="18714"/>
                  </a:lnTo>
                  <a:lnTo>
                    <a:pt x="161" y="17768"/>
                  </a:lnTo>
                  <a:lnTo>
                    <a:pt x="0" y="16079"/>
                  </a:lnTo>
                  <a:lnTo>
                    <a:pt x="1586" y="11379"/>
                  </a:lnTo>
                  <a:lnTo>
                    <a:pt x="2292" y="5763"/>
                  </a:lnTo>
                  <a:lnTo>
                    <a:pt x="3537" y="3842"/>
                  </a:lnTo>
                  <a:lnTo>
                    <a:pt x="5428" y="2561"/>
                  </a:lnTo>
                  <a:lnTo>
                    <a:pt x="1238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SMARTInkShape-770">
              <a:extLst>
                <a:ext uri="{FF2B5EF4-FFF2-40B4-BE49-F238E27FC236}">
                  <a16:creationId xmlns:a16="http://schemas.microsoft.com/office/drawing/2014/main" id="{F6598C74-8800-0D00-E82E-24DC2898F63C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8201025" y="299390"/>
              <a:ext cx="8559" cy="186386"/>
            </a:xfrm>
            <a:custGeom>
              <a:avLst/>
              <a:gdLst/>
              <a:ahLst/>
              <a:cxnLst/>
              <a:rect l="0" t="0" r="0" b="0"/>
              <a:pathLst>
                <a:path w="8559" h="186386">
                  <a:moveTo>
                    <a:pt x="0" y="14935"/>
                  </a:moveTo>
                  <a:lnTo>
                    <a:pt x="0" y="14935"/>
                  </a:lnTo>
                  <a:lnTo>
                    <a:pt x="8201" y="6734"/>
                  </a:lnTo>
                  <a:lnTo>
                    <a:pt x="7585" y="6293"/>
                  </a:lnTo>
                  <a:lnTo>
                    <a:pt x="4076" y="5802"/>
                  </a:lnTo>
                  <a:lnTo>
                    <a:pt x="3776" y="4613"/>
                  </a:lnTo>
                  <a:lnTo>
                    <a:pt x="6265" y="470"/>
                  </a:lnTo>
                  <a:lnTo>
                    <a:pt x="7351" y="0"/>
                  </a:lnTo>
                  <a:lnTo>
                    <a:pt x="8076" y="745"/>
                  </a:lnTo>
                  <a:lnTo>
                    <a:pt x="8558" y="2300"/>
                  </a:lnTo>
                  <a:lnTo>
                    <a:pt x="7823" y="3337"/>
                  </a:lnTo>
                  <a:lnTo>
                    <a:pt x="4182" y="4489"/>
                  </a:lnTo>
                  <a:lnTo>
                    <a:pt x="3846" y="7971"/>
                  </a:lnTo>
                  <a:lnTo>
                    <a:pt x="6313" y="28041"/>
                  </a:lnTo>
                  <a:lnTo>
                    <a:pt x="1560" y="66090"/>
                  </a:lnTo>
                  <a:lnTo>
                    <a:pt x="3284" y="98884"/>
                  </a:lnTo>
                  <a:lnTo>
                    <a:pt x="8293" y="128296"/>
                  </a:lnTo>
                  <a:lnTo>
                    <a:pt x="3794" y="151902"/>
                  </a:lnTo>
                  <a:lnTo>
                    <a:pt x="6298" y="169583"/>
                  </a:lnTo>
                  <a:lnTo>
                    <a:pt x="0" y="1863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SMARTInkShape-771">
              <a:extLst>
                <a:ext uri="{FF2B5EF4-FFF2-40B4-BE49-F238E27FC236}">
                  <a16:creationId xmlns:a16="http://schemas.microsoft.com/office/drawing/2014/main" id="{FCAD18FA-D6AA-2C5B-8B5E-CACB24319816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7934716" y="381000"/>
              <a:ext cx="180585" cy="43589"/>
            </a:xfrm>
            <a:custGeom>
              <a:avLst/>
              <a:gdLst/>
              <a:ahLst/>
              <a:cxnLst/>
              <a:rect l="0" t="0" r="0" b="0"/>
              <a:pathLst>
                <a:path w="180585" h="43589">
                  <a:moveTo>
                    <a:pt x="9134" y="38100"/>
                  </a:moveTo>
                  <a:lnTo>
                    <a:pt x="9134" y="38100"/>
                  </a:lnTo>
                  <a:lnTo>
                    <a:pt x="4078" y="38100"/>
                  </a:lnTo>
                  <a:lnTo>
                    <a:pt x="2587" y="39158"/>
                  </a:lnTo>
                  <a:lnTo>
                    <a:pt x="1594" y="40922"/>
                  </a:lnTo>
                  <a:lnTo>
                    <a:pt x="933" y="43156"/>
                  </a:lnTo>
                  <a:lnTo>
                    <a:pt x="491" y="43588"/>
                  </a:lnTo>
                  <a:lnTo>
                    <a:pt x="197" y="42817"/>
                  </a:lnTo>
                  <a:lnTo>
                    <a:pt x="0" y="41245"/>
                  </a:lnTo>
                  <a:lnTo>
                    <a:pt x="928" y="40196"/>
                  </a:lnTo>
                  <a:lnTo>
                    <a:pt x="4782" y="39032"/>
                  </a:lnTo>
                  <a:lnTo>
                    <a:pt x="5175" y="38721"/>
                  </a:lnTo>
                  <a:lnTo>
                    <a:pt x="551" y="38182"/>
                  </a:lnTo>
                  <a:lnTo>
                    <a:pt x="4944" y="38124"/>
                  </a:lnTo>
                  <a:lnTo>
                    <a:pt x="47929" y="28401"/>
                  </a:lnTo>
                  <a:lnTo>
                    <a:pt x="86889" y="20490"/>
                  </a:lnTo>
                  <a:lnTo>
                    <a:pt x="133658" y="12789"/>
                  </a:lnTo>
                  <a:lnTo>
                    <a:pt x="164549" y="8753"/>
                  </a:lnTo>
                  <a:lnTo>
                    <a:pt x="18058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8" name="SMARTInkShape-Group124">
            <a:extLst>
              <a:ext uri="{FF2B5EF4-FFF2-40B4-BE49-F238E27FC236}">
                <a16:creationId xmlns:a16="http://schemas.microsoft.com/office/drawing/2014/main" id="{63D9CE5D-B751-A2F8-6218-76F8C067DEF6}"/>
              </a:ext>
            </a:extLst>
          </p:cNvPr>
          <p:cNvGrpSpPr/>
          <p:nvPr/>
        </p:nvGrpSpPr>
        <p:grpSpPr>
          <a:xfrm>
            <a:off x="7629525" y="381000"/>
            <a:ext cx="152401" cy="76201"/>
            <a:chOff x="7629525" y="381000"/>
            <a:chExt cx="152401" cy="76201"/>
          </a:xfrm>
        </p:grpSpPr>
        <p:sp>
          <p:nvSpPr>
            <p:cNvPr id="656" name="SMARTInkShape-772">
              <a:extLst>
                <a:ext uri="{FF2B5EF4-FFF2-40B4-BE49-F238E27FC236}">
                  <a16:creationId xmlns:a16="http://schemas.microsoft.com/office/drawing/2014/main" id="{1DBFD5FB-E68B-17CC-1782-C3122BCA966E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7629525" y="447753"/>
              <a:ext cx="152401" cy="9448"/>
            </a:xfrm>
            <a:custGeom>
              <a:avLst/>
              <a:gdLst/>
              <a:ahLst/>
              <a:cxnLst/>
              <a:rect l="0" t="0" r="0" b="0"/>
              <a:pathLst>
                <a:path w="152401" h="9448">
                  <a:moveTo>
                    <a:pt x="0" y="9447"/>
                  </a:moveTo>
                  <a:lnTo>
                    <a:pt x="0" y="9447"/>
                  </a:lnTo>
                  <a:lnTo>
                    <a:pt x="5056" y="4391"/>
                  </a:lnTo>
                  <a:lnTo>
                    <a:pt x="10361" y="1908"/>
                  </a:lnTo>
                  <a:lnTo>
                    <a:pt x="52283" y="0"/>
                  </a:lnTo>
                  <a:lnTo>
                    <a:pt x="98483" y="2760"/>
                  </a:lnTo>
                  <a:lnTo>
                    <a:pt x="152400" y="944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SMARTInkShape-773">
              <a:extLst>
                <a:ext uri="{FF2B5EF4-FFF2-40B4-BE49-F238E27FC236}">
                  <a16:creationId xmlns:a16="http://schemas.microsoft.com/office/drawing/2014/main" id="{968BB8F8-2E58-5428-1331-6E7A1129D587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7639050" y="381000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9525"/>
                  </a:moveTo>
                  <a:lnTo>
                    <a:pt x="0" y="9525"/>
                  </a:lnTo>
                  <a:lnTo>
                    <a:pt x="37129" y="8467"/>
                  </a:lnTo>
                  <a:lnTo>
                    <a:pt x="82029" y="262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9" name="SMARTInkShape-Group125">
            <a:extLst>
              <a:ext uri="{FF2B5EF4-FFF2-40B4-BE49-F238E27FC236}">
                <a16:creationId xmlns:a16="http://schemas.microsoft.com/office/drawing/2014/main" id="{DAE5F4AE-D937-8377-E62A-D2B086CFD9DE}"/>
              </a:ext>
            </a:extLst>
          </p:cNvPr>
          <p:cNvGrpSpPr/>
          <p:nvPr/>
        </p:nvGrpSpPr>
        <p:grpSpPr>
          <a:xfrm>
            <a:off x="6243096" y="220402"/>
            <a:ext cx="1105671" cy="617799"/>
            <a:chOff x="6243096" y="220402"/>
            <a:chExt cx="1105671" cy="617799"/>
          </a:xfrm>
        </p:grpSpPr>
        <p:sp>
          <p:nvSpPr>
            <p:cNvPr id="659" name="SMARTInkShape-774">
              <a:extLst>
                <a:ext uri="{FF2B5EF4-FFF2-40B4-BE49-F238E27FC236}">
                  <a16:creationId xmlns:a16="http://schemas.microsoft.com/office/drawing/2014/main" id="{BD0262D3-D49F-2207-D11E-7F6BE5722D86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6867727" y="619244"/>
              <a:ext cx="114099" cy="218957"/>
            </a:xfrm>
            <a:custGeom>
              <a:avLst/>
              <a:gdLst/>
              <a:ahLst/>
              <a:cxnLst/>
              <a:rect l="0" t="0" r="0" b="0"/>
              <a:pathLst>
                <a:path w="114099" h="218957">
                  <a:moveTo>
                    <a:pt x="85523" y="18931"/>
                  </a:moveTo>
                  <a:lnTo>
                    <a:pt x="85523" y="18931"/>
                  </a:lnTo>
                  <a:lnTo>
                    <a:pt x="85523" y="0"/>
                  </a:lnTo>
                  <a:lnTo>
                    <a:pt x="85523" y="18205"/>
                  </a:lnTo>
                  <a:lnTo>
                    <a:pt x="79878" y="29545"/>
                  </a:lnTo>
                  <a:lnTo>
                    <a:pt x="48944" y="72970"/>
                  </a:lnTo>
                  <a:lnTo>
                    <a:pt x="3264" y="120223"/>
                  </a:lnTo>
                  <a:lnTo>
                    <a:pt x="2109" y="121384"/>
                  </a:lnTo>
                  <a:lnTo>
                    <a:pt x="824" y="125496"/>
                  </a:lnTo>
                  <a:lnTo>
                    <a:pt x="0" y="131703"/>
                  </a:lnTo>
                  <a:lnTo>
                    <a:pt x="15047" y="132929"/>
                  </a:lnTo>
                  <a:lnTo>
                    <a:pt x="57098" y="133213"/>
                  </a:lnTo>
                  <a:lnTo>
                    <a:pt x="68656" y="132165"/>
                  </a:lnTo>
                  <a:lnTo>
                    <a:pt x="83093" y="125029"/>
                  </a:lnTo>
                  <a:lnTo>
                    <a:pt x="83902" y="123530"/>
                  </a:lnTo>
                  <a:lnTo>
                    <a:pt x="84802" y="119042"/>
                  </a:lnTo>
                  <a:lnTo>
                    <a:pt x="86100" y="117421"/>
                  </a:lnTo>
                  <a:lnTo>
                    <a:pt x="90365" y="115621"/>
                  </a:lnTo>
                  <a:lnTo>
                    <a:pt x="91926" y="114083"/>
                  </a:lnTo>
                  <a:lnTo>
                    <a:pt x="93660" y="109551"/>
                  </a:lnTo>
                  <a:lnTo>
                    <a:pt x="95181" y="107919"/>
                  </a:lnTo>
                  <a:lnTo>
                    <a:pt x="103127" y="105086"/>
                  </a:lnTo>
                  <a:lnTo>
                    <a:pt x="103930" y="102025"/>
                  </a:lnTo>
                  <a:lnTo>
                    <a:pt x="104562" y="95251"/>
                  </a:lnTo>
                  <a:lnTo>
                    <a:pt x="104573" y="137951"/>
                  </a:lnTo>
                  <a:lnTo>
                    <a:pt x="104573" y="180434"/>
                  </a:lnTo>
                  <a:lnTo>
                    <a:pt x="104573" y="218624"/>
                  </a:lnTo>
                  <a:lnTo>
                    <a:pt x="114098" y="2189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SMARTInkShape-775">
              <a:extLst>
                <a:ext uri="{FF2B5EF4-FFF2-40B4-BE49-F238E27FC236}">
                  <a16:creationId xmlns:a16="http://schemas.microsoft.com/office/drawing/2014/main" id="{9BA64068-DF94-A51A-7DF1-F410003945AA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6649018" y="609754"/>
              <a:ext cx="128796" cy="199872"/>
            </a:xfrm>
            <a:custGeom>
              <a:avLst/>
              <a:gdLst/>
              <a:ahLst/>
              <a:cxnLst/>
              <a:rect l="0" t="0" r="0" b="0"/>
              <a:pathLst>
                <a:path w="128796" h="199872">
                  <a:moveTo>
                    <a:pt x="113732" y="47471"/>
                  </a:moveTo>
                  <a:lnTo>
                    <a:pt x="113732" y="47471"/>
                  </a:lnTo>
                  <a:lnTo>
                    <a:pt x="113732" y="42414"/>
                  </a:lnTo>
                  <a:lnTo>
                    <a:pt x="114790" y="40925"/>
                  </a:lnTo>
                  <a:lnTo>
                    <a:pt x="116554" y="39932"/>
                  </a:lnTo>
                  <a:lnTo>
                    <a:pt x="118788" y="39270"/>
                  </a:lnTo>
                  <a:lnTo>
                    <a:pt x="119219" y="38829"/>
                  </a:lnTo>
                  <a:lnTo>
                    <a:pt x="118449" y="38534"/>
                  </a:lnTo>
                  <a:lnTo>
                    <a:pt x="116877" y="38338"/>
                  </a:lnTo>
                  <a:lnTo>
                    <a:pt x="116887" y="37149"/>
                  </a:lnTo>
                  <a:lnTo>
                    <a:pt x="122210" y="29779"/>
                  </a:lnTo>
                  <a:lnTo>
                    <a:pt x="121501" y="29327"/>
                  </a:lnTo>
                  <a:lnTo>
                    <a:pt x="79652" y="18727"/>
                  </a:lnTo>
                  <a:lnTo>
                    <a:pt x="56631" y="2473"/>
                  </a:lnTo>
                  <a:lnTo>
                    <a:pt x="38835" y="365"/>
                  </a:lnTo>
                  <a:lnTo>
                    <a:pt x="26159" y="0"/>
                  </a:lnTo>
                  <a:lnTo>
                    <a:pt x="19072" y="2737"/>
                  </a:lnTo>
                  <a:lnTo>
                    <a:pt x="5898" y="13117"/>
                  </a:lnTo>
                  <a:lnTo>
                    <a:pt x="2305" y="24794"/>
                  </a:lnTo>
                  <a:lnTo>
                    <a:pt x="0" y="58161"/>
                  </a:lnTo>
                  <a:lnTo>
                    <a:pt x="5329" y="73742"/>
                  </a:lnTo>
                  <a:lnTo>
                    <a:pt x="14585" y="91591"/>
                  </a:lnTo>
                  <a:lnTo>
                    <a:pt x="15884" y="95934"/>
                  </a:lnTo>
                  <a:lnTo>
                    <a:pt x="19925" y="98830"/>
                  </a:lnTo>
                  <a:lnTo>
                    <a:pt x="32882" y="102047"/>
                  </a:lnTo>
                  <a:lnTo>
                    <a:pt x="46402" y="100655"/>
                  </a:lnTo>
                  <a:lnTo>
                    <a:pt x="58407" y="96508"/>
                  </a:lnTo>
                  <a:lnTo>
                    <a:pt x="77561" y="82401"/>
                  </a:lnTo>
                  <a:lnTo>
                    <a:pt x="115138" y="45992"/>
                  </a:lnTo>
                  <a:lnTo>
                    <a:pt x="119649" y="35877"/>
                  </a:lnTo>
                  <a:lnTo>
                    <a:pt x="122711" y="25385"/>
                  </a:lnTo>
                  <a:lnTo>
                    <a:pt x="127600" y="17194"/>
                  </a:lnTo>
                  <a:lnTo>
                    <a:pt x="128270" y="14586"/>
                  </a:lnTo>
                  <a:lnTo>
                    <a:pt x="127657" y="12848"/>
                  </a:lnTo>
                  <a:lnTo>
                    <a:pt x="124126" y="10058"/>
                  </a:lnTo>
                  <a:lnTo>
                    <a:pt x="123514" y="19687"/>
                  </a:lnTo>
                  <a:lnTo>
                    <a:pt x="128795" y="57113"/>
                  </a:lnTo>
                  <a:lnTo>
                    <a:pt x="126423" y="80684"/>
                  </a:lnTo>
                  <a:lnTo>
                    <a:pt x="119020" y="99627"/>
                  </a:lnTo>
                  <a:lnTo>
                    <a:pt x="108596" y="119369"/>
                  </a:lnTo>
                  <a:lnTo>
                    <a:pt x="99297" y="152071"/>
                  </a:lnTo>
                  <a:lnTo>
                    <a:pt x="101223" y="167246"/>
                  </a:lnTo>
                  <a:lnTo>
                    <a:pt x="94682" y="1998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SMARTInkShape-776">
              <a:extLst>
                <a:ext uri="{FF2B5EF4-FFF2-40B4-BE49-F238E27FC236}">
                  <a16:creationId xmlns:a16="http://schemas.microsoft.com/office/drawing/2014/main" id="{B2A771AB-F03A-F4F1-F5AF-123C23414CB3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6243096" y="495300"/>
              <a:ext cx="1105671" cy="57151"/>
            </a:xfrm>
            <a:custGeom>
              <a:avLst/>
              <a:gdLst/>
              <a:ahLst/>
              <a:cxnLst/>
              <a:rect l="0" t="0" r="0" b="0"/>
              <a:pathLst>
                <a:path w="1105671" h="57151">
                  <a:moveTo>
                    <a:pt x="5304" y="57150"/>
                  </a:moveTo>
                  <a:lnTo>
                    <a:pt x="5304" y="57150"/>
                  </a:lnTo>
                  <a:lnTo>
                    <a:pt x="10792" y="57150"/>
                  </a:lnTo>
                  <a:lnTo>
                    <a:pt x="0" y="57150"/>
                  </a:lnTo>
                  <a:lnTo>
                    <a:pt x="45398" y="57150"/>
                  </a:lnTo>
                  <a:lnTo>
                    <a:pt x="91291" y="57150"/>
                  </a:lnTo>
                  <a:lnTo>
                    <a:pt x="121576" y="56092"/>
                  </a:lnTo>
                  <a:lnTo>
                    <a:pt x="164484" y="48949"/>
                  </a:lnTo>
                  <a:lnTo>
                    <a:pt x="205845" y="46828"/>
                  </a:lnTo>
                  <a:lnTo>
                    <a:pt x="242406" y="41156"/>
                  </a:lnTo>
                  <a:lnTo>
                    <a:pt x="283107" y="39006"/>
                  </a:lnTo>
                  <a:lnTo>
                    <a:pt x="325899" y="35457"/>
                  </a:lnTo>
                  <a:lnTo>
                    <a:pt x="369199" y="29934"/>
                  </a:lnTo>
                  <a:lnTo>
                    <a:pt x="406518" y="28978"/>
                  </a:lnTo>
                  <a:lnTo>
                    <a:pt x="451090" y="23638"/>
                  </a:lnTo>
                  <a:lnTo>
                    <a:pt x="497810" y="20409"/>
                  </a:lnTo>
                  <a:lnTo>
                    <a:pt x="535054" y="19453"/>
                  </a:lnTo>
                  <a:lnTo>
                    <a:pt x="576310" y="19169"/>
                  </a:lnTo>
                  <a:lnTo>
                    <a:pt x="622049" y="14029"/>
                  </a:lnTo>
                  <a:lnTo>
                    <a:pt x="669115" y="10859"/>
                  </a:lnTo>
                  <a:lnTo>
                    <a:pt x="712788" y="9789"/>
                  </a:lnTo>
                  <a:lnTo>
                    <a:pt x="753033" y="9603"/>
                  </a:lnTo>
                  <a:lnTo>
                    <a:pt x="792238" y="9548"/>
                  </a:lnTo>
                  <a:lnTo>
                    <a:pt x="832783" y="9532"/>
                  </a:lnTo>
                  <a:lnTo>
                    <a:pt x="866255" y="9528"/>
                  </a:lnTo>
                  <a:lnTo>
                    <a:pt x="910687" y="4469"/>
                  </a:lnTo>
                  <a:lnTo>
                    <a:pt x="950664" y="1324"/>
                  </a:lnTo>
                  <a:lnTo>
                    <a:pt x="994376" y="392"/>
                  </a:lnTo>
                  <a:lnTo>
                    <a:pt x="1040288" y="78"/>
                  </a:lnTo>
                  <a:lnTo>
                    <a:pt x="1083182" y="7"/>
                  </a:lnTo>
                  <a:lnTo>
                    <a:pt x="1105670" y="0"/>
                  </a:lnTo>
                  <a:lnTo>
                    <a:pt x="110067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SMARTInkShape-777">
              <a:extLst>
                <a:ext uri="{FF2B5EF4-FFF2-40B4-BE49-F238E27FC236}">
                  <a16:creationId xmlns:a16="http://schemas.microsoft.com/office/drawing/2014/main" id="{D1C94157-3701-8215-7FF6-0B1D6F8AC3F5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7177669" y="220402"/>
              <a:ext cx="147057" cy="198699"/>
            </a:xfrm>
            <a:custGeom>
              <a:avLst/>
              <a:gdLst/>
              <a:ahLst/>
              <a:cxnLst/>
              <a:rect l="0" t="0" r="0" b="0"/>
              <a:pathLst>
                <a:path w="147057" h="198699">
                  <a:moveTo>
                    <a:pt x="89906" y="27248"/>
                  </a:moveTo>
                  <a:lnTo>
                    <a:pt x="89906" y="27248"/>
                  </a:lnTo>
                  <a:lnTo>
                    <a:pt x="89906" y="13059"/>
                  </a:lnTo>
                  <a:lnTo>
                    <a:pt x="90964" y="11439"/>
                  </a:lnTo>
                  <a:lnTo>
                    <a:pt x="92728" y="10358"/>
                  </a:lnTo>
                  <a:lnTo>
                    <a:pt x="99316" y="8235"/>
                  </a:lnTo>
                  <a:lnTo>
                    <a:pt x="99421" y="0"/>
                  </a:lnTo>
                  <a:lnTo>
                    <a:pt x="99430" y="6991"/>
                  </a:lnTo>
                  <a:lnTo>
                    <a:pt x="94375" y="12897"/>
                  </a:lnTo>
                  <a:lnTo>
                    <a:pt x="91891" y="21222"/>
                  </a:lnTo>
                  <a:lnTo>
                    <a:pt x="89730" y="30920"/>
                  </a:lnTo>
                  <a:lnTo>
                    <a:pt x="71708" y="59233"/>
                  </a:lnTo>
                  <a:lnTo>
                    <a:pt x="24565" y="102497"/>
                  </a:lnTo>
                  <a:lnTo>
                    <a:pt x="7533" y="118139"/>
                  </a:lnTo>
                  <a:lnTo>
                    <a:pt x="0" y="121207"/>
                  </a:lnTo>
                  <a:lnTo>
                    <a:pt x="335" y="121637"/>
                  </a:lnTo>
                  <a:lnTo>
                    <a:pt x="35528" y="122448"/>
                  </a:lnTo>
                  <a:lnTo>
                    <a:pt x="47394" y="119653"/>
                  </a:lnTo>
                  <a:lnTo>
                    <a:pt x="58312" y="115942"/>
                  </a:lnTo>
                  <a:lnTo>
                    <a:pt x="104890" y="113089"/>
                  </a:lnTo>
                  <a:lnTo>
                    <a:pt x="109971" y="110202"/>
                  </a:lnTo>
                  <a:lnTo>
                    <a:pt x="115757" y="106450"/>
                  </a:lnTo>
                  <a:lnTo>
                    <a:pt x="121857" y="104782"/>
                  </a:lnTo>
                  <a:lnTo>
                    <a:pt x="123907" y="103279"/>
                  </a:lnTo>
                  <a:lnTo>
                    <a:pt x="125274" y="101219"/>
                  </a:lnTo>
                  <a:lnTo>
                    <a:pt x="126184" y="98787"/>
                  </a:lnTo>
                  <a:lnTo>
                    <a:pt x="127849" y="97166"/>
                  </a:lnTo>
                  <a:lnTo>
                    <a:pt x="132523" y="95364"/>
                  </a:lnTo>
                  <a:lnTo>
                    <a:pt x="134192" y="93825"/>
                  </a:lnTo>
                  <a:lnTo>
                    <a:pt x="137091" y="85849"/>
                  </a:lnTo>
                  <a:lnTo>
                    <a:pt x="137530" y="74911"/>
                  </a:lnTo>
                  <a:lnTo>
                    <a:pt x="137531" y="116705"/>
                  </a:lnTo>
                  <a:lnTo>
                    <a:pt x="137531" y="153351"/>
                  </a:lnTo>
                  <a:lnTo>
                    <a:pt x="147055" y="189136"/>
                  </a:lnTo>
                  <a:lnTo>
                    <a:pt x="147056" y="198698"/>
                  </a:lnTo>
                  <a:lnTo>
                    <a:pt x="147056" y="18917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SMARTInkShape-778">
              <a:extLst>
                <a:ext uri="{FF2B5EF4-FFF2-40B4-BE49-F238E27FC236}">
                  <a16:creationId xmlns:a16="http://schemas.microsoft.com/office/drawing/2014/main" id="{60767A35-B540-F75C-61B9-A27616CF1882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7058025" y="247687"/>
              <a:ext cx="98900" cy="133314"/>
            </a:xfrm>
            <a:custGeom>
              <a:avLst/>
              <a:gdLst/>
              <a:ahLst/>
              <a:cxnLst/>
              <a:rect l="0" t="0" r="0" b="0"/>
              <a:pathLst>
                <a:path w="98900" h="133314">
                  <a:moveTo>
                    <a:pt x="9525" y="19013"/>
                  </a:moveTo>
                  <a:lnTo>
                    <a:pt x="9525" y="19013"/>
                  </a:lnTo>
                  <a:lnTo>
                    <a:pt x="4469" y="19013"/>
                  </a:lnTo>
                  <a:lnTo>
                    <a:pt x="2980" y="17955"/>
                  </a:lnTo>
                  <a:lnTo>
                    <a:pt x="1987" y="16191"/>
                  </a:lnTo>
                  <a:lnTo>
                    <a:pt x="1325" y="13957"/>
                  </a:lnTo>
                  <a:lnTo>
                    <a:pt x="3000" y="12467"/>
                  </a:lnTo>
                  <a:lnTo>
                    <a:pt x="13353" y="9312"/>
                  </a:lnTo>
                  <a:lnTo>
                    <a:pt x="15253" y="7254"/>
                  </a:lnTo>
                  <a:lnTo>
                    <a:pt x="16519" y="4824"/>
                  </a:lnTo>
                  <a:lnTo>
                    <a:pt x="26391" y="2123"/>
                  </a:lnTo>
                  <a:lnTo>
                    <a:pt x="66503" y="0"/>
                  </a:lnTo>
                  <a:lnTo>
                    <a:pt x="69735" y="2105"/>
                  </a:lnTo>
                  <a:lnTo>
                    <a:pt x="71890" y="5624"/>
                  </a:lnTo>
                  <a:lnTo>
                    <a:pt x="73327" y="10087"/>
                  </a:lnTo>
                  <a:lnTo>
                    <a:pt x="73227" y="14121"/>
                  </a:lnTo>
                  <a:lnTo>
                    <a:pt x="67747" y="31487"/>
                  </a:lnTo>
                  <a:lnTo>
                    <a:pt x="61507" y="37962"/>
                  </a:lnTo>
                  <a:lnTo>
                    <a:pt x="25374" y="62401"/>
                  </a:lnTo>
                  <a:lnTo>
                    <a:pt x="9997" y="66266"/>
                  </a:lnTo>
                  <a:lnTo>
                    <a:pt x="1525" y="66589"/>
                  </a:lnTo>
                  <a:lnTo>
                    <a:pt x="47063" y="66638"/>
                  </a:lnTo>
                  <a:lnTo>
                    <a:pt x="60214" y="66638"/>
                  </a:lnTo>
                  <a:lnTo>
                    <a:pt x="69448" y="72282"/>
                  </a:lnTo>
                  <a:lnTo>
                    <a:pt x="78491" y="80788"/>
                  </a:lnTo>
                  <a:lnTo>
                    <a:pt x="98899" y="116486"/>
                  </a:lnTo>
                  <a:lnTo>
                    <a:pt x="98741" y="119979"/>
                  </a:lnTo>
                  <a:lnTo>
                    <a:pt x="96519" y="123365"/>
                  </a:lnTo>
                  <a:lnTo>
                    <a:pt x="89464" y="128892"/>
                  </a:lnTo>
                  <a:lnTo>
                    <a:pt x="78156" y="132731"/>
                  </a:lnTo>
                  <a:lnTo>
                    <a:pt x="32402" y="133298"/>
                  </a:lnTo>
                  <a:lnTo>
                    <a:pt x="0" y="1333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SMARTInkShape-779">
              <a:extLst>
                <a:ext uri="{FF2B5EF4-FFF2-40B4-BE49-F238E27FC236}">
                  <a16:creationId xmlns:a16="http://schemas.microsoft.com/office/drawing/2014/main" id="{81F6425D-C146-4D62-FA09-32DA5BC76D94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6877411" y="239611"/>
              <a:ext cx="152040" cy="160222"/>
            </a:xfrm>
            <a:custGeom>
              <a:avLst/>
              <a:gdLst/>
              <a:ahLst/>
              <a:cxnLst/>
              <a:rect l="0" t="0" r="0" b="0"/>
              <a:pathLst>
                <a:path w="152040" h="160222">
                  <a:moveTo>
                    <a:pt x="18689" y="46139"/>
                  </a:moveTo>
                  <a:lnTo>
                    <a:pt x="18689" y="46139"/>
                  </a:lnTo>
                  <a:lnTo>
                    <a:pt x="10489" y="37938"/>
                  </a:lnTo>
                  <a:lnTo>
                    <a:pt x="11105" y="36438"/>
                  </a:lnTo>
                  <a:lnTo>
                    <a:pt x="31589" y="14258"/>
                  </a:lnTo>
                  <a:lnTo>
                    <a:pt x="37828" y="10803"/>
                  </a:lnTo>
                  <a:lnTo>
                    <a:pt x="44129" y="8209"/>
                  </a:lnTo>
                  <a:lnTo>
                    <a:pt x="50457" y="3528"/>
                  </a:lnTo>
                  <a:lnTo>
                    <a:pt x="59619" y="743"/>
                  </a:lnTo>
                  <a:lnTo>
                    <a:pt x="65026" y="0"/>
                  </a:lnTo>
                  <a:lnTo>
                    <a:pt x="68630" y="563"/>
                  </a:lnTo>
                  <a:lnTo>
                    <a:pt x="71033" y="1997"/>
                  </a:lnTo>
                  <a:lnTo>
                    <a:pt x="79947" y="11902"/>
                  </a:lnTo>
                  <a:lnTo>
                    <a:pt x="88814" y="36112"/>
                  </a:lnTo>
                  <a:lnTo>
                    <a:pt x="86545" y="55441"/>
                  </a:lnTo>
                  <a:lnTo>
                    <a:pt x="68586" y="102201"/>
                  </a:lnTo>
                  <a:lnTo>
                    <a:pt x="51347" y="124251"/>
                  </a:lnTo>
                  <a:lnTo>
                    <a:pt x="3747" y="157951"/>
                  </a:lnTo>
                  <a:lnTo>
                    <a:pt x="0" y="160221"/>
                  </a:lnTo>
                  <a:lnTo>
                    <a:pt x="35308" y="159368"/>
                  </a:lnTo>
                  <a:lnTo>
                    <a:pt x="78176" y="151306"/>
                  </a:lnTo>
                  <a:lnTo>
                    <a:pt x="124505" y="145892"/>
                  </a:lnTo>
                  <a:lnTo>
                    <a:pt x="152039" y="1413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SMARTInkShape-780">
              <a:extLst>
                <a:ext uri="{FF2B5EF4-FFF2-40B4-BE49-F238E27FC236}">
                  <a16:creationId xmlns:a16="http://schemas.microsoft.com/office/drawing/2014/main" id="{6B9D8C4D-979A-6D2F-624B-E30174F9F9FB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6667500" y="314325"/>
              <a:ext cx="142876" cy="28576"/>
            </a:xfrm>
            <a:custGeom>
              <a:avLst/>
              <a:gdLst/>
              <a:ahLst/>
              <a:cxnLst/>
              <a:rect l="0" t="0" r="0" b="0"/>
              <a:pathLst>
                <a:path w="142876" h="28576">
                  <a:moveTo>
                    <a:pt x="0" y="28575"/>
                  </a:moveTo>
                  <a:lnTo>
                    <a:pt x="0" y="28575"/>
                  </a:lnTo>
                  <a:lnTo>
                    <a:pt x="39774" y="15318"/>
                  </a:lnTo>
                  <a:lnTo>
                    <a:pt x="87195" y="4977"/>
                  </a:lnTo>
                  <a:lnTo>
                    <a:pt x="132324" y="194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SMARTInkShape-781">
              <a:extLst>
                <a:ext uri="{FF2B5EF4-FFF2-40B4-BE49-F238E27FC236}">
                  <a16:creationId xmlns:a16="http://schemas.microsoft.com/office/drawing/2014/main" id="{21696330-DC7D-D160-5B8D-754F0B7AD923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6488367" y="247785"/>
              <a:ext cx="82987" cy="130868"/>
            </a:xfrm>
            <a:custGeom>
              <a:avLst/>
              <a:gdLst/>
              <a:ahLst/>
              <a:cxnLst/>
              <a:rect l="0" t="0" r="0" b="0"/>
              <a:pathLst>
                <a:path w="82987" h="130868">
                  <a:moveTo>
                    <a:pt x="45783" y="28440"/>
                  </a:moveTo>
                  <a:lnTo>
                    <a:pt x="45783" y="28440"/>
                  </a:lnTo>
                  <a:lnTo>
                    <a:pt x="40727" y="28440"/>
                  </a:lnTo>
                  <a:lnTo>
                    <a:pt x="39238" y="27382"/>
                  </a:lnTo>
                  <a:lnTo>
                    <a:pt x="38245" y="25618"/>
                  </a:lnTo>
                  <a:lnTo>
                    <a:pt x="36374" y="19307"/>
                  </a:lnTo>
                  <a:lnTo>
                    <a:pt x="28067" y="18949"/>
                  </a:lnTo>
                  <a:lnTo>
                    <a:pt x="22072" y="23982"/>
                  </a:lnTo>
                  <a:lnTo>
                    <a:pt x="2305" y="63827"/>
                  </a:lnTo>
                  <a:lnTo>
                    <a:pt x="0" y="79093"/>
                  </a:lnTo>
                  <a:lnTo>
                    <a:pt x="1799" y="90816"/>
                  </a:lnTo>
                  <a:lnTo>
                    <a:pt x="3761" y="95424"/>
                  </a:lnTo>
                  <a:lnTo>
                    <a:pt x="36998" y="125289"/>
                  </a:lnTo>
                  <a:lnTo>
                    <a:pt x="47523" y="129693"/>
                  </a:lnTo>
                  <a:lnTo>
                    <a:pt x="53293" y="130867"/>
                  </a:lnTo>
                  <a:lnTo>
                    <a:pt x="62527" y="129349"/>
                  </a:lnTo>
                  <a:lnTo>
                    <a:pt x="66470" y="127463"/>
                  </a:lnTo>
                  <a:lnTo>
                    <a:pt x="73674" y="116900"/>
                  </a:lnTo>
                  <a:lnTo>
                    <a:pt x="79345" y="99506"/>
                  </a:lnTo>
                  <a:lnTo>
                    <a:pt x="82986" y="56510"/>
                  </a:lnTo>
                  <a:lnTo>
                    <a:pt x="82426" y="44091"/>
                  </a:lnTo>
                  <a:lnTo>
                    <a:pt x="75630" y="17592"/>
                  </a:lnTo>
                  <a:lnTo>
                    <a:pt x="74148" y="14858"/>
                  </a:lnTo>
                  <a:lnTo>
                    <a:pt x="72102" y="13035"/>
                  </a:lnTo>
                  <a:lnTo>
                    <a:pt x="64164" y="7648"/>
                  </a:lnTo>
                  <a:lnTo>
                    <a:pt x="57057" y="1402"/>
                  </a:lnTo>
                  <a:lnTo>
                    <a:pt x="50770" y="321"/>
                  </a:lnTo>
                  <a:lnTo>
                    <a:pt x="42204" y="0"/>
                  </a:lnTo>
                  <a:lnTo>
                    <a:pt x="36079" y="2747"/>
                  </a:lnTo>
                  <a:lnTo>
                    <a:pt x="29828" y="6438"/>
                  </a:lnTo>
                  <a:lnTo>
                    <a:pt x="23522" y="8078"/>
                  </a:lnTo>
                  <a:lnTo>
                    <a:pt x="21418" y="9574"/>
                  </a:lnTo>
                  <a:lnTo>
                    <a:pt x="17208" y="1891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SMARTInkShape-782">
              <a:extLst>
                <a:ext uri="{FF2B5EF4-FFF2-40B4-BE49-F238E27FC236}">
                  <a16:creationId xmlns:a16="http://schemas.microsoft.com/office/drawing/2014/main" id="{3E6EBD6B-D4E7-9FBC-0A4E-03D59D6B7DD5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6391545" y="249486"/>
              <a:ext cx="68942" cy="128545"/>
            </a:xfrm>
            <a:custGeom>
              <a:avLst/>
              <a:gdLst/>
              <a:ahLst/>
              <a:cxnLst/>
              <a:rect l="0" t="0" r="0" b="0"/>
              <a:pathLst>
                <a:path w="68942" h="128545">
                  <a:moveTo>
                    <a:pt x="37830" y="36264"/>
                  </a:moveTo>
                  <a:lnTo>
                    <a:pt x="37830" y="36264"/>
                  </a:lnTo>
                  <a:lnTo>
                    <a:pt x="37830" y="13516"/>
                  </a:lnTo>
                  <a:lnTo>
                    <a:pt x="35008" y="7457"/>
                  </a:lnTo>
                  <a:lnTo>
                    <a:pt x="29629" y="0"/>
                  </a:lnTo>
                  <a:lnTo>
                    <a:pt x="28129" y="446"/>
                  </a:lnTo>
                  <a:lnTo>
                    <a:pt x="10109" y="16639"/>
                  </a:lnTo>
                  <a:lnTo>
                    <a:pt x="4343" y="25072"/>
                  </a:lnTo>
                  <a:lnTo>
                    <a:pt x="1781" y="34465"/>
                  </a:lnTo>
                  <a:lnTo>
                    <a:pt x="0" y="75381"/>
                  </a:lnTo>
                  <a:lnTo>
                    <a:pt x="4867" y="103240"/>
                  </a:lnTo>
                  <a:lnTo>
                    <a:pt x="13012" y="121490"/>
                  </a:lnTo>
                  <a:lnTo>
                    <a:pt x="17051" y="124832"/>
                  </a:lnTo>
                  <a:lnTo>
                    <a:pt x="27184" y="128544"/>
                  </a:lnTo>
                  <a:lnTo>
                    <a:pt x="49846" y="125577"/>
                  </a:lnTo>
                  <a:lnTo>
                    <a:pt x="56424" y="121206"/>
                  </a:lnTo>
                  <a:lnTo>
                    <a:pt x="66555" y="107883"/>
                  </a:lnTo>
                  <a:lnTo>
                    <a:pt x="68941" y="91378"/>
                  </a:lnTo>
                  <a:lnTo>
                    <a:pt x="66906" y="54912"/>
                  </a:lnTo>
                  <a:lnTo>
                    <a:pt x="63564" y="46579"/>
                  </a:lnTo>
                  <a:lnTo>
                    <a:pt x="28305" y="76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SMARTInkShape-783">
              <a:extLst>
                <a:ext uri="{FF2B5EF4-FFF2-40B4-BE49-F238E27FC236}">
                  <a16:creationId xmlns:a16="http://schemas.microsoft.com/office/drawing/2014/main" id="{0BDBED31-A09C-EB9F-A63B-925D28B9C48F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6306093" y="228600"/>
              <a:ext cx="27917" cy="161926"/>
            </a:xfrm>
            <a:custGeom>
              <a:avLst/>
              <a:gdLst/>
              <a:ahLst/>
              <a:cxnLst/>
              <a:rect l="0" t="0" r="0" b="0"/>
              <a:pathLst>
                <a:path w="27917" h="161926">
                  <a:moveTo>
                    <a:pt x="18507" y="0"/>
                  </a:moveTo>
                  <a:lnTo>
                    <a:pt x="18507" y="0"/>
                  </a:lnTo>
                  <a:lnTo>
                    <a:pt x="27916" y="0"/>
                  </a:lnTo>
                  <a:lnTo>
                    <a:pt x="14763" y="39772"/>
                  </a:lnTo>
                  <a:lnTo>
                    <a:pt x="2205" y="78406"/>
                  </a:lnTo>
                  <a:lnTo>
                    <a:pt x="0" y="109679"/>
                  </a:lnTo>
                  <a:lnTo>
                    <a:pt x="2519" y="120360"/>
                  </a:lnTo>
                  <a:lnTo>
                    <a:pt x="6110" y="129693"/>
                  </a:lnTo>
                  <a:lnTo>
                    <a:pt x="9190" y="145790"/>
                  </a:lnTo>
                  <a:lnTo>
                    <a:pt x="18507" y="1619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1" name="SMARTInkShape-Group126">
            <a:extLst>
              <a:ext uri="{FF2B5EF4-FFF2-40B4-BE49-F238E27FC236}">
                <a16:creationId xmlns:a16="http://schemas.microsoft.com/office/drawing/2014/main" id="{E07809AA-D94C-BC1B-BCC7-F2C417689E55}"/>
              </a:ext>
            </a:extLst>
          </p:cNvPr>
          <p:cNvGrpSpPr/>
          <p:nvPr/>
        </p:nvGrpSpPr>
        <p:grpSpPr>
          <a:xfrm>
            <a:off x="5981700" y="3600450"/>
            <a:ext cx="2581223" cy="1990586"/>
            <a:chOff x="5981700" y="3600450"/>
            <a:chExt cx="2581223" cy="1990586"/>
          </a:xfrm>
        </p:grpSpPr>
        <p:sp>
          <p:nvSpPr>
            <p:cNvPr id="670" name="SMARTInkShape-784">
              <a:extLst>
                <a:ext uri="{FF2B5EF4-FFF2-40B4-BE49-F238E27FC236}">
                  <a16:creationId xmlns:a16="http://schemas.microsoft.com/office/drawing/2014/main" id="{81445682-2458-7D9F-CE1D-74C4F3F8CC95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7261477" y="5429250"/>
              <a:ext cx="148830" cy="161786"/>
            </a:xfrm>
            <a:custGeom>
              <a:avLst/>
              <a:gdLst/>
              <a:ahLst/>
              <a:cxnLst/>
              <a:rect l="0" t="0" r="0" b="0"/>
              <a:pathLst>
                <a:path w="148830" h="161786">
                  <a:moveTo>
                    <a:pt x="72773" y="9525"/>
                  </a:moveTo>
                  <a:lnTo>
                    <a:pt x="72773" y="9525"/>
                  </a:lnTo>
                  <a:lnTo>
                    <a:pt x="72773" y="4469"/>
                  </a:lnTo>
                  <a:lnTo>
                    <a:pt x="71715" y="2980"/>
                  </a:lnTo>
                  <a:lnTo>
                    <a:pt x="69951" y="1986"/>
                  </a:lnTo>
                  <a:lnTo>
                    <a:pt x="63072" y="262"/>
                  </a:lnTo>
                  <a:lnTo>
                    <a:pt x="58583" y="116"/>
                  </a:lnTo>
                  <a:lnTo>
                    <a:pt x="39994" y="5091"/>
                  </a:lnTo>
                  <a:lnTo>
                    <a:pt x="28924" y="13199"/>
                  </a:lnTo>
                  <a:lnTo>
                    <a:pt x="8137" y="40706"/>
                  </a:lnTo>
                  <a:lnTo>
                    <a:pt x="1713" y="55487"/>
                  </a:lnTo>
                  <a:lnTo>
                    <a:pt x="0" y="62391"/>
                  </a:lnTo>
                  <a:lnTo>
                    <a:pt x="4854" y="102831"/>
                  </a:lnTo>
                  <a:lnTo>
                    <a:pt x="16004" y="136846"/>
                  </a:lnTo>
                  <a:lnTo>
                    <a:pt x="22142" y="145487"/>
                  </a:lnTo>
                  <a:lnTo>
                    <a:pt x="37870" y="156547"/>
                  </a:lnTo>
                  <a:lnTo>
                    <a:pt x="57493" y="160331"/>
                  </a:lnTo>
                  <a:lnTo>
                    <a:pt x="84689" y="161785"/>
                  </a:lnTo>
                  <a:lnTo>
                    <a:pt x="91475" y="159041"/>
                  </a:lnTo>
                  <a:lnTo>
                    <a:pt x="94766" y="156826"/>
                  </a:lnTo>
                  <a:lnTo>
                    <a:pt x="115257" y="151158"/>
                  </a:lnTo>
                  <a:lnTo>
                    <a:pt x="127285" y="142675"/>
                  </a:lnTo>
                  <a:lnTo>
                    <a:pt x="134043" y="134673"/>
                  </a:lnTo>
                  <a:lnTo>
                    <a:pt x="140669" y="124217"/>
                  </a:lnTo>
                  <a:lnTo>
                    <a:pt x="143437" y="120912"/>
                  </a:lnTo>
                  <a:lnTo>
                    <a:pt x="147880" y="87305"/>
                  </a:lnTo>
                  <a:lnTo>
                    <a:pt x="148829" y="56482"/>
                  </a:lnTo>
                  <a:lnTo>
                    <a:pt x="146087" y="48740"/>
                  </a:lnTo>
                  <a:lnTo>
                    <a:pt x="132717" y="26409"/>
                  </a:lnTo>
                  <a:lnTo>
                    <a:pt x="124519" y="20171"/>
                  </a:lnTo>
                  <a:lnTo>
                    <a:pt x="122230" y="14962"/>
                  </a:lnTo>
                  <a:lnTo>
                    <a:pt x="120561" y="13151"/>
                  </a:lnTo>
                  <a:lnTo>
                    <a:pt x="115884" y="11136"/>
                  </a:lnTo>
                  <a:lnTo>
                    <a:pt x="107301" y="10001"/>
                  </a:lnTo>
                  <a:lnTo>
                    <a:pt x="105317" y="8784"/>
                  </a:lnTo>
                  <a:lnTo>
                    <a:pt x="103994" y="6915"/>
                  </a:lnTo>
                  <a:lnTo>
                    <a:pt x="101871" y="1366"/>
                  </a:lnTo>
                  <a:lnTo>
                    <a:pt x="98759" y="607"/>
                  </a:lnTo>
                  <a:lnTo>
                    <a:pt x="67717" y="0"/>
                  </a:lnTo>
                  <a:lnTo>
                    <a:pt x="66226" y="1058"/>
                  </a:lnTo>
                  <a:lnTo>
                    <a:pt x="65233" y="2822"/>
                  </a:lnTo>
                  <a:lnTo>
                    <a:pt x="63363" y="91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SMARTInkShape-785">
              <a:extLst>
                <a:ext uri="{FF2B5EF4-FFF2-40B4-BE49-F238E27FC236}">
                  <a16:creationId xmlns:a16="http://schemas.microsoft.com/office/drawing/2014/main" id="{E517748E-1B42-C780-B22A-1460260A31EA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7296150" y="520065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0"/>
                  </a:moveTo>
                  <a:lnTo>
                    <a:pt x="9525" y="0"/>
                  </a:lnTo>
                  <a:lnTo>
                    <a:pt x="9525" y="13257"/>
                  </a:lnTo>
                  <a:lnTo>
                    <a:pt x="8467" y="15188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SMARTInkShape-786">
              <a:extLst>
                <a:ext uri="{FF2B5EF4-FFF2-40B4-BE49-F238E27FC236}">
                  <a16:creationId xmlns:a16="http://schemas.microsoft.com/office/drawing/2014/main" id="{95052732-CA10-2169-FA0F-B0F2E57671E1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7286625" y="51244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SMARTInkShape-787">
              <a:extLst>
                <a:ext uri="{FF2B5EF4-FFF2-40B4-BE49-F238E27FC236}">
                  <a16:creationId xmlns:a16="http://schemas.microsoft.com/office/drawing/2014/main" id="{3A63801D-170D-9027-A9AC-296EEB4393A9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7248525" y="4924425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2" y="10361"/>
                  </a:lnTo>
                  <a:lnTo>
                    <a:pt x="6547" y="16247"/>
                  </a:lnTo>
                  <a:lnTo>
                    <a:pt x="8937" y="28648"/>
                  </a:lnTo>
                  <a:lnTo>
                    <a:pt x="9525" y="57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SMARTInkShape-788">
              <a:extLst>
                <a:ext uri="{FF2B5EF4-FFF2-40B4-BE49-F238E27FC236}">
                  <a16:creationId xmlns:a16="http://schemas.microsoft.com/office/drawing/2014/main" id="{B7A93B8E-2487-A86F-F5A0-41A3F67BFDEB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7239000" y="4705350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0" y="0"/>
                  </a:moveTo>
                  <a:lnTo>
                    <a:pt x="0" y="0"/>
                  </a:lnTo>
                  <a:lnTo>
                    <a:pt x="8643" y="33531"/>
                  </a:lnTo>
                  <a:lnTo>
                    <a:pt x="9525" y="476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SMARTInkShape-789">
              <a:extLst>
                <a:ext uri="{FF2B5EF4-FFF2-40B4-BE49-F238E27FC236}">
                  <a16:creationId xmlns:a16="http://schemas.microsoft.com/office/drawing/2014/main" id="{BC407A88-FB1C-42FC-79E8-544035673187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7239000" y="4410075"/>
              <a:ext cx="1" cy="57151"/>
            </a:xfrm>
            <a:custGeom>
              <a:avLst/>
              <a:gdLst/>
              <a:ahLst/>
              <a:cxnLst/>
              <a:rect l="0" t="0" r="0" b="0"/>
              <a:pathLst>
                <a:path w="1" h="57151">
                  <a:moveTo>
                    <a:pt x="0" y="0"/>
                  </a:moveTo>
                  <a:lnTo>
                    <a:pt x="0" y="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SMARTInkShape-790">
              <a:extLst>
                <a:ext uri="{FF2B5EF4-FFF2-40B4-BE49-F238E27FC236}">
                  <a16:creationId xmlns:a16="http://schemas.microsoft.com/office/drawing/2014/main" id="{09F3C42F-B760-2953-1187-4886C149174D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7219950" y="4162425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9525" y="0"/>
                  </a:moveTo>
                  <a:lnTo>
                    <a:pt x="9525" y="0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SMARTInkShape-791">
              <a:extLst>
                <a:ext uri="{FF2B5EF4-FFF2-40B4-BE49-F238E27FC236}">
                  <a16:creationId xmlns:a16="http://schemas.microsoft.com/office/drawing/2014/main" id="{FDB28FFA-C8EB-A1C8-5F50-EEC06B21DF6D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7191375" y="3952875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0" y="0"/>
                  </a:moveTo>
                  <a:lnTo>
                    <a:pt x="0" y="0"/>
                  </a:lnTo>
                  <a:lnTo>
                    <a:pt x="8201" y="29659"/>
                  </a:lnTo>
                  <a:lnTo>
                    <a:pt x="9525" y="57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SMARTInkShape-792">
              <a:extLst>
                <a:ext uri="{FF2B5EF4-FFF2-40B4-BE49-F238E27FC236}">
                  <a16:creationId xmlns:a16="http://schemas.microsoft.com/office/drawing/2014/main" id="{5C315571-03A0-4740-8AA0-5DA1855FCCA8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7172325" y="3724275"/>
              <a:ext cx="1" cy="76201"/>
            </a:xfrm>
            <a:custGeom>
              <a:avLst/>
              <a:gdLst/>
              <a:ahLst/>
              <a:cxnLst/>
              <a:rect l="0" t="0" r="0" b="0"/>
              <a:pathLst>
                <a:path w="1" h="76201">
                  <a:moveTo>
                    <a:pt x="0" y="0"/>
                  </a:moveTo>
                  <a:lnTo>
                    <a:pt x="0" y="0"/>
                  </a:lnTo>
                  <a:lnTo>
                    <a:pt x="0" y="46623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SMARTInkShape-793">
              <a:extLst>
                <a:ext uri="{FF2B5EF4-FFF2-40B4-BE49-F238E27FC236}">
                  <a16:creationId xmlns:a16="http://schemas.microsoft.com/office/drawing/2014/main" id="{42CA7C48-A39C-4649-E7C5-65B6D971FE10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7172325" y="36004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SMARTInkShape-794">
              <a:extLst>
                <a:ext uri="{FF2B5EF4-FFF2-40B4-BE49-F238E27FC236}">
                  <a16:creationId xmlns:a16="http://schemas.microsoft.com/office/drawing/2014/main" id="{FD63AB99-FC34-DF6A-3BA5-2F24235DD593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5981700" y="3676944"/>
              <a:ext cx="2581223" cy="1561411"/>
            </a:xfrm>
            <a:custGeom>
              <a:avLst/>
              <a:gdLst/>
              <a:ahLst/>
              <a:cxnLst/>
              <a:rect l="0" t="0" r="0" b="0"/>
              <a:pathLst>
                <a:path w="2581223" h="1561411">
                  <a:moveTo>
                    <a:pt x="0" y="1437981"/>
                  </a:moveTo>
                  <a:lnTo>
                    <a:pt x="0" y="1437981"/>
                  </a:lnTo>
                  <a:lnTo>
                    <a:pt x="22748" y="1437981"/>
                  </a:lnTo>
                  <a:lnTo>
                    <a:pt x="28808" y="1435159"/>
                  </a:lnTo>
                  <a:lnTo>
                    <a:pt x="35028" y="1431436"/>
                  </a:lnTo>
                  <a:lnTo>
                    <a:pt x="44481" y="1428280"/>
                  </a:lnTo>
                  <a:lnTo>
                    <a:pt x="53984" y="1422171"/>
                  </a:lnTo>
                  <a:lnTo>
                    <a:pt x="63503" y="1419891"/>
                  </a:lnTo>
                  <a:lnTo>
                    <a:pt x="69852" y="1419358"/>
                  </a:lnTo>
                  <a:lnTo>
                    <a:pt x="84432" y="1408945"/>
                  </a:lnTo>
                  <a:lnTo>
                    <a:pt x="127310" y="1378115"/>
                  </a:lnTo>
                  <a:lnTo>
                    <a:pt x="169245" y="1349479"/>
                  </a:lnTo>
                  <a:lnTo>
                    <a:pt x="201403" y="1321865"/>
                  </a:lnTo>
                  <a:lnTo>
                    <a:pt x="243608" y="1275861"/>
                  </a:lnTo>
                  <a:lnTo>
                    <a:pt x="252203" y="1265386"/>
                  </a:lnTo>
                  <a:lnTo>
                    <a:pt x="297106" y="1226513"/>
                  </a:lnTo>
                  <a:lnTo>
                    <a:pt x="319792" y="1199185"/>
                  </a:lnTo>
                  <a:lnTo>
                    <a:pt x="341698" y="1177785"/>
                  </a:lnTo>
                  <a:lnTo>
                    <a:pt x="379079" y="1135413"/>
                  </a:lnTo>
                  <a:lnTo>
                    <a:pt x="407834" y="1089972"/>
                  </a:lnTo>
                  <a:lnTo>
                    <a:pt x="439569" y="1047596"/>
                  </a:lnTo>
                  <a:lnTo>
                    <a:pt x="459791" y="1008120"/>
                  </a:lnTo>
                  <a:lnTo>
                    <a:pt x="491855" y="964543"/>
                  </a:lnTo>
                  <a:lnTo>
                    <a:pt x="518756" y="922066"/>
                  </a:lnTo>
                  <a:lnTo>
                    <a:pt x="544380" y="875800"/>
                  </a:lnTo>
                  <a:lnTo>
                    <a:pt x="564571" y="835893"/>
                  </a:lnTo>
                  <a:lnTo>
                    <a:pt x="578972" y="805912"/>
                  </a:lnTo>
                  <a:lnTo>
                    <a:pt x="598376" y="762912"/>
                  </a:lnTo>
                  <a:lnTo>
                    <a:pt x="618483" y="726496"/>
                  </a:lnTo>
                  <a:lnTo>
                    <a:pt x="631698" y="686077"/>
                  </a:lnTo>
                  <a:lnTo>
                    <a:pt x="655222" y="640778"/>
                  </a:lnTo>
                  <a:lnTo>
                    <a:pt x="673278" y="602858"/>
                  </a:lnTo>
                  <a:lnTo>
                    <a:pt x="680740" y="582632"/>
                  </a:lnTo>
                  <a:lnTo>
                    <a:pt x="691346" y="564800"/>
                  </a:lnTo>
                  <a:lnTo>
                    <a:pt x="700184" y="539170"/>
                  </a:lnTo>
                  <a:lnTo>
                    <a:pt x="721169" y="494550"/>
                  </a:lnTo>
                  <a:lnTo>
                    <a:pt x="743665" y="453994"/>
                  </a:lnTo>
                  <a:lnTo>
                    <a:pt x="770751" y="411534"/>
                  </a:lnTo>
                  <a:lnTo>
                    <a:pt x="774185" y="407608"/>
                  </a:lnTo>
                  <a:lnTo>
                    <a:pt x="777998" y="397601"/>
                  </a:lnTo>
                  <a:lnTo>
                    <a:pt x="780752" y="387156"/>
                  </a:lnTo>
                  <a:lnTo>
                    <a:pt x="806531" y="342207"/>
                  </a:lnTo>
                  <a:lnTo>
                    <a:pt x="836761" y="296349"/>
                  </a:lnTo>
                  <a:lnTo>
                    <a:pt x="862777" y="254244"/>
                  </a:lnTo>
                  <a:lnTo>
                    <a:pt x="882578" y="223258"/>
                  </a:lnTo>
                  <a:lnTo>
                    <a:pt x="891094" y="212817"/>
                  </a:lnTo>
                  <a:lnTo>
                    <a:pt x="893459" y="206253"/>
                  </a:lnTo>
                  <a:lnTo>
                    <a:pt x="895148" y="204079"/>
                  </a:lnTo>
                  <a:lnTo>
                    <a:pt x="902581" y="198902"/>
                  </a:lnTo>
                  <a:lnTo>
                    <a:pt x="942402" y="152818"/>
                  </a:lnTo>
                  <a:lnTo>
                    <a:pt x="987607" y="107474"/>
                  </a:lnTo>
                  <a:lnTo>
                    <a:pt x="1014095" y="83103"/>
                  </a:lnTo>
                  <a:lnTo>
                    <a:pt x="1039686" y="71797"/>
                  </a:lnTo>
                  <a:lnTo>
                    <a:pt x="1061366" y="54359"/>
                  </a:lnTo>
                  <a:lnTo>
                    <a:pt x="1107924" y="31267"/>
                  </a:lnTo>
                  <a:lnTo>
                    <a:pt x="1131744" y="15556"/>
                  </a:lnTo>
                  <a:lnTo>
                    <a:pt x="1175893" y="3055"/>
                  </a:lnTo>
                  <a:lnTo>
                    <a:pt x="1217071" y="0"/>
                  </a:lnTo>
                  <a:lnTo>
                    <a:pt x="1253744" y="2586"/>
                  </a:lnTo>
                  <a:lnTo>
                    <a:pt x="1295088" y="11470"/>
                  </a:lnTo>
                  <a:lnTo>
                    <a:pt x="1326051" y="25401"/>
                  </a:lnTo>
                  <a:lnTo>
                    <a:pt x="1370199" y="54887"/>
                  </a:lnTo>
                  <a:lnTo>
                    <a:pt x="1396619" y="73530"/>
                  </a:lnTo>
                  <a:lnTo>
                    <a:pt x="1438439" y="118955"/>
                  </a:lnTo>
                  <a:lnTo>
                    <a:pt x="1470047" y="147466"/>
                  </a:lnTo>
                  <a:lnTo>
                    <a:pt x="1489785" y="176001"/>
                  </a:lnTo>
                  <a:lnTo>
                    <a:pt x="1495035" y="186009"/>
                  </a:lnTo>
                  <a:lnTo>
                    <a:pt x="1533875" y="231254"/>
                  </a:lnTo>
                  <a:lnTo>
                    <a:pt x="1561294" y="270637"/>
                  </a:lnTo>
                  <a:lnTo>
                    <a:pt x="1584415" y="314588"/>
                  </a:lnTo>
                  <a:lnTo>
                    <a:pt x="1608025" y="361730"/>
                  </a:lnTo>
                  <a:lnTo>
                    <a:pt x="1631522" y="402410"/>
                  </a:lnTo>
                  <a:lnTo>
                    <a:pt x="1658131" y="447730"/>
                  </a:lnTo>
                  <a:lnTo>
                    <a:pt x="1685157" y="494201"/>
                  </a:lnTo>
                  <a:lnTo>
                    <a:pt x="1690874" y="507348"/>
                  </a:lnTo>
                  <a:lnTo>
                    <a:pt x="1696210" y="526650"/>
                  </a:lnTo>
                  <a:lnTo>
                    <a:pt x="1710261" y="549313"/>
                  </a:lnTo>
                  <a:lnTo>
                    <a:pt x="1732028" y="596396"/>
                  </a:lnTo>
                  <a:lnTo>
                    <a:pt x="1751006" y="634625"/>
                  </a:lnTo>
                  <a:lnTo>
                    <a:pt x="1777551" y="676431"/>
                  </a:lnTo>
                  <a:lnTo>
                    <a:pt x="1806137" y="720110"/>
                  </a:lnTo>
                  <a:lnTo>
                    <a:pt x="1826793" y="758429"/>
                  </a:lnTo>
                  <a:lnTo>
                    <a:pt x="1851257" y="800217"/>
                  </a:lnTo>
                  <a:lnTo>
                    <a:pt x="1870142" y="835793"/>
                  </a:lnTo>
                  <a:lnTo>
                    <a:pt x="1892666" y="880097"/>
                  </a:lnTo>
                  <a:lnTo>
                    <a:pt x="1912676" y="919970"/>
                  </a:lnTo>
                  <a:lnTo>
                    <a:pt x="1937012" y="962066"/>
                  </a:lnTo>
                  <a:lnTo>
                    <a:pt x="1959379" y="1004406"/>
                  </a:lnTo>
                  <a:lnTo>
                    <a:pt x="1979359" y="1033778"/>
                  </a:lnTo>
                  <a:lnTo>
                    <a:pt x="2014969" y="1078111"/>
                  </a:lnTo>
                  <a:lnTo>
                    <a:pt x="2053028" y="1123930"/>
                  </a:lnTo>
                  <a:lnTo>
                    <a:pt x="2078279" y="1163778"/>
                  </a:lnTo>
                  <a:lnTo>
                    <a:pt x="2108440" y="1209646"/>
                  </a:lnTo>
                  <a:lnTo>
                    <a:pt x="2145038" y="1257041"/>
                  </a:lnTo>
                  <a:lnTo>
                    <a:pt x="2178984" y="1297757"/>
                  </a:lnTo>
                  <a:lnTo>
                    <a:pt x="2224432" y="1339232"/>
                  </a:lnTo>
                  <a:lnTo>
                    <a:pt x="2262469" y="1383986"/>
                  </a:lnTo>
                  <a:lnTo>
                    <a:pt x="2307413" y="1427592"/>
                  </a:lnTo>
                  <a:lnTo>
                    <a:pt x="2352628" y="1464148"/>
                  </a:lnTo>
                  <a:lnTo>
                    <a:pt x="2392022" y="1488660"/>
                  </a:lnTo>
                  <a:lnTo>
                    <a:pt x="2433508" y="1507397"/>
                  </a:lnTo>
                  <a:lnTo>
                    <a:pt x="2477109" y="1531188"/>
                  </a:lnTo>
                  <a:lnTo>
                    <a:pt x="2502433" y="1539329"/>
                  </a:lnTo>
                  <a:lnTo>
                    <a:pt x="2549371" y="1550757"/>
                  </a:lnTo>
                  <a:lnTo>
                    <a:pt x="2574354" y="1552147"/>
                  </a:lnTo>
                  <a:lnTo>
                    <a:pt x="2576661" y="1553250"/>
                  </a:lnTo>
                  <a:lnTo>
                    <a:pt x="2578200" y="1555044"/>
                  </a:lnTo>
                  <a:lnTo>
                    <a:pt x="2581094" y="1561410"/>
                  </a:lnTo>
                  <a:lnTo>
                    <a:pt x="2581222" y="1556632"/>
                  </a:lnTo>
                  <a:lnTo>
                    <a:pt x="2578429" y="1551392"/>
                  </a:lnTo>
                  <a:lnTo>
                    <a:pt x="2571750" y="15427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2" name="SMARTInkShape-795">
            <a:extLst>
              <a:ext uri="{FF2B5EF4-FFF2-40B4-BE49-F238E27FC236}">
                <a16:creationId xmlns:a16="http://schemas.microsoft.com/office/drawing/2014/main" id="{93CB9C26-329F-A477-BF35-84307753BA8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019834" y="5257800"/>
            <a:ext cx="2505042" cy="66676"/>
          </a:xfrm>
          <a:custGeom>
            <a:avLst/>
            <a:gdLst/>
            <a:ahLst/>
            <a:cxnLst/>
            <a:rect l="0" t="0" r="0" b="0"/>
            <a:pathLst>
              <a:path w="2505042" h="66676">
                <a:moveTo>
                  <a:pt x="9491" y="0"/>
                </a:moveTo>
                <a:lnTo>
                  <a:pt x="9491" y="0"/>
                </a:lnTo>
                <a:lnTo>
                  <a:pt x="1290" y="0"/>
                </a:lnTo>
                <a:lnTo>
                  <a:pt x="849" y="1058"/>
                </a:lnTo>
                <a:lnTo>
                  <a:pt x="0" y="9133"/>
                </a:lnTo>
                <a:lnTo>
                  <a:pt x="32154" y="9525"/>
                </a:lnTo>
                <a:lnTo>
                  <a:pt x="38261" y="6703"/>
                </a:lnTo>
                <a:lnTo>
                  <a:pt x="44502" y="2980"/>
                </a:lnTo>
                <a:lnTo>
                  <a:pt x="56084" y="883"/>
                </a:lnTo>
                <a:lnTo>
                  <a:pt x="102101" y="23"/>
                </a:lnTo>
                <a:lnTo>
                  <a:pt x="143363" y="2"/>
                </a:lnTo>
                <a:lnTo>
                  <a:pt x="182474" y="0"/>
                </a:lnTo>
                <a:lnTo>
                  <a:pt x="220083" y="0"/>
                </a:lnTo>
                <a:lnTo>
                  <a:pt x="259682" y="0"/>
                </a:lnTo>
                <a:lnTo>
                  <a:pt x="304888" y="0"/>
                </a:lnTo>
                <a:lnTo>
                  <a:pt x="346958" y="2822"/>
                </a:lnTo>
                <a:lnTo>
                  <a:pt x="391696" y="8642"/>
                </a:lnTo>
                <a:lnTo>
                  <a:pt x="427143" y="9350"/>
                </a:lnTo>
                <a:lnTo>
                  <a:pt x="469085" y="9473"/>
                </a:lnTo>
                <a:lnTo>
                  <a:pt x="515494" y="9515"/>
                </a:lnTo>
                <a:lnTo>
                  <a:pt x="553353" y="9522"/>
                </a:lnTo>
                <a:lnTo>
                  <a:pt x="598345" y="16070"/>
                </a:lnTo>
                <a:lnTo>
                  <a:pt x="643450" y="18462"/>
                </a:lnTo>
                <a:lnTo>
                  <a:pt x="681694" y="18875"/>
                </a:lnTo>
                <a:lnTo>
                  <a:pt x="721601" y="18998"/>
                </a:lnTo>
                <a:lnTo>
                  <a:pt x="765175" y="19033"/>
                </a:lnTo>
                <a:lnTo>
                  <a:pt x="808344" y="19047"/>
                </a:lnTo>
                <a:lnTo>
                  <a:pt x="850620" y="19050"/>
                </a:lnTo>
                <a:lnTo>
                  <a:pt x="881801" y="19050"/>
                </a:lnTo>
                <a:lnTo>
                  <a:pt x="916826" y="19050"/>
                </a:lnTo>
                <a:lnTo>
                  <a:pt x="963778" y="21872"/>
                </a:lnTo>
                <a:lnTo>
                  <a:pt x="1003030" y="27251"/>
                </a:lnTo>
                <a:lnTo>
                  <a:pt x="1044706" y="28183"/>
                </a:lnTo>
                <a:lnTo>
                  <a:pt x="1082102" y="28459"/>
                </a:lnTo>
                <a:lnTo>
                  <a:pt x="1123183" y="28552"/>
                </a:lnTo>
                <a:lnTo>
                  <a:pt x="1170338" y="28570"/>
                </a:lnTo>
                <a:lnTo>
                  <a:pt x="1203814" y="29631"/>
                </a:lnTo>
                <a:lnTo>
                  <a:pt x="1239860" y="33631"/>
                </a:lnTo>
                <a:lnTo>
                  <a:pt x="1274224" y="36114"/>
                </a:lnTo>
                <a:lnTo>
                  <a:pt x="1317677" y="37512"/>
                </a:lnTo>
                <a:lnTo>
                  <a:pt x="1360803" y="43040"/>
                </a:lnTo>
                <a:lnTo>
                  <a:pt x="1403072" y="46718"/>
                </a:lnTo>
                <a:lnTo>
                  <a:pt x="1448281" y="48414"/>
                </a:lnTo>
                <a:lnTo>
                  <a:pt x="1486371" y="54091"/>
                </a:lnTo>
                <a:lnTo>
                  <a:pt x="1518899" y="55791"/>
                </a:lnTo>
                <a:lnTo>
                  <a:pt x="1551700" y="56547"/>
                </a:lnTo>
                <a:lnTo>
                  <a:pt x="1584975" y="56882"/>
                </a:lnTo>
                <a:lnTo>
                  <a:pt x="1620931" y="57031"/>
                </a:lnTo>
                <a:lnTo>
                  <a:pt x="1661704" y="62171"/>
                </a:lnTo>
                <a:lnTo>
                  <a:pt x="1709063" y="65341"/>
                </a:lnTo>
                <a:lnTo>
                  <a:pt x="1744873" y="66082"/>
                </a:lnTo>
                <a:lnTo>
                  <a:pt x="1781955" y="66411"/>
                </a:lnTo>
                <a:lnTo>
                  <a:pt x="1819603" y="66558"/>
                </a:lnTo>
                <a:lnTo>
                  <a:pt x="1857501" y="66623"/>
                </a:lnTo>
                <a:lnTo>
                  <a:pt x="1892338" y="66652"/>
                </a:lnTo>
                <a:lnTo>
                  <a:pt x="1932974" y="66668"/>
                </a:lnTo>
                <a:lnTo>
                  <a:pt x="1966097" y="66672"/>
                </a:lnTo>
                <a:lnTo>
                  <a:pt x="1999163" y="66674"/>
                </a:lnTo>
                <a:lnTo>
                  <a:pt x="2032556" y="66675"/>
                </a:lnTo>
                <a:lnTo>
                  <a:pt x="2068565" y="66675"/>
                </a:lnTo>
                <a:lnTo>
                  <a:pt x="2109367" y="66675"/>
                </a:lnTo>
                <a:lnTo>
                  <a:pt x="2156735" y="66675"/>
                </a:lnTo>
                <a:lnTo>
                  <a:pt x="2192546" y="66675"/>
                </a:lnTo>
                <a:lnTo>
                  <a:pt x="2237119" y="66675"/>
                </a:lnTo>
                <a:lnTo>
                  <a:pt x="2275022" y="66675"/>
                </a:lnTo>
                <a:lnTo>
                  <a:pt x="2307560" y="66675"/>
                </a:lnTo>
                <a:lnTo>
                  <a:pt x="2339660" y="66675"/>
                </a:lnTo>
                <a:lnTo>
                  <a:pt x="2371565" y="66675"/>
                </a:lnTo>
                <a:lnTo>
                  <a:pt x="2416456" y="66675"/>
                </a:lnTo>
                <a:lnTo>
                  <a:pt x="2460685" y="65617"/>
                </a:lnTo>
                <a:lnTo>
                  <a:pt x="2505041" y="571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5" name="SMARTInkShape-Group128">
            <a:extLst>
              <a:ext uri="{FF2B5EF4-FFF2-40B4-BE49-F238E27FC236}">
                <a16:creationId xmlns:a16="http://schemas.microsoft.com/office/drawing/2014/main" id="{6D60672F-2448-EF4A-5446-F74E7CE003EE}"/>
              </a:ext>
            </a:extLst>
          </p:cNvPr>
          <p:cNvGrpSpPr/>
          <p:nvPr/>
        </p:nvGrpSpPr>
        <p:grpSpPr>
          <a:xfrm>
            <a:off x="5381635" y="3563255"/>
            <a:ext cx="219066" cy="170546"/>
            <a:chOff x="5381635" y="3563255"/>
            <a:chExt cx="219066" cy="170546"/>
          </a:xfrm>
        </p:grpSpPr>
        <p:sp>
          <p:nvSpPr>
            <p:cNvPr id="683" name="SMARTInkShape-796">
              <a:extLst>
                <a:ext uri="{FF2B5EF4-FFF2-40B4-BE49-F238E27FC236}">
                  <a16:creationId xmlns:a16="http://schemas.microsoft.com/office/drawing/2014/main" id="{3BDCCC93-1BB3-95D0-F710-949A46A7AA5D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5391150" y="3638550"/>
              <a:ext cx="209551" cy="9526"/>
            </a:xfrm>
            <a:custGeom>
              <a:avLst/>
              <a:gdLst/>
              <a:ahLst/>
              <a:cxnLst/>
              <a:rect l="0" t="0" r="0" b="0"/>
              <a:pathLst>
                <a:path w="209551" h="9526">
                  <a:moveTo>
                    <a:pt x="0" y="0"/>
                  </a:moveTo>
                  <a:lnTo>
                    <a:pt x="0" y="0"/>
                  </a:lnTo>
                  <a:lnTo>
                    <a:pt x="0" y="5488"/>
                  </a:lnTo>
                  <a:lnTo>
                    <a:pt x="0" y="932"/>
                  </a:lnTo>
                  <a:lnTo>
                    <a:pt x="10113" y="276"/>
                  </a:lnTo>
                  <a:lnTo>
                    <a:pt x="47062" y="7575"/>
                  </a:lnTo>
                  <a:lnTo>
                    <a:pt x="85559" y="6125"/>
                  </a:lnTo>
                  <a:lnTo>
                    <a:pt x="108934" y="3781"/>
                  </a:lnTo>
                  <a:lnTo>
                    <a:pt x="133995" y="6294"/>
                  </a:lnTo>
                  <a:lnTo>
                    <a:pt x="179025" y="307"/>
                  </a:lnTo>
                  <a:lnTo>
                    <a:pt x="208954" y="2"/>
                  </a:lnTo>
                  <a:lnTo>
                    <a:pt x="209550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SMARTInkShape-797">
              <a:extLst>
                <a:ext uri="{FF2B5EF4-FFF2-40B4-BE49-F238E27FC236}">
                  <a16:creationId xmlns:a16="http://schemas.microsoft.com/office/drawing/2014/main" id="{72D75093-AA7F-6A55-6CEB-00F0C49CFF24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5381635" y="3563255"/>
              <a:ext cx="171441" cy="170546"/>
            </a:xfrm>
            <a:custGeom>
              <a:avLst/>
              <a:gdLst/>
              <a:ahLst/>
              <a:cxnLst/>
              <a:rect l="0" t="0" r="0" b="0"/>
              <a:pathLst>
                <a:path w="171441" h="170546">
                  <a:moveTo>
                    <a:pt x="9515" y="18145"/>
                  </a:moveTo>
                  <a:lnTo>
                    <a:pt x="9515" y="18145"/>
                  </a:lnTo>
                  <a:lnTo>
                    <a:pt x="9515" y="13088"/>
                  </a:lnTo>
                  <a:lnTo>
                    <a:pt x="8457" y="12657"/>
                  </a:lnTo>
                  <a:lnTo>
                    <a:pt x="0" y="18138"/>
                  </a:lnTo>
                  <a:lnTo>
                    <a:pt x="17892" y="10605"/>
                  </a:lnTo>
                  <a:lnTo>
                    <a:pt x="64710" y="0"/>
                  </a:lnTo>
                  <a:lnTo>
                    <a:pt x="86900" y="422"/>
                  </a:lnTo>
                  <a:lnTo>
                    <a:pt x="106292" y="6779"/>
                  </a:lnTo>
                  <a:lnTo>
                    <a:pt x="115321" y="12388"/>
                  </a:lnTo>
                  <a:lnTo>
                    <a:pt x="118152" y="16424"/>
                  </a:lnTo>
                  <a:lnTo>
                    <a:pt x="121299" y="26552"/>
                  </a:lnTo>
                  <a:lnTo>
                    <a:pt x="118014" y="49211"/>
                  </a:lnTo>
                  <a:lnTo>
                    <a:pt x="105281" y="70977"/>
                  </a:lnTo>
                  <a:lnTo>
                    <a:pt x="64392" y="115444"/>
                  </a:lnTo>
                  <a:lnTo>
                    <a:pt x="49881" y="127996"/>
                  </a:lnTo>
                  <a:lnTo>
                    <a:pt x="4027" y="157765"/>
                  </a:lnTo>
                  <a:lnTo>
                    <a:pt x="1785" y="162395"/>
                  </a:lnTo>
                  <a:lnTo>
                    <a:pt x="1186" y="165112"/>
                  </a:lnTo>
                  <a:lnTo>
                    <a:pt x="1846" y="166923"/>
                  </a:lnTo>
                  <a:lnTo>
                    <a:pt x="3344" y="168130"/>
                  </a:lnTo>
                  <a:lnTo>
                    <a:pt x="5402" y="168935"/>
                  </a:lnTo>
                  <a:lnTo>
                    <a:pt x="37003" y="169169"/>
                  </a:lnTo>
                  <a:lnTo>
                    <a:pt x="82566" y="162302"/>
                  </a:lnTo>
                  <a:lnTo>
                    <a:pt x="123193" y="161273"/>
                  </a:lnTo>
                  <a:lnTo>
                    <a:pt x="150089" y="162153"/>
                  </a:lnTo>
                  <a:lnTo>
                    <a:pt x="171440" y="17054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8" name="SMARTInkShape-Group129">
            <a:extLst>
              <a:ext uri="{FF2B5EF4-FFF2-40B4-BE49-F238E27FC236}">
                <a16:creationId xmlns:a16="http://schemas.microsoft.com/office/drawing/2014/main" id="{A0260E00-E2A0-4644-B3D1-A8990E174407}"/>
              </a:ext>
            </a:extLst>
          </p:cNvPr>
          <p:cNvGrpSpPr/>
          <p:nvPr/>
        </p:nvGrpSpPr>
        <p:grpSpPr>
          <a:xfrm>
            <a:off x="2114667" y="5448310"/>
            <a:ext cx="170765" cy="152391"/>
            <a:chOff x="2114667" y="5448310"/>
            <a:chExt cx="170765" cy="152391"/>
          </a:xfrm>
        </p:grpSpPr>
        <p:sp>
          <p:nvSpPr>
            <p:cNvPr id="686" name="SMARTInkShape-798">
              <a:extLst>
                <a:ext uri="{FF2B5EF4-FFF2-40B4-BE49-F238E27FC236}">
                  <a16:creationId xmlns:a16="http://schemas.microsoft.com/office/drawing/2014/main" id="{B619AEEB-C6F2-6160-C6B0-4446F3FA13DE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2219844" y="5453510"/>
              <a:ext cx="65588" cy="121475"/>
            </a:xfrm>
            <a:custGeom>
              <a:avLst/>
              <a:gdLst/>
              <a:ahLst/>
              <a:cxnLst/>
              <a:rect l="0" t="0" r="0" b="0"/>
              <a:pathLst>
                <a:path w="65588" h="121475">
                  <a:moveTo>
                    <a:pt x="28056" y="42415"/>
                  </a:moveTo>
                  <a:lnTo>
                    <a:pt x="28056" y="42415"/>
                  </a:lnTo>
                  <a:lnTo>
                    <a:pt x="28056" y="10617"/>
                  </a:lnTo>
                  <a:lnTo>
                    <a:pt x="26998" y="8516"/>
                  </a:lnTo>
                  <a:lnTo>
                    <a:pt x="25234" y="7115"/>
                  </a:lnTo>
                  <a:lnTo>
                    <a:pt x="19855" y="4868"/>
                  </a:lnTo>
                  <a:lnTo>
                    <a:pt x="13867" y="14592"/>
                  </a:lnTo>
                  <a:lnTo>
                    <a:pt x="3420" y="43387"/>
                  </a:lnTo>
                  <a:lnTo>
                    <a:pt x="0" y="82107"/>
                  </a:lnTo>
                  <a:lnTo>
                    <a:pt x="5356" y="97450"/>
                  </a:lnTo>
                  <a:lnTo>
                    <a:pt x="14792" y="110267"/>
                  </a:lnTo>
                  <a:lnTo>
                    <a:pt x="26041" y="119491"/>
                  </a:lnTo>
                  <a:lnTo>
                    <a:pt x="30946" y="121316"/>
                  </a:lnTo>
                  <a:lnTo>
                    <a:pt x="35274" y="121474"/>
                  </a:lnTo>
                  <a:lnTo>
                    <a:pt x="42906" y="118827"/>
                  </a:lnTo>
                  <a:lnTo>
                    <a:pt x="59671" y="105524"/>
                  </a:lnTo>
                  <a:lnTo>
                    <a:pt x="63273" y="93747"/>
                  </a:lnTo>
                  <a:lnTo>
                    <a:pt x="65587" y="55260"/>
                  </a:lnTo>
                  <a:lnTo>
                    <a:pt x="60931" y="24349"/>
                  </a:lnTo>
                  <a:lnTo>
                    <a:pt x="55720" y="13219"/>
                  </a:lnTo>
                  <a:lnTo>
                    <a:pt x="43751" y="1018"/>
                  </a:lnTo>
                  <a:lnTo>
                    <a:pt x="40636" y="0"/>
                  </a:lnTo>
                  <a:lnTo>
                    <a:pt x="37501" y="380"/>
                  </a:lnTo>
                  <a:lnTo>
                    <a:pt x="18531" y="431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SMARTInkShape-799">
              <a:extLst>
                <a:ext uri="{FF2B5EF4-FFF2-40B4-BE49-F238E27FC236}">
                  <a16:creationId xmlns:a16="http://schemas.microsoft.com/office/drawing/2014/main" id="{970CC29F-2C7D-A285-DC07-86744278F381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2114667" y="5448310"/>
              <a:ext cx="18934" cy="152391"/>
            </a:xfrm>
            <a:custGeom>
              <a:avLst/>
              <a:gdLst/>
              <a:ahLst/>
              <a:cxnLst/>
              <a:rect l="0" t="0" r="0" b="0"/>
              <a:pathLst>
                <a:path w="18934" h="152391">
                  <a:moveTo>
                    <a:pt x="18933" y="9515"/>
                  </a:moveTo>
                  <a:lnTo>
                    <a:pt x="18933" y="9515"/>
                  </a:lnTo>
                  <a:lnTo>
                    <a:pt x="18933" y="0"/>
                  </a:lnTo>
                  <a:lnTo>
                    <a:pt x="16111" y="18819"/>
                  </a:lnTo>
                  <a:lnTo>
                    <a:pt x="9800" y="64243"/>
                  </a:lnTo>
                  <a:lnTo>
                    <a:pt x="8427" y="89039"/>
                  </a:lnTo>
                  <a:lnTo>
                    <a:pt x="476" y="125810"/>
                  </a:lnTo>
                  <a:lnTo>
                    <a:pt x="0" y="144553"/>
                  </a:lnTo>
                  <a:lnTo>
                    <a:pt x="1020" y="147164"/>
                  </a:lnTo>
                  <a:lnTo>
                    <a:pt x="9408" y="1523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0" name="SMARTInkShape-Group130">
            <a:extLst>
              <a:ext uri="{FF2B5EF4-FFF2-40B4-BE49-F238E27FC236}">
                <a16:creationId xmlns:a16="http://schemas.microsoft.com/office/drawing/2014/main" id="{975C87CA-7AEB-F768-951F-46EA29821A0C}"/>
              </a:ext>
            </a:extLst>
          </p:cNvPr>
          <p:cNvGrpSpPr/>
          <p:nvPr/>
        </p:nvGrpSpPr>
        <p:grpSpPr>
          <a:xfrm>
            <a:off x="2348162" y="4286288"/>
            <a:ext cx="832478" cy="1273848"/>
            <a:chOff x="2348162" y="4286288"/>
            <a:chExt cx="832478" cy="1273848"/>
          </a:xfrm>
        </p:grpSpPr>
        <p:sp>
          <p:nvSpPr>
            <p:cNvPr id="689" name="SMARTInkShape-800">
              <a:extLst>
                <a:ext uri="{FF2B5EF4-FFF2-40B4-BE49-F238E27FC236}">
                  <a16:creationId xmlns:a16="http://schemas.microsoft.com/office/drawing/2014/main" id="{213A8CB8-5A88-0072-0BE9-6DF040740F49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2686050" y="5029200"/>
              <a:ext cx="247651" cy="81257"/>
            </a:xfrm>
            <a:custGeom>
              <a:avLst/>
              <a:gdLst/>
              <a:ahLst/>
              <a:cxnLst/>
              <a:rect l="0" t="0" r="0" b="0"/>
              <a:pathLst>
                <a:path w="247651" h="81257">
                  <a:moveTo>
                    <a:pt x="0" y="76200"/>
                  </a:moveTo>
                  <a:lnTo>
                    <a:pt x="0" y="76200"/>
                  </a:lnTo>
                  <a:lnTo>
                    <a:pt x="5056" y="81256"/>
                  </a:lnTo>
                  <a:lnTo>
                    <a:pt x="8663" y="80629"/>
                  </a:lnTo>
                  <a:lnTo>
                    <a:pt x="45761" y="63874"/>
                  </a:lnTo>
                  <a:lnTo>
                    <a:pt x="92961" y="43270"/>
                  </a:lnTo>
                  <a:lnTo>
                    <a:pt x="137406" y="24462"/>
                  </a:lnTo>
                  <a:lnTo>
                    <a:pt x="177308" y="15063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SMARTInkShape-801">
              <a:extLst>
                <a:ext uri="{FF2B5EF4-FFF2-40B4-BE49-F238E27FC236}">
                  <a16:creationId xmlns:a16="http://schemas.microsoft.com/office/drawing/2014/main" id="{4FF4A6D6-BC0E-D07E-448D-EC079259E178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2600325" y="4924425"/>
              <a:ext cx="295276" cy="133351"/>
            </a:xfrm>
            <a:custGeom>
              <a:avLst/>
              <a:gdLst/>
              <a:ahLst/>
              <a:cxnLst/>
              <a:rect l="0" t="0" r="0" b="0"/>
              <a:pathLst>
                <a:path w="295276" h="133351">
                  <a:moveTo>
                    <a:pt x="0" y="133350"/>
                  </a:moveTo>
                  <a:lnTo>
                    <a:pt x="0" y="133350"/>
                  </a:lnTo>
                  <a:lnTo>
                    <a:pt x="10113" y="133350"/>
                  </a:lnTo>
                  <a:lnTo>
                    <a:pt x="31572" y="123237"/>
                  </a:lnTo>
                  <a:lnTo>
                    <a:pt x="74643" y="91714"/>
                  </a:lnTo>
                  <a:lnTo>
                    <a:pt x="120538" y="65114"/>
                  </a:lnTo>
                  <a:lnTo>
                    <a:pt x="165960" y="45081"/>
                  </a:lnTo>
                  <a:lnTo>
                    <a:pt x="206310" y="25328"/>
                  </a:lnTo>
                  <a:lnTo>
                    <a:pt x="248687" y="6758"/>
                  </a:lnTo>
                  <a:lnTo>
                    <a:pt x="2952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SMARTInkShape-802">
              <a:extLst>
                <a:ext uri="{FF2B5EF4-FFF2-40B4-BE49-F238E27FC236}">
                  <a16:creationId xmlns:a16="http://schemas.microsoft.com/office/drawing/2014/main" id="{203027DC-3FF5-C482-C34B-7B55015D4129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2581275" y="4800600"/>
              <a:ext cx="295276" cy="161926"/>
            </a:xfrm>
            <a:custGeom>
              <a:avLst/>
              <a:gdLst/>
              <a:ahLst/>
              <a:cxnLst/>
              <a:rect l="0" t="0" r="0" b="0"/>
              <a:pathLst>
                <a:path w="295276" h="161926">
                  <a:moveTo>
                    <a:pt x="0" y="161925"/>
                  </a:moveTo>
                  <a:lnTo>
                    <a:pt x="0" y="161925"/>
                  </a:lnTo>
                  <a:lnTo>
                    <a:pt x="5056" y="161925"/>
                  </a:lnTo>
                  <a:lnTo>
                    <a:pt x="24910" y="153263"/>
                  </a:lnTo>
                  <a:lnTo>
                    <a:pt x="72285" y="119109"/>
                  </a:lnTo>
                  <a:lnTo>
                    <a:pt x="117721" y="87615"/>
                  </a:lnTo>
                  <a:lnTo>
                    <a:pt x="143889" y="70058"/>
                  </a:lnTo>
                  <a:lnTo>
                    <a:pt x="191288" y="49587"/>
                  </a:lnTo>
                  <a:lnTo>
                    <a:pt x="231068" y="31390"/>
                  </a:lnTo>
                  <a:lnTo>
                    <a:pt x="274459" y="10314"/>
                  </a:lnTo>
                  <a:lnTo>
                    <a:pt x="2952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SMARTInkShape-803">
              <a:extLst>
                <a:ext uri="{FF2B5EF4-FFF2-40B4-BE49-F238E27FC236}">
                  <a16:creationId xmlns:a16="http://schemas.microsoft.com/office/drawing/2014/main" id="{887CD3D5-7F76-936B-D158-2747ADC054BB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2466975" y="4676775"/>
              <a:ext cx="371476" cy="257176"/>
            </a:xfrm>
            <a:custGeom>
              <a:avLst/>
              <a:gdLst/>
              <a:ahLst/>
              <a:cxnLst/>
              <a:rect l="0" t="0" r="0" b="0"/>
              <a:pathLst>
                <a:path w="371476" h="257176">
                  <a:moveTo>
                    <a:pt x="0" y="257175"/>
                  </a:moveTo>
                  <a:lnTo>
                    <a:pt x="0" y="257175"/>
                  </a:lnTo>
                  <a:lnTo>
                    <a:pt x="13257" y="235716"/>
                  </a:lnTo>
                  <a:lnTo>
                    <a:pt x="60242" y="199219"/>
                  </a:lnTo>
                  <a:lnTo>
                    <a:pt x="107032" y="169393"/>
                  </a:lnTo>
                  <a:lnTo>
                    <a:pt x="154584" y="133169"/>
                  </a:lnTo>
                  <a:lnTo>
                    <a:pt x="200313" y="102634"/>
                  </a:lnTo>
                  <a:lnTo>
                    <a:pt x="242632" y="78048"/>
                  </a:lnTo>
                  <a:lnTo>
                    <a:pt x="282602" y="48225"/>
                  </a:lnTo>
                  <a:lnTo>
                    <a:pt x="324899" y="21259"/>
                  </a:lnTo>
                  <a:lnTo>
                    <a:pt x="358430" y="3532"/>
                  </a:lnTo>
                  <a:lnTo>
                    <a:pt x="3714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SMARTInkShape-804">
              <a:extLst>
                <a:ext uri="{FF2B5EF4-FFF2-40B4-BE49-F238E27FC236}">
                  <a16:creationId xmlns:a16="http://schemas.microsoft.com/office/drawing/2014/main" id="{238ADC83-42DB-9C5C-29D3-F28569128E53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3095820" y="5353261"/>
              <a:ext cx="84820" cy="127216"/>
            </a:xfrm>
            <a:custGeom>
              <a:avLst/>
              <a:gdLst/>
              <a:ahLst/>
              <a:cxnLst/>
              <a:rect l="0" t="0" r="0" b="0"/>
              <a:pathLst>
                <a:path w="84820" h="127216">
                  <a:moveTo>
                    <a:pt x="37905" y="18839"/>
                  </a:moveTo>
                  <a:lnTo>
                    <a:pt x="37905" y="18839"/>
                  </a:lnTo>
                  <a:lnTo>
                    <a:pt x="37905" y="9706"/>
                  </a:lnTo>
                  <a:lnTo>
                    <a:pt x="32849" y="9430"/>
                  </a:lnTo>
                  <a:lnTo>
                    <a:pt x="19591" y="19461"/>
                  </a:lnTo>
                  <a:lnTo>
                    <a:pt x="7314" y="35839"/>
                  </a:lnTo>
                  <a:lnTo>
                    <a:pt x="2030" y="54097"/>
                  </a:lnTo>
                  <a:lnTo>
                    <a:pt x="0" y="96950"/>
                  </a:lnTo>
                  <a:lnTo>
                    <a:pt x="2714" y="109294"/>
                  </a:lnTo>
                  <a:lnTo>
                    <a:pt x="4919" y="114067"/>
                  </a:lnTo>
                  <a:lnTo>
                    <a:pt x="13014" y="122193"/>
                  </a:lnTo>
                  <a:lnTo>
                    <a:pt x="18136" y="125842"/>
                  </a:lnTo>
                  <a:lnTo>
                    <a:pt x="22609" y="127215"/>
                  </a:lnTo>
                  <a:lnTo>
                    <a:pt x="26649" y="127073"/>
                  </a:lnTo>
                  <a:lnTo>
                    <a:pt x="63761" y="110559"/>
                  </a:lnTo>
                  <a:lnTo>
                    <a:pt x="73386" y="98762"/>
                  </a:lnTo>
                  <a:lnTo>
                    <a:pt x="80133" y="81877"/>
                  </a:lnTo>
                  <a:lnTo>
                    <a:pt x="84819" y="39461"/>
                  </a:lnTo>
                  <a:lnTo>
                    <a:pt x="80263" y="21540"/>
                  </a:lnTo>
                  <a:lnTo>
                    <a:pt x="72210" y="7880"/>
                  </a:lnTo>
                  <a:lnTo>
                    <a:pt x="68183" y="5183"/>
                  </a:lnTo>
                  <a:lnTo>
                    <a:pt x="53461" y="1388"/>
                  </a:lnTo>
                  <a:lnTo>
                    <a:pt x="35106" y="0"/>
                  </a:lnTo>
                  <a:lnTo>
                    <a:pt x="31806" y="2046"/>
                  </a:lnTo>
                  <a:lnTo>
                    <a:pt x="9330" y="2836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4" name="SMARTInkShape-805">
              <a:extLst>
                <a:ext uri="{FF2B5EF4-FFF2-40B4-BE49-F238E27FC236}">
                  <a16:creationId xmlns:a16="http://schemas.microsoft.com/office/drawing/2014/main" id="{59694372-7831-4990-1795-D93E3991CF6C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2971800" y="5362575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1058" y="12505"/>
                  </a:lnTo>
                  <a:lnTo>
                    <a:pt x="2822" y="11511"/>
                  </a:lnTo>
                  <a:lnTo>
                    <a:pt x="13257" y="9917"/>
                  </a:lnTo>
                  <a:lnTo>
                    <a:pt x="22390" y="9641"/>
                  </a:lnTo>
                  <a:lnTo>
                    <a:pt x="28648" y="6754"/>
                  </a:lnTo>
                  <a:lnTo>
                    <a:pt x="34958" y="3001"/>
                  </a:lnTo>
                  <a:lnTo>
                    <a:pt x="45518" y="889"/>
                  </a:lnTo>
                  <a:lnTo>
                    <a:pt x="92241" y="35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5" name="SMARTInkShape-806">
              <a:extLst>
                <a:ext uri="{FF2B5EF4-FFF2-40B4-BE49-F238E27FC236}">
                  <a16:creationId xmlns:a16="http://schemas.microsoft.com/office/drawing/2014/main" id="{A19EC605-50C2-509E-2C6D-8049C9501592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2929686" y="5372492"/>
              <a:ext cx="75522" cy="138005"/>
            </a:xfrm>
            <a:custGeom>
              <a:avLst/>
              <a:gdLst/>
              <a:ahLst/>
              <a:cxnLst/>
              <a:rect l="0" t="0" r="0" b="0"/>
              <a:pathLst>
                <a:path w="75522" h="138005">
                  <a:moveTo>
                    <a:pt x="23064" y="9133"/>
                  </a:moveTo>
                  <a:lnTo>
                    <a:pt x="23064" y="9133"/>
                  </a:lnTo>
                  <a:lnTo>
                    <a:pt x="28120" y="4077"/>
                  </a:lnTo>
                  <a:lnTo>
                    <a:pt x="33425" y="1594"/>
                  </a:lnTo>
                  <a:lnTo>
                    <a:pt x="40398" y="0"/>
                  </a:lnTo>
                  <a:lnTo>
                    <a:pt x="38529" y="2605"/>
                  </a:lnTo>
                  <a:lnTo>
                    <a:pt x="1169" y="48744"/>
                  </a:lnTo>
                  <a:lnTo>
                    <a:pt x="0" y="52473"/>
                  </a:lnTo>
                  <a:lnTo>
                    <a:pt x="280" y="56018"/>
                  </a:lnTo>
                  <a:lnTo>
                    <a:pt x="3413" y="62778"/>
                  </a:lnTo>
                  <a:lnTo>
                    <a:pt x="17053" y="78941"/>
                  </a:lnTo>
                  <a:lnTo>
                    <a:pt x="26037" y="82491"/>
                  </a:lnTo>
                  <a:lnTo>
                    <a:pt x="67370" y="93483"/>
                  </a:lnTo>
                  <a:lnTo>
                    <a:pt x="74762" y="99508"/>
                  </a:lnTo>
                  <a:lnTo>
                    <a:pt x="75521" y="103249"/>
                  </a:lnTo>
                  <a:lnTo>
                    <a:pt x="73542" y="113051"/>
                  </a:lnTo>
                  <a:lnTo>
                    <a:pt x="66478" y="125413"/>
                  </a:lnTo>
                  <a:lnTo>
                    <a:pt x="60704" y="129605"/>
                  </a:lnTo>
                  <a:lnTo>
                    <a:pt x="38260" y="137353"/>
                  </a:lnTo>
                  <a:lnTo>
                    <a:pt x="33194" y="138004"/>
                  </a:lnTo>
                  <a:lnTo>
                    <a:pt x="23064" y="1329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SMARTInkShape-807">
              <a:extLst>
                <a:ext uri="{FF2B5EF4-FFF2-40B4-BE49-F238E27FC236}">
                  <a16:creationId xmlns:a16="http://schemas.microsoft.com/office/drawing/2014/main" id="{C5DEBEE3-556F-0621-AF91-AEBD00083D64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2852013" y="5391153"/>
              <a:ext cx="5488" cy="136487"/>
            </a:xfrm>
            <a:custGeom>
              <a:avLst/>
              <a:gdLst/>
              <a:ahLst/>
              <a:cxnLst/>
              <a:rect l="0" t="0" r="0" b="0"/>
              <a:pathLst>
                <a:path w="5488" h="136487">
                  <a:moveTo>
                    <a:pt x="5487" y="9522"/>
                  </a:moveTo>
                  <a:lnTo>
                    <a:pt x="5487" y="9522"/>
                  </a:lnTo>
                  <a:lnTo>
                    <a:pt x="5487" y="0"/>
                  </a:lnTo>
                  <a:lnTo>
                    <a:pt x="5487" y="42191"/>
                  </a:lnTo>
                  <a:lnTo>
                    <a:pt x="2665" y="77005"/>
                  </a:lnTo>
                  <a:lnTo>
                    <a:pt x="0" y="93489"/>
                  </a:lnTo>
                  <a:lnTo>
                    <a:pt x="5303" y="136486"/>
                  </a:lnTo>
                  <a:lnTo>
                    <a:pt x="5487" y="13334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SMARTInkShape-808">
              <a:extLst>
                <a:ext uri="{FF2B5EF4-FFF2-40B4-BE49-F238E27FC236}">
                  <a16:creationId xmlns:a16="http://schemas.microsoft.com/office/drawing/2014/main" id="{A6959AFD-451D-E282-2ADF-D0B557ABD1D6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2348162" y="5440046"/>
              <a:ext cx="79099" cy="120090"/>
            </a:xfrm>
            <a:custGeom>
              <a:avLst/>
              <a:gdLst/>
              <a:ahLst/>
              <a:cxnLst/>
              <a:rect l="0" t="0" r="0" b="0"/>
              <a:pathLst>
                <a:path w="79099" h="120090">
                  <a:moveTo>
                    <a:pt x="33088" y="27304"/>
                  </a:moveTo>
                  <a:lnTo>
                    <a:pt x="33088" y="27304"/>
                  </a:lnTo>
                  <a:lnTo>
                    <a:pt x="33088" y="19103"/>
                  </a:lnTo>
                  <a:lnTo>
                    <a:pt x="32030" y="18662"/>
                  </a:lnTo>
                  <a:lnTo>
                    <a:pt x="19831" y="17895"/>
                  </a:lnTo>
                  <a:lnTo>
                    <a:pt x="13791" y="20653"/>
                  </a:lnTo>
                  <a:lnTo>
                    <a:pt x="6345" y="25991"/>
                  </a:lnTo>
                  <a:lnTo>
                    <a:pt x="0" y="37026"/>
                  </a:lnTo>
                  <a:lnTo>
                    <a:pt x="38" y="50676"/>
                  </a:lnTo>
                  <a:lnTo>
                    <a:pt x="6942" y="93522"/>
                  </a:lnTo>
                  <a:lnTo>
                    <a:pt x="14758" y="110071"/>
                  </a:lnTo>
                  <a:lnTo>
                    <a:pt x="17693" y="114232"/>
                  </a:lnTo>
                  <a:lnTo>
                    <a:pt x="21766" y="117006"/>
                  </a:lnTo>
                  <a:lnTo>
                    <a:pt x="31937" y="120089"/>
                  </a:lnTo>
                  <a:lnTo>
                    <a:pt x="36554" y="119852"/>
                  </a:lnTo>
                  <a:lnTo>
                    <a:pt x="59990" y="109080"/>
                  </a:lnTo>
                  <a:lnTo>
                    <a:pt x="63723" y="104045"/>
                  </a:lnTo>
                  <a:lnTo>
                    <a:pt x="75262" y="64222"/>
                  </a:lnTo>
                  <a:lnTo>
                    <a:pt x="79098" y="36479"/>
                  </a:lnTo>
                  <a:lnTo>
                    <a:pt x="74351" y="20447"/>
                  </a:lnTo>
                  <a:lnTo>
                    <a:pt x="66244" y="8381"/>
                  </a:lnTo>
                  <a:lnTo>
                    <a:pt x="59113" y="3019"/>
                  </a:lnTo>
                  <a:lnTo>
                    <a:pt x="49148" y="0"/>
                  </a:lnTo>
                  <a:lnTo>
                    <a:pt x="45911" y="634"/>
                  </a:lnTo>
                  <a:lnTo>
                    <a:pt x="36300" y="6584"/>
                  </a:lnTo>
                  <a:lnTo>
                    <a:pt x="29929" y="12098"/>
                  </a:lnTo>
                  <a:lnTo>
                    <a:pt x="23563" y="2730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SMARTInkShape-809">
              <a:extLst>
                <a:ext uri="{FF2B5EF4-FFF2-40B4-BE49-F238E27FC236}">
                  <a16:creationId xmlns:a16="http://schemas.microsoft.com/office/drawing/2014/main" id="{23089602-A587-6787-988B-29D0CA80C913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2876550" y="4286288"/>
              <a:ext cx="76201" cy="942545"/>
            </a:xfrm>
            <a:custGeom>
              <a:avLst/>
              <a:gdLst/>
              <a:ahLst/>
              <a:cxnLst/>
              <a:rect l="0" t="0" r="0" b="0"/>
              <a:pathLst>
                <a:path w="76201" h="942545">
                  <a:moveTo>
                    <a:pt x="0" y="38062"/>
                  </a:moveTo>
                  <a:lnTo>
                    <a:pt x="0" y="38062"/>
                  </a:lnTo>
                  <a:lnTo>
                    <a:pt x="0" y="33005"/>
                  </a:lnTo>
                  <a:lnTo>
                    <a:pt x="1058" y="31516"/>
                  </a:lnTo>
                  <a:lnTo>
                    <a:pt x="2822" y="30523"/>
                  </a:lnTo>
                  <a:lnTo>
                    <a:pt x="8200" y="28930"/>
                  </a:lnTo>
                  <a:lnTo>
                    <a:pt x="6114" y="25889"/>
                  </a:lnTo>
                  <a:lnTo>
                    <a:pt x="1208" y="20370"/>
                  </a:lnTo>
                  <a:lnTo>
                    <a:pt x="106" y="10931"/>
                  </a:lnTo>
                  <a:lnTo>
                    <a:pt x="0" y="0"/>
                  </a:lnTo>
                  <a:lnTo>
                    <a:pt x="2822" y="39984"/>
                  </a:lnTo>
                  <a:lnTo>
                    <a:pt x="8642" y="80452"/>
                  </a:lnTo>
                  <a:lnTo>
                    <a:pt x="12173" y="125262"/>
                  </a:lnTo>
                  <a:lnTo>
                    <a:pt x="17012" y="165146"/>
                  </a:lnTo>
                  <a:lnTo>
                    <a:pt x="18648" y="210861"/>
                  </a:lnTo>
                  <a:lnTo>
                    <a:pt x="18931" y="248600"/>
                  </a:lnTo>
                  <a:lnTo>
                    <a:pt x="24071" y="288239"/>
                  </a:lnTo>
                  <a:lnTo>
                    <a:pt x="27241" y="326795"/>
                  </a:lnTo>
                  <a:lnTo>
                    <a:pt x="28311" y="364657"/>
                  </a:lnTo>
                  <a:lnTo>
                    <a:pt x="31345" y="410706"/>
                  </a:lnTo>
                  <a:lnTo>
                    <a:pt x="41822" y="455511"/>
                  </a:lnTo>
                  <a:lnTo>
                    <a:pt x="50962" y="495361"/>
                  </a:lnTo>
                  <a:lnTo>
                    <a:pt x="56986" y="542084"/>
                  </a:lnTo>
                  <a:lnTo>
                    <a:pt x="64447" y="585336"/>
                  </a:lnTo>
                  <a:lnTo>
                    <a:pt x="68837" y="608028"/>
                  </a:lnTo>
                  <a:lnTo>
                    <a:pt x="74018" y="630980"/>
                  </a:lnTo>
                  <a:lnTo>
                    <a:pt x="76072" y="677113"/>
                  </a:lnTo>
                  <a:lnTo>
                    <a:pt x="76195" y="724020"/>
                  </a:lnTo>
                  <a:lnTo>
                    <a:pt x="76200" y="769257"/>
                  </a:lnTo>
                  <a:lnTo>
                    <a:pt x="76200" y="814241"/>
                  </a:lnTo>
                  <a:lnTo>
                    <a:pt x="76200" y="861838"/>
                  </a:lnTo>
                  <a:lnTo>
                    <a:pt x="76200" y="907607"/>
                  </a:lnTo>
                  <a:lnTo>
                    <a:pt x="76200" y="913028"/>
                  </a:lnTo>
                  <a:lnTo>
                    <a:pt x="66791" y="923761"/>
                  </a:lnTo>
                  <a:lnTo>
                    <a:pt x="66675" y="942544"/>
                  </a:lnTo>
                  <a:lnTo>
                    <a:pt x="66675" y="9334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SMARTInkShape-810">
              <a:extLst>
                <a:ext uri="{FF2B5EF4-FFF2-40B4-BE49-F238E27FC236}">
                  <a16:creationId xmlns:a16="http://schemas.microsoft.com/office/drawing/2014/main" id="{0C2AD261-1870-54C5-A83A-F5D92A40FA7A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2466975" y="4876800"/>
              <a:ext cx="19051" cy="333376"/>
            </a:xfrm>
            <a:custGeom>
              <a:avLst/>
              <a:gdLst/>
              <a:ahLst/>
              <a:cxnLst/>
              <a:rect l="0" t="0" r="0" b="0"/>
              <a:pathLst>
                <a:path w="19051" h="333376">
                  <a:moveTo>
                    <a:pt x="9525" y="9525"/>
                  </a:moveTo>
                  <a:lnTo>
                    <a:pt x="9525" y="9525"/>
                  </a:lnTo>
                  <a:lnTo>
                    <a:pt x="19050" y="0"/>
                  </a:lnTo>
                  <a:lnTo>
                    <a:pt x="19050" y="41912"/>
                  </a:lnTo>
                  <a:lnTo>
                    <a:pt x="10849" y="82328"/>
                  </a:lnTo>
                  <a:lnTo>
                    <a:pt x="9641" y="128831"/>
                  </a:lnTo>
                  <a:lnTo>
                    <a:pt x="8474" y="174546"/>
                  </a:lnTo>
                  <a:lnTo>
                    <a:pt x="589" y="219070"/>
                  </a:lnTo>
                  <a:lnTo>
                    <a:pt x="35" y="263525"/>
                  </a:lnTo>
                  <a:lnTo>
                    <a:pt x="0" y="302869"/>
                  </a:lnTo>
                  <a:lnTo>
                    <a:pt x="9490" y="314286"/>
                  </a:lnTo>
                  <a:lnTo>
                    <a:pt x="9525" y="3333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4" name="SMARTInkShape-Group131">
            <a:extLst>
              <a:ext uri="{FF2B5EF4-FFF2-40B4-BE49-F238E27FC236}">
                <a16:creationId xmlns:a16="http://schemas.microsoft.com/office/drawing/2014/main" id="{586FE3B0-E413-6A18-DCB3-B523E2475B2E}"/>
              </a:ext>
            </a:extLst>
          </p:cNvPr>
          <p:cNvGrpSpPr/>
          <p:nvPr/>
        </p:nvGrpSpPr>
        <p:grpSpPr>
          <a:xfrm>
            <a:off x="3257717" y="5419725"/>
            <a:ext cx="457031" cy="180976"/>
            <a:chOff x="3257717" y="5419725"/>
            <a:chExt cx="457031" cy="180976"/>
          </a:xfrm>
        </p:grpSpPr>
        <p:sp>
          <p:nvSpPr>
            <p:cNvPr id="701" name="SMARTInkShape-811">
              <a:extLst>
                <a:ext uri="{FF2B5EF4-FFF2-40B4-BE49-F238E27FC236}">
                  <a16:creationId xmlns:a16="http://schemas.microsoft.com/office/drawing/2014/main" id="{93B6AE8C-1927-9223-9C76-C38A3A696FC1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3609989" y="5419725"/>
              <a:ext cx="104759" cy="180976"/>
            </a:xfrm>
            <a:custGeom>
              <a:avLst/>
              <a:gdLst/>
              <a:ahLst/>
              <a:cxnLst/>
              <a:rect l="0" t="0" r="0" b="0"/>
              <a:pathLst>
                <a:path w="104759" h="180976">
                  <a:moveTo>
                    <a:pt x="47611" y="19050"/>
                  </a:moveTo>
                  <a:lnTo>
                    <a:pt x="47611" y="19050"/>
                  </a:lnTo>
                  <a:lnTo>
                    <a:pt x="52667" y="19050"/>
                  </a:lnTo>
                  <a:lnTo>
                    <a:pt x="54157" y="17992"/>
                  </a:lnTo>
                  <a:lnTo>
                    <a:pt x="55150" y="16228"/>
                  </a:lnTo>
                  <a:lnTo>
                    <a:pt x="56743" y="10849"/>
                  </a:lnTo>
                  <a:lnTo>
                    <a:pt x="59784" y="10113"/>
                  </a:lnTo>
                  <a:lnTo>
                    <a:pt x="62076" y="9917"/>
                  </a:lnTo>
                  <a:lnTo>
                    <a:pt x="63605" y="8729"/>
                  </a:lnTo>
                  <a:lnTo>
                    <a:pt x="66638" y="79"/>
                  </a:lnTo>
                  <a:lnTo>
                    <a:pt x="66661" y="3"/>
                  </a:lnTo>
                  <a:lnTo>
                    <a:pt x="66661" y="0"/>
                  </a:lnTo>
                  <a:lnTo>
                    <a:pt x="61605" y="0"/>
                  </a:lnTo>
                  <a:lnTo>
                    <a:pt x="56300" y="8467"/>
                  </a:lnTo>
                  <a:lnTo>
                    <a:pt x="38013" y="44710"/>
                  </a:lnTo>
                  <a:lnTo>
                    <a:pt x="2807" y="91816"/>
                  </a:lnTo>
                  <a:lnTo>
                    <a:pt x="0" y="95233"/>
                  </a:lnTo>
                  <a:lnTo>
                    <a:pt x="5047" y="95245"/>
                  </a:lnTo>
                  <a:lnTo>
                    <a:pt x="49327" y="86608"/>
                  </a:lnTo>
                  <a:lnTo>
                    <a:pt x="69226" y="85841"/>
                  </a:lnTo>
                  <a:lnTo>
                    <a:pt x="75914" y="82954"/>
                  </a:lnTo>
                  <a:lnTo>
                    <a:pt x="82416" y="79201"/>
                  </a:lnTo>
                  <a:lnTo>
                    <a:pt x="93338" y="76595"/>
                  </a:lnTo>
                  <a:lnTo>
                    <a:pt x="93971" y="75405"/>
                  </a:lnTo>
                  <a:lnTo>
                    <a:pt x="95236" y="47755"/>
                  </a:lnTo>
                  <a:lnTo>
                    <a:pt x="90180" y="57775"/>
                  </a:lnTo>
                  <a:lnTo>
                    <a:pt x="89748" y="61801"/>
                  </a:lnTo>
                  <a:lnTo>
                    <a:pt x="94822" y="103525"/>
                  </a:lnTo>
                  <a:lnTo>
                    <a:pt x="95229" y="150920"/>
                  </a:lnTo>
                  <a:lnTo>
                    <a:pt x="98055" y="159856"/>
                  </a:lnTo>
                  <a:lnTo>
                    <a:pt x="104727" y="171390"/>
                  </a:lnTo>
                  <a:lnTo>
                    <a:pt x="104758" y="179645"/>
                  </a:lnTo>
                  <a:lnTo>
                    <a:pt x="103701" y="180088"/>
                  </a:lnTo>
                  <a:lnTo>
                    <a:pt x="95236" y="1809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SMARTInkShape-812">
              <a:extLst>
                <a:ext uri="{FF2B5EF4-FFF2-40B4-BE49-F238E27FC236}">
                  <a16:creationId xmlns:a16="http://schemas.microsoft.com/office/drawing/2014/main" id="{417E1596-8CE6-7FF7-5BB4-0DD03FB730E6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3429000" y="5429770"/>
              <a:ext cx="99462" cy="118874"/>
            </a:xfrm>
            <a:custGeom>
              <a:avLst/>
              <a:gdLst/>
              <a:ahLst/>
              <a:cxnLst/>
              <a:rect l="0" t="0" r="0" b="0"/>
              <a:pathLst>
                <a:path w="99462" h="118874">
                  <a:moveTo>
                    <a:pt x="0" y="37580"/>
                  </a:moveTo>
                  <a:lnTo>
                    <a:pt x="0" y="37580"/>
                  </a:lnTo>
                  <a:lnTo>
                    <a:pt x="0" y="29379"/>
                  </a:lnTo>
                  <a:lnTo>
                    <a:pt x="8201" y="19971"/>
                  </a:lnTo>
                  <a:lnTo>
                    <a:pt x="35924" y="5399"/>
                  </a:lnTo>
                  <a:lnTo>
                    <a:pt x="59464" y="649"/>
                  </a:lnTo>
                  <a:lnTo>
                    <a:pt x="68056" y="0"/>
                  </a:lnTo>
                  <a:lnTo>
                    <a:pt x="75402" y="2533"/>
                  </a:lnTo>
                  <a:lnTo>
                    <a:pt x="78844" y="4690"/>
                  </a:lnTo>
                  <a:lnTo>
                    <a:pt x="81137" y="7187"/>
                  </a:lnTo>
                  <a:lnTo>
                    <a:pt x="83686" y="12783"/>
                  </a:lnTo>
                  <a:lnTo>
                    <a:pt x="83307" y="15758"/>
                  </a:lnTo>
                  <a:lnTo>
                    <a:pt x="80064" y="21884"/>
                  </a:lnTo>
                  <a:lnTo>
                    <a:pt x="55080" y="48973"/>
                  </a:lnTo>
                  <a:lnTo>
                    <a:pt x="48116" y="53227"/>
                  </a:lnTo>
                  <a:lnTo>
                    <a:pt x="30485" y="56430"/>
                  </a:lnTo>
                  <a:lnTo>
                    <a:pt x="30907" y="55439"/>
                  </a:lnTo>
                  <a:lnTo>
                    <a:pt x="34198" y="51514"/>
                  </a:lnTo>
                  <a:lnTo>
                    <a:pt x="39188" y="49066"/>
                  </a:lnTo>
                  <a:lnTo>
                    <a:pt x="56071" y="47492"/>
                  </a:lnTo>
                  <a:lnTo>
                    <a:pt x="64784" y="50099"/>
                  </a:lnTo>
                  <a:lnTo>
                    <a:pt x="82301" y="63374"/>
                  </a:lnTo>
                  <a:lnTo>
                    <a:pt x="92001" y="73680"/>
                  </a:lnTo>
                  <a:lnTo>
                    <a:pt x="98392" y="83963"/>
                  </a:lnTo>
                  <a:lnTo>
                    <a:pt x="99461" y="88611"/>
                  </a:lnTo>
                  <a:lnTo>
                    <a:pt x="99116" y="92767"/>
                  </a:lnTo>
                  <a:lnTo>
                    <a:pt x="96013" y="107042"/>
                  </a:lnTo>
                  <a:lnTo>
                    <a:pt x="92584" y="109288"/>
                  </a:lnTo>
                  <a:lnTo>
                    <a:pt x="54159" y="118873"/>
                  </a:lnTo>
                  <a:lnTo>
                    <a:pt x="8239" y="114040"/>
                  </a:lnTo>
                  <a:lnTo>
                    <a:pt x="0" y="1137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SMARTInkShape-813">
              <a:extLst>
                <a:ext uri="{FF2B5EF4-FFF2-40B4-BE49-F238E27FC236}">
                  <a16:creationId xmlns:a16="http://schemas.microsoft.com/office/drawing/2014/main" id="{EA129AA5-89EE-050C-C288-A6EC5B375AB3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3257717" y="5448311"/>
              <a:ext cx="95084" cy="152262"/>
            </a:xfrm>
            <a:custGeom>
              <a:avLst/>
              <a:gdLst/>
              <a:ahLst/>
              <a:cxnLst/>
              <a:rect l="0" t="0" r="0" b="0"/>
              <a:pathLst>
                <a:path w="95084" h="152262">
                  <a:moveTo>
                    <a:pt x="28408" y="47614"/>
                  </a:moveTo>
                  <a:lnTo>
                    <a:pt x="28408" y="47614"/>
                  </a:lnTo>
                  <a:lnTo>
                    <a:pt x="20207" y="47614"/>
                  </a:lnTo>
                  <a:lnTo>
                    <a:pt x="19766" y="46556"/>
                  </a:lnTo>
                  <a:lnTo>
                    <a:pt x="19000" y="39413"/>
                  </a:lnTo>
                  <a:lnTo>
                    <a:pt x="41550" y="15433"/>
                  </a:lnTo>
                  <a:lnTo>
                    <a:pt x="47654" y="12144"/>
                  </a:lnTo>
                  <a:lnTo>
                    <a:pt x="53895" y="9624"/>
                  </a:lnTo>
                  <a:lnTo>
                    <a:pt x="63359" y="3314"/>
                  </a:lnTo>
                  <a:lnTo>
                    <a:pt x="72865" y="975"/>
                  </a:lnTo>
                  <a:lnTo>
                    <a:pt x="90449" y="0"/>
                  </a:lnTo>
                  <a:lnTo>
                    <a:pt x="91994" y="1054"/>
                  </a:lnTo>
                  <a:lnTo>
                    <a:pt x="93024" y="2816"/>
                  </a:lnTo>
                  <a:lnTo>
                    <a:pt x="94473" y="10352"/>
                  </a:lnTo>
                  <a:lnTo>
                    <a:pt x="95072" y="55468"/>
                  </a:lnTo>
                  <a:lnTo>
                    <a:pt x="92256" y="64510"/>
                  </a:lnTo>
                  <a:lnTo>
                    <a:pt x="83324" y="77986"/>
                  </a:lnTo>
                  <a:lnTo>
                    <a:pt x="80894" y="80562"/>
                  </a:lnTo>
                  <a:lnTo>
                    <a:pt x="78193" y="86246"/>
                  </a:lnTo>
                  <a:lnTo>
                    <a:pt x="77473" y="89244"/>
                  </a:lnTo>
                  <a:lnTo>
                    <a:pt x="75935" y="91241"/>
                  </a:lnTo>
                  <a:lnTo>
                    <a:pt x="69771" y="95113"/>
                  </a:lnTo>
                  <a:lnTo>
                    <a:pt x="67959" y="99769"/>
                  </a:lnTo>
                  <a:lnTo>
                    <a:pt x="61508" y="105367"/>
                  </a:lnTo>
                  <a:lnTo>
                    <a:pt x="53702" y="111382"/>
                  </a:lnTo>
                  <a:lnTo>
                    <a:pt x="47191" y="120718"/>
                  </a:lnTo>
                  <a:lnTo>
                    <a:pt x="33856" y="129130"/>
                  </a:lnTo>
                  <a:lnTo>
                    <a:pt x="22731" y="133149"/>
                  </a:lnTo>
                  <a:lnTo>
                    <a:pt x="12732" y="139515"/>
                  </a:lnTo>
                  <a:lnTo>
                    <a:pt x="6272" y="141376"/>
                  </a:lnTo>
                  <a:lnTo>
                    <a:pt x="4125" y="142930"/>
                  </a:lnTo>
                  <a:lnTo>
                    <a:pt x="2694" y="145024"/>
                  </a:lnTo>
                  <a:lnTo>
                    <a:pt x="0" y="151958"/>
                  </a:lnTo>
                  <a:lnTo>
                    <a:pt x="4939" y="152261"/>
                  </a:lnTo>
                  <a:lnTo>
                    <a:pt x="42651" y="143740"/>
                  </a:lnTo>
                  <a:lnTo>
                    <a:pt x="80288" y="141883"/>
                  </a:lnTo>
                  <a:lnTo>
                    <a:pt x="95083" y="1333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6" name="SMARTInkShape-Group132">
            <a:extLst>
              <a:ext uri="{FF2B5EF4-FFF2-40B4-BE49-F238E27FC236}">
                <a16:creationId xmlns:a16="http://schemas.microsoft.com/office/drawing/2014/main" id="{CBA41CCF-05EB-8F8F-ECC5-B4FC0C83DA69}"/>
              </a:ext>
            </a:extLst>
          </p:cNvPr>
          <p:cNvGrpSpPr/>
          <p:nvPr/>
        </p:nvGrpSpPr>
        <p:grpSpPr>
          <a:xfrm>
            <a:off x="1866900" y="3600876"/>
            <a:ext cx="2828926" cy="1647400"/>
            <a:chOff x="1866900" y="3600876"/>
            <a:chExt cx="2828926" cy="1647400"/>
          </a:xfrm>
        </p:grpSpPr>
        <p:sp>
          <p:nvSpPr>
            <p:cNvPr id="705" name="SMARTInkShape-814">
              <a:extLst>
                <a:ext uri="{FF2B5EF4-FFF2-40B4-BE49-F238E27FC236}">
                  <a16:creationId xmlns:a16="http://schemas.microsoft.com/office/drawing/2014/main" id="{D80F4C31-9F83-A134-ABDB-6CF994CEC6F9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866900" y="3601774"/>
              <a:ext cx="142876" cy="208227"/>
            </a:xfrm>
            <a:custGeom>
              <a:avLst/>
              <a:gdLst/>
              <a:ahLst/>
              <a:cxnLst/>
              <a:rect l="0" t="0" r="0" b="0"/>
              <a:pathLst>
                <a:path w="142876" h="208227">
                  <a:moveTo>
                    <a:pt x="142875" y="8201"/>
                  </a:moveTo>
                  <a:lnTo>
                    <a:pt x="142875" y="8201"/>
                  </a:lnTo>
                  <a:lnTo>
                    <a:pt x="142875" y="0"/>
                  </a:lnTo>
                  <a:lnTo>
                    <a:pt x="142875" y="4125"/>
                  </a:lnTo>
                  <a:lnTo>
                    <a:pt x="140053" y="9211"/>
                  </a:lnTo>
                  <a:lnTo>
                    <a:pt x="108499" y="52779"/>
                  </a:lnTo>
                  <a:lnTo>
                    <a:pt x="82698" y="90737"/>
                  </a:lnTo>
                  <a:lnTo>
                    <a:pt x="48085" y="131396"/>
                  </a:lnTo>
                  <a:lnTo>
                    <a:pt x="22590" y="170002"/>
                  </a:lnTo>
                  <a:lnTo>
                    <a:pt x="10188" y="195980"/>
                  </a:lnTo>
                  <a:lnTo>
                    <a:pt x="0" y="2082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SMARTInkShape-815">
              <a:extLst>
                <a:ext uri="{FF2B5EF4-FFF2-40B4-BE49-F238E27FC236}">
                  <a16:creationId xmlns:a16="http://schemas.microsoft.com/office/drawing/2014/main" id="{F1A6EF52-23DB-8786-FE92-849084A5A199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866903" y="3600876"/>
              <a:ext cx="152398" cy="180550"/>
            </a:xfrm>
            <a:custGeom>
              <a:avLst/>
              <a:gdLst/>
              <a:ahLst/>
              <a:cxnLst/>
              <a:rect l="0" t="0" r="0" b="0"/>
              <a:pathLst>
                <a:path w="152398" h="180550">
                  <a:moveTo>
                    <a:pt x="9522" y="28149"/>
                  </a:moveTo>
                  <a:lnTo>
                    <a:pt x="9522" y="28149"/>
                  </a:lnTo>
                  <a:lnTo>
                    <a:pt x="9522" y="19017"/>
                  </a:lnTo>
                  <a:lnTo>
                    <a:pt x="113" y="18627"/>
                  </a:lnTo>
                  <a:lnTo>
                    <a:pt x="0" y="4435"/>
                  </a:lnTo>
                  <a:lnTo>
                    <a:pt x="1057" y="2815"/>
                  </a:lnTo>
                  <a:lnTo>
                    <a:pt x="2820" y="1734"/>
                  </a:lnTo>
                  <a:lnTo>
                    <a:pt x="10359" y="214"/>
                  </a:lnTo>
                  <a:lnTo>
                    <a:pt x="13255" y="0"/>
                  </a:lnTo>
                  <a:lnTo>
                    <a:pt x="19295" y="2586"/>
                  </a:lnTo>
                  <a:lnTo>
                    <a:pt x="26565" y="9379"/>
                  </a:lnTo>
                  <a:lnTo>
                    <a:pt x="59645" y="55468"/>
                  </a:lnTo>
                  <a:lnTo>
                    <a:pt x="71880" y="73520"/>
                  </a:lnTo>
                  <a:lnTo>
                    <a:pt x="84326" y="102152"/>
                  </a:lnTo>
                  <a:lnTo>
                    <a:pt x="119836" y="143623"/>
                  </a:lnTo>
                  <a:lnTo>
                    <a:pt x="137217" y="173187"/>
                  </a:lnTo>
                  <a:lnTo>
                    <a:pt x="152397" y="1805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SMARTInkShape-816">
              <a:extLst>
                <a:ext uri="{FF2B5EF4-FFF2-40B4-BE49-F238E27FC236}">
                  <a16:creationId xmlns:a16="http://schemas.microsoft.com/office/drawing/2014/main" id="{54BE19F4-D3FC-CD79-A68B-5F75B42482B3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381375" y="5162550"/>
              <a:ext cx="28576" cy="85726"/>
            </a:xfrm>
            <a:custGeom>
              <a:avLst/>
              <a:gdLst/>
              <a:ahLst/>
              <a:cxnLst/>
              <a:rect l="0" t="0" r="0" b="0"/>
              <a:pathLst>
                <a:path w="28576" h="85726">
                  <a:moveTo>
                    <a:pt x="28575" y="0"/>
                  </a:moveTo>
                  <a:lnTo>
                    <a:pt x="28575" y="0"/>
                  </a:lnTo>
                  <a:lnTo>
                    <a:pt x="28575" y="33736"/>
                  </a:lnTo>
                  <a:lnTo>
                    <a:pt x="25753" y="38983"/>
                  </a:lnTo>
                  <a:lnTo>
                    <a:pt x="23519" y="41863"/>
                  </a:lnTo>
                  <a:lnTo>
                    <a:pt x="18214" y="45065"/>
                  </a:lnTo>
                  <a:lnTo>
                    <a:pt x="15318" y="45918"/>
                  </a:lnTo>
                  <a:lnTo>
                    <a:pt x="13387" y="47546"/>
                  </a:lnTo>
                  <a:lnTo>
                    <a:pt x="11241" y="52175"/>
                  </a:lnTo>
                  <a:lnTo>
                    <a:pt x="8806" y="63772"/>
                  </a:lnTo>
                  <a:lnTo>
                    <a:pt x="1369" y="74354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SMARTInkShape-817">
              <a:extLst>
                <a:ext uri="{FF2B5EF4-FFF2-40B4-BE49-F238E27FC236}">
                  <a16:creationId xmlns:a16="http://schemas.microsoft.com/office/drawing/2014/main" id="{B20E9B1D-277A-2938-F54E-B7EE9AEF930D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3390900" y="4953000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9525" y="0"/>
                  </a:moveTo>
                  <a:lnTo>
                    <a:pt x="9525" y="0"/>
                  </a:lnTo>
                  <a:lnTo>
                    <a:pt x="8467" y="21755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9" name="SMARTInkShape-818">
              <a:extLst>
                <a:ext uri="{FF2B5EF4-FFF2-40B4-BE49-F238E27FC236}">
                  <a16:creationId xmlns:a16="http://schemas.microsoft.com/office/drawing/2014/main" id="{D3EB04F7-222D-8F6A-6493-2AC7DE64B537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381375" y="4686300"/>
              <a:ext cx="14582" cy="85726"/>
            </a:xfrm>
            <a:custGeom>
              <a:avLst/>
              <a:gdLst/>
              <a:ahLst/>
              <a:cxnLst/>
              <a:rect l="0" t="0" r="0" b="0"/>
              <a:pathLst>
                <a:path w="14582" h="85726">
                  <a:moveTo>
                    <a:pt x="9525" y="0"/>
                  </a:moveTo>
                  <a:lnTo>
                    <a:pt x="9525" y="0"/>
                  </a:lnTo>
                  <a:lnTo>
                    <a:pt x="14581" y="5057"/>
                  </a:lnTo>
                  <a:lnTo>
                    <a:pt x="14241" y="18828"/>
                  </a:lnTo>
                  <a:lnTo>
                    <a:pt x="2400" y="62997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SMARTInkShape-819">
              <a:extLst>
                <a:ext uri="{FF2B5EF4-FFF2-40B4-BE49-F238E27FC236}">
                  <a16:creationId xmlns:a16="http://schemas.microsoft.com/office/drawing/2014/main" id="{26C90A05-C107-4465-0CC3-5527973D1361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3381375" y="4429125"/>
              <a:ext cx="1" cy="95251"/>
            </a:xfrm>
            <a:custGeom>
              <a:avLst/>
              <a:gdLst/>
              <a:ahLst/>
              <a:cxnLst/>
              <a:rect l="0" t="0" r="0" b="0"/>
              <a:pathLst>
                <a:path w="1" h="95251">
                  <a:moveTo>
                    <a:pt x="0" y="0"/>
                  </a:moveTo>
                  <a:lnTo>
                    <a:pt x="0" y="0"/>
                  </a:lnTo>
                  <a:lnTo>
                    <a:pt x="0" y="43489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SMARTInkShape-820">
              <a:extLst>
                <a:ext uri="{FF2B5EF4-FFF2-40B4-BE49-F238E27FC236}">
                  <a16:creationId xmlns:a16="http://schemas.microsoft.com/office/drawing/2014/main" id="{F2B3FD74-C7D1-6350-00EE-645E1CE0A48C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3362325" y="4219575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9525" y="0"/>
                  </a:moveTo>
                  <a:lnTo>
                    <a:pt x="9525" y="0"/>
                  </a:lnTo>
                  <a:lnTo>
                    <a:pt x="8467" y="41135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SMARTInkShape-821">
              <a:extLst>
                <a:ext uri="{FF2B5EF4-FFF2-40B4-BE49-F238E27FC236}">
                  <a16:creationId xmlns:a16="http://schemas.microsoft.com/office/drawing/2014/main" id="{DCABA79C-C693-A47A-63D8-7D1EC237C472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3371850" y="4000500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9525" y="0"/>
                  </a:moveTo>
                  <a:lnTo>
                    <a:pt x="9525" y="0"/>
                  </a:lnTo>
                  <a:lnTo>
                    <a:pt x="6703" y="31084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SMARTInkShape-822">
              <a:extLst>
                <a:ext uri="{FF2B5EF4-FFF2-40B4-BE49-F238E27FC236}">
                  <a16:creationId xmlns:a16="http://schemas.microsoft.com/office/drawing/2014/main" id="{BAC24EA1-4B31-09B0-9AA1-865A0DDDE56F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3352800" y="3810000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9525" y="0"/>
                  </a:moveTo>
                  <a:lnTo>
                    <a:pt x="9525" y="0"/>
                  </a:lnTo>
                  <a:lnTo>
                    <a:pt x="8467" y="21754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SMARTInkShape-823">
              <a:extLst>
                <a:ext uri="{FF2B5EF4-FFF2-40B4-BE49-F238E27FC236}">
                  <a16:creationId xmlns:a16="http://schemas.microsoft.com/office/drawing/2014/main" id="{055ABCA5-53D2-FB9F-DCFA-55228A293B09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3333750" y="36576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SMARTInkShape-824">
              <a:extLst>
                <a:ext uri="{FF2B5EF4-FFF2-40B4-BE49-F238E27FC236}">
                  <a16:creationId xmlns:a16="http://schemas.microsoft.com/office/drawing/2014/main" id="{801E7CE2-56EB-B5D3-CD98-BCC13F78518C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2228850" y="3838706"/>
              <a:ext cx="2466976" cy="1228594"/>
            </a:xfrm>
            <a:custGeom>
              <a:avLst/>
              <a:gdLst/>
              <a:ahLst/>
              <a:cxnLst/>
              <a:rect l="0" t="0" r="0" b="0"/>
              <a:pathLst>
                <a:path w="2466976" h="1228594">
                  <a:moveTo>
                    <a:pt x="0" y="1219069"/>
                  </a:moveTo>
                  <a:lnTo>
                    <a:pt x="0" y="1219069"/>
                  </a:lnTo>
                  <a:lnTo>
                    <a:pt x="14189" y="1219069"/>
                  </a:lnTo>
                  <a:lnTo>
                    <a:pt x="43654" y="1209368"/>
                  </a:lnTo>
                  <a:lnTo>
                    <a:pt x="89251" y="1177511"/>
                  </a:lnTo>
                  <a:lnTo>
                    <a:pt x="132518" y="1155823"/>
                  </a:lnTo>
                  <a:lnTo>
                    <a:pt x="174688" y="1122999"/>
                  </a:lnTo>
                  <a:lnTo>
                    <a:pt x="221345" y="1085647"/>
                  </a:lnTo>
                  <a:lnTo>
                    <a:pt x="263929" y="1050104"/>
                  </a:lnTo>
                  <a:lnTo>
                    <a:pt x="311047" y="1003265"/>
                  </a:lnTo>
                  <a:lnTo>
                    <a:pt x="352891" y="961428"/>
                  </a:lnTo>
                  <a:lnTo>
                    <a:pt x="392353" y="914428"/>
                  </a:lnTo>
                  <a:lnTo>
                    <a:pt x="428785" y="868644"/>
                  </a:lnTo>
                  <a:lnTo>
                    <a:pt x="459200" y="825898"/>
                  </a:lnTo>
                  <a:lnTo>
                    <a:pt x="489213" y="780571"/>
                  </a:lnTo>
                  <a:lnTo>
                    <a:pt x="520527" y="736830"/>
                  </a:lnTo>
                  <a:lnTo>
                    <a:pt x="549671" y="689349"/>
                  </a:lnTo>
                  <a:lnTo>
                    <a:pt x="573695" y="649354"/>
                  </a:lnTo>
                  <a:lnTo>
                    <a:pt x="598234" y="608241"/>
                  </a:lnTo>
                  <a:lnTo>
                    <a:pt x="621287" y="561682"/>
                  </a:lnTo>
                  <a:lnTo>
                    <a:pt x="643555" y="520744"/>
                  </a:lnTo>
                  <a:lnTo>
                    <a:pt x="665329" y="475723"/>
                  </a:lnTo>
                  <a:lnTo>
                    <a:pt x="685195" y="431264"/>
                  </a:lnTo>
                  <a:lnTo>
                    <a:pt x="702653" y="389505"/>
                  </a:lnTo>
                  <a:lnTo>
                    <a:pt x="730797" y="342652"/>
                  </a:lnTo>
                  <a:lnTo>
                    <a:pt x="751996" y="302011"/>
                  </a:lnTo>
                  <a:lnTo>
                    <a:pt x="768686" y="264986"/>
                  </a:lnTo>
                  <a:lnTo>
                    <a:pt x="788446" y="223649"/>
                  </a:lnTo>
                  <a:lnTo>
                    <a:pt x="802292" y="201288"/>
                  </a:lnTo>
                  <a:lnTo>
                    <a:pt x="816977" y="178435"/>
                  </a:lnTo>
                  <a:lnTo>
                    <a:pt x="831421" y="152381"/>
                  </a:lnTo>
                  <a:lnTo>
                    <a:pt x="863751" y="110815"/>
                  </a:lnTo>
                  <a:lnTo>
                    <a:pt x="906298" y="65244"/>
                  </a:lnTo>
                  <a:lnTo>
                    <a:pt x="926517" y="47741"/>
                  </a:lnTo>
                  <a:lnTo>
                    <a:pt x="973583" y="25283"/>
                  </a:lnTo>
                  <a:lnTo>
                    <a:pt x="1019443" y="12218"/>
                  </a:lnTo>
                  <a:lnTo>
                    <a:pt x="1036227" y="9591"/>
                  </a:lnTo>
                  <a:lnTo>
                    <a:pt x="1058449" y="2103"/>
                  </a:lnTo>
                  <a:lnTo>
                    <a:pt x="1101794" y="0"/>
                  </a:lnTo>
                  <a:lnTo>
                    <a:pt x="1148562" y="2708"/>
                  </a:lnTo>
                  <a:lnTo>
                    <a:pt x="1191357" y="9572"/>
                  </a:lnTo>
                  <a:lnTo>
                    <a:pt x="1238347" y="22535"/>
                  </a:lnTo>
                  <a:lnTo>
                    <a:pt x="1283066" y="35205"/>
                  </a:lnTo>
                  <a:lnTo>
                    <a:pt x="1296268" y="37799"/>
                  </a:lnTo>
                  <a:lnTo>
                    <a:pt x="1343339" y="55255"/>
                  </a:lnTo>
                  <a:lnTo>
                    <a:pt x="1386457" y="78323"/>
                  </a:lnTo>
                  <a:lnTo>
                    <a:pt x="1431866" y="110057"/>
                  </a:lnTo>
                  <a:lnTo>
                    <a:pt x="1463667" y="131802"/>
                  </a:lnTo>
                  <a:lnTo>
                    <a:pt x="1502715" y="178090"/>
                  </a:lnTo>
                  <a:lnTo>
                    <a:pt x="1540302" y="221222"/>
                  </a:lnTo>
                  <a:lnTo>
                    <a:pt x="1571681" y="262152"/>
                  </a:lnTo>
                  <a:lnTo>
                    <a:pt x="1603382" y="307066"/>
                  </a:lnTo>
                  <a:lnTo>
                    <a:pt x="1640417" y="353367"/>
                  </a:lnTo>
                  <a:lnTo>
                    <a:pt x="1670933" y="392440"/>
                  </a:lnTo>
                  <a:lnTo>
                    <a:pt x="1701917" y="438288"/>
                  </a:lnTo>
                  <a:lnTo>
                    <a:pt x="1726653" y="478791"/>
                  </a:lnTo>
                  <a:lnTo>
                    <a:pt x="1747396" y="521293"/>
                  </a:lnTo>
                  <a:lnTo>
                    <a:pt x="1777904" y="566529"/>
                  </a:lnTo>
                  <a:lnTo>
                    <a:pt x="1811916" y="607663"/>
                  </a:lnTo>
                  <a:lnTo>
                    <a:pt x="1840727" y="654739"/>
                  </a:lnTo>
                  <a:lnTo>
                    <a:pt x="1869491" y="692698"/>
                  </a:lnTo>
                  <a:lnTo>
                    <a:pt x="1880751" y="702552"/>
                  </a:lnTo>
                  <a:lnTo>
                    <a:pt x="1911502" y="743788"/>
                  </a:lnTo>
                  <a:lnTo>
                    <a:pt x="1944407" y="789941"/>
                  </a:lnTo>
                  <a:lnTo>
                    <a:pt x="1975088" y="829732"/>
                  </a:lnTo>
                  <a:lnTo>
                    <a:pt x="2010449" y="871935"/>
                  </a:lnTo>
                  <a:lnTo>
                    <a:pt x="2047128" y="915697"/>
                  </a:lnTo>
                  <a:lnTo>
                    <a:pt x="2083087" y="961184"/>
                  </a:lnTo>
                  <a:lnTo>
                    <a:pt x="2103161" y="987153"/>
                  </a:lnTo>
                  <a:lnTo>
                    <a:pt x="2148267" y="1025382"/>
                  </a:lnTo>
                  <a:lnTo>
                    <a:pt x="2193336" y="1069286"/>
                  </a:lnTo>
                  <a:lnTo>
                    <a:pt x="2240025" y="1105583"/>
                  </a:lnTo>
                  <a:lnTo>
                    <a:pt x="2285309" y="1140118"/>
                  </a:lnTo>
                  <a:lnTo>
                    <a:pt x="2331577" y="1169216"/>
                  </a:lnTo>
                  <a:lnTo>
                    <a:pt x="2377955" y="1193539"/>
                  </a:lnTo>
                  <a:lnTo>
                    <a:pt x="2403451" y="1205285"/>
                  </a:lnTo>
                  <a:lnTo>
                    <a:pt x="2421460" y="1209341"/>
                  </a:lnTo>
                  <a:lnTo>
                    <a:pt x="2466668" y="1228525"/>
                  </a:lnTo>
                  <a:lnTo>
                    <a:pt x="2466967" y="1228592"/>
                  </a:lnTo>
                  <a:lnTo>
                    <a:pt x="2466970" y="1228593"/>
                  </a:lnTo>
                  <a:lnTo>
                    <a:pt x="2466975" y="12095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7" name="SMARTInkShape-825">
            <a:extLst>
              <a:ext uri="{FF2B5EF4-FFF2-40B4-BE49-F238E27FC236}">
                <a16:creationId xmlns:a16="http://schemas.microsoft.com/office/drawing/2014/main" id="{AE2A1883-1B34-54A6-97DD-7424F9D9B3A8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238375" y="5219700"/>
            <a:ext cx="2371726" cy="38101"/>
          </a:xfrm>
          <a:custGeom>
            <a:avLst/>
            <a:gdLst/>
            <a:ahLst/>
            <a:cxnLst/>
            <a:rect l="0" t="0" r="0" b="0"/>
            <a:pathLst>
              <a:path w="2371726" h="38101">
                <a:moveTo>
                  <a:pt x="0" y="9525"/>
                </a:moveTo>
                <a:lnTo>
                  <a:pt x="0" y="9525"/>
                </a:lnTo>
                <a:lnTo>
                  <a:pt x="5488" y="9525"/>
                </a:lnTo>
                <a:lnTo>
                  <a:pt x="276" y="9525"/>
                </a:lnTo>
                <a:lnTo>
                  <a:pt x="46817" y="9525"/>
                </a:lnTo>
                <a:lnTo>
                  <a:pt x="51852" y="9525"/>
                </a:lnTo>
                <a:lnTo>
                  <a:pt x="57618" y="6703"/>
                </a:lnTo>
                <a:lnTo>
                  <a:pt x="60637" y="4469"/>
                </a:lnTo>
                <a:lnTo>
                  <a:pt x="74999" y="1324"/>
                </a:lnTo>
                <a:lnTo>
                  <a:pt x="114224" y="23"/>
                </a:lnTo>
                <a:lnTo>
                  <a:pt x="154894" y="5"/>
                </a:lnTo>
                <a:lnTo>
                  <a:pt x="200558" y="0"/>
                </a:lnTo>
                <a:lnTo>
                  <a:pt x="244300" y="0"/>
                </a:lnTo>
                <a:lnTo>
                  <a:pt x="285926" y="0"/>
                </a:lnTo>
                <a:lnTo>
                  <a:pt x="330210" y="0"/>
                </a:lnTo>
                <a:lnTo>
                  <a:pt x="367596" y="7539"/>
                </a:lnTo>
                <a:lnTo>
                  <a:pt x="413101" y="9263"/>
                </a:lnTo>
                <a:lnTo>
                  <a:pt x="458524" y="9473"/>
                </a:lnTo>
                <a:lnTo>
                  <a:pt x="498515" y="9508"/>
                </a:lnTo>
                <a:lnTo>
                  <a:pt x="544265" y="9522"/>
                </a:lnTo>
                <a:lnTo>
                  <a:pt x="582010" y="9525"/>
                </a:lnTo>
                <a:lnTo>
                  <a:pt x="621651" y="9525"/>
                </a:lnTo>
                <a:lnTo>
                  <a:pt x="665264" y="14581"/>
                </a:lnTo>
                <a:lnTo>
                  <a:pt x="705654" y="18167"/>
                </a:lnTo>
                <a:lnTo>
                  <a:pt x="747524" y="18934"/>
                </a:lnTo>
                <a:lnTo>
                  <a:pt x="792301" y="19040"/>
                </a:lnTo>
                <a:lnTo>
                  <a:pt x="829774" y="19047"/>
                </a:lnTo>
                <a:lnTo>
                  <a:pt x="870206" y="19050"/>
                </a:lnTo>
                <a:lnTo>
                  <a:pt x="910948" y="19050"/>
                </a:lnTo>
                <a:lnTo>
                  <a:pt x="956534" y="19050"/>
                </a:lnTo>
                <a:lnTo>
                  <a:pt x="1001438" y="19050"/>
                </a:lnTo>
                <a:lnTo>
                  <a:pt x="1037908" y="19050"/>
                </a:lnTo>
                <a:lnTo>
                  <a:pt x="1081288" y="20108"/>
                </a:lnTo>
                <a:lnTo>
                  <a:pt x="1127654" y="25595"/>
                </a:lnTo>
                <a:lnTo>
                  <a:pt x="1159110" y="27251"/>
                </a:lnTo>
                <a:lnTo>
                  <a:pt x="1193552" y="27987"/>
                </a:lnTo>
                <a:lnTo>
                  <a:pt x="1240175" y="28400"/>
                </a:lnTo>
                <a:lnTo>
                  <a:pt x="1284374" y="33598"/>
                </a:lnTo>
                <a:lnTo>
                  <a:pt x="1326854" y="37211"/>
                </a:lnTo>
                <a:lnTo>
                  <a:pt x="1358062" y="37705"/>
                </a:lnTo>
                <a:lnTo>
                  <a:pt x="1393100" y="37924"/>
                </a:lnTo>
                <a:lnTo>
                  <a:pt x="1427722" y="38022"/>
                </a:lnTo>
                <a:lnTo>
                  <a:pt x="1471014" y="38077"/>
                </a:lnTo>
                <a:lnTo>
                  <a:pt x="1509594" y="38093"/>
                </a:lnTo>
                <a:lnTo>
                  <a:pt x="1554433" y="38099"/>
                </a:lnTo>
                <a:lnTo>
                  <a:pt x="1598686" y="38100"/>
                </a:lnTo>
                <a:lnTo>
                  <a:pt x="1644547" y="38100"/>
                </a:lnTo>
                <a:lnTo>
                  <a:pt x="1679662" y="38100"/>
                </a:lnTo>
                <a:lnTo>
                  <a:pt x="1715245" y="38100"/>
                </a:lnTo>
                <a:lnTo>
                  <a:pt x="1761758" y="38100"/>
                </a:lnTo>
                <a:lnTo>
                  <a:pt x="1797592" y="38100"/>
                </a:lnTo>
                <a:lnTo>
                  <a:pt x="1835038" y="38100"/>
                </a:lnTo>
                <a:lnTo>
                  <a:pt x="1878862" y="37042"/>
                </a:lnTo>
                <a:lnTo>
                  <a:pt x="1916658" y="31555"/>
                </a:lnTo>
                <a:lnTo>
                  <a:pt x="1952867" y="29899"/>
                </a:lnTo>
                <a:lnTo>
                  <a:pt x="1994678" y="28967"/>
                </a:lnTo>
                <a:lnTo>
                  <a:pt x="2032230" y="28691"/>
                </a:lnTo>
                <a:lnTo>
                  <a:pt x="2076299" y="28598"/>
                </a:lnTo>
                <a:lnTo>
                  <a:pt x="2119028" y="28580"/>
                </a:lnTo>
                <a:lnTo>
                  <a:pt x="2158591" y="28575"/>
                </a:lnTo>
                <a:lnTo>
                  <a:pt x="2201684" y="22030"/>
                </a:lnTo>
                <a:lnTo>
                  <a:pt x="2241732" y="19933"/>
                </a:lnTo>
                <a:lnTo>
                  <a:pt x="2287604" y="22047"/>
                </a:lnTo>
                <a:lnTo>
                  <a:pt x="2332060" y="27286"/>
                </a:lnTo>
                <a:lnTo>
                  <a:pt x="2371725" y="190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7" name="SMARTInkShape-Group134">
            <a:extLst>
              <a:ext uri="{FF2B5EF4-FFF2-40B4-BE49-F238E27FC236}">
                <a16:creationId xmlns:a16="http://schemas.microsoft.com/office/drawing/2014/main" id="{37D4DD15-4A8C-30B2-F15E-35B6FA63D5D2}"/>
              </a:ext>
            </a:extLst>
          </p:cNvPr>
          <p:cNvGrpSpPr/>
          <p:nvPr/>
        </p:nvGrpSpPr>
        <p:grpSpPr>
          <a:xfrm>
            <a:off x="1553137" y="285750"/>
            <a:ext cx="1427632" cy="711901"/>
            <a:chOff x="1553137" y="285750"/>
            <a:chExt cx="1427632" cy="711901"/>
          </a:xfrm>
        </p:grpSpPr>
        <p:sp>
          <p:nvSpPr>
            <p:cNvPr id="718" name="SMARTInkShape-826">
              <a:extLst>
                <a:ext uri="{FF2B5EF4-FFF2-40B4-BE49-F238E27FC236}">
                  <a16:creationId xmlns:a16="http://schemas.microsoft.com/office/drawing/2014/main" id="{741DD4DE-F976-3996-7750-BF0ED4CA8FF7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2657510" y="828675"/>
              <a:ext cx="190466" cy="168976"/>
            </a:xfrm>
            <a:custGeom>
              <a:avLst/>
              <a:gdLst/>
              <a:ahLst/>
              <a:cxnLst/>
              <a:rect l="0" t="0" r="0" b="0"/>
              <a:pathLst>
                <a:path w="190466" h="168976">
                  <a:moveTo>
                    <a:pt x="28540" y="66675"/>
                  </a:moveTo>
                  <a:lnTo>
                    <a:pt x="28540" y="66675"/>
                  </a:lnTo>
                  <a:lnTo>
                    <a:pt x="28540" y="58474"/>
                  </a:lnTo>
                  <a:lnTo>
                    <a:pt x="33596" y="52486"/>
                  </a:lnTo>
                  <a:lnTo>
                    <a:pt x="38901" y="49785"/>
                  </a:lnTo>
                  <a:lnTo>
                    <a:pt x="41797" y="49065"/>
                  </a:lnTo>
                  <a:lnTo>
                    <a:pt x="57188" y="40276"/>
                  </a:lnTo>
                  <a:lnTo>
                    <a:pt x="79344" y="38227"/>
                  </a:lnTo>
                  <a:lnTo>
                    <a:pt x="85692" y="40979"/>
                  </a:lnTo>
                  <a:lnTo>
                    <a:pt x="88866" y="43194"/>
                  </a:lnTo>
                  <a:lnTo>
                    <a:pt x="98391" y="61482"/>
                  </a:lnTo>
                  <a:lnTo>
                    <a:pt x="102859" y="81952"/>
                  </a:lnTo>
                  <a:lnTo>
                    <a:pt x="98259" y="97806"/>
                  </a:lnTo>
                  <a:lnTo>
                    <a:pt x="89414" y="121760"/>
                  </a:lnTo>
                  <a:lnTo>
                    <a:pt x="88173" y="128799"/>
                  </a:lnTo>
                  <a:lnTo>
                    <a:pt x="81149" y="142263"/>
                  </a:lnTo>
                  <a:lnTo>
                    <a:pt x="70972" y="154245"/>
                  </a:lnTo>
                  <a:lnTo>
                    <a:pt x="54400" y="165882"/>
                  </a:lnTo>
                  <a:lnTo>
                    <a:pt x="46031" y="168975"/>
                  </a:lnTo>
                  <a:lnTo>
                    <a:pt x="35961" y="167528"/>
                  </a:lnTo>
                  <a:lnTo>
                    <a:pt x="25488" y="163357"/>
                  </a:lnTo>
                  <a:lnTo>
                    <a:pt x="17306" y="157975"/>
                  </a:lnTo>
                  <a:lnTo>
                    <a:pt x="6750" y="143939"/>
                  </a:lnTo>
                  <a:lnTo>
                    <a:pt x="1975" y="131431"/>
                  </a:lnTo>
                  <a:lnTo>
                    <a:pt x="0" y="88125"/>
                  </a:lnTo>
                  <a:lnTo>
                    <a:pt x="1034" y="72913"/>
                  </a:lnTo>
                  <a:lnTo>
                    <a:pt x="5026" y="64861"/>
                  </a:lnTo>
                  <a:lnTo>
                    <a:pt x="30363" y="44523"/>
                  </a:lnTo>
                  <a:lnTo>
                    <a:pt x="70755" y="22510"/>
                  </a:lnTo>
                  <a:lnTo>
                    <a:pt x="96434" y="13843"/>
                  </a:lnTo>
                  <a:lnTo>
                    <a:pt x="143000" y="10094"/>
                  </a:lnTo>
                  <a:lnTo>
                    <a:pt x="156317" y="6955"/>
                  </a:lnTo>
                  <a:lnTo>
                    <a:pt x="169764" y="2061"/>
                  </a:lnTo>
                  <a:lnTo>
                    <a:pt x="19046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SMARTInkShape-827">
              <a:extLst>
                <a:ext uri="{FF2B5EF4-FFF2-40B4-BE49-F238E27FC236}">
                  <a16:creationId xmlns:a16="http://schemas.microsoft.com/office/drawing/2014/main" id="{F82FEC34-4954-AA47-0BB8-43572CE318FE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2905125" y="285750"/>
              <a:ext cx="75644" cy="390526"/>
            </a:xfrm>
            <a:custGeom>
              <a:avLst/>
              <a:gdLst/>
              <a:ahLst/>
              <a:cxnLst/>
              <a:rect l="0" t="0" r="0" b="0"/>
              <a:pathLst>
                <a:path w="75644" h="390526">
                  <a:moveTo>
                    <a:pt x="19050" y="0"/>
                  </a:moveTo>
                  <a:lnTo>
                    <a:pt x="19050" y="0"/>
                  </a:lnTo>
                  <a:lnTo>
                    <a:pt x="24106" y="5056"/>
                  </a:lnTo>
                  <a:lnTo>
                    <a:pt x="38347" y="50381"/>
                  </a:lnTo>
                  <a:lnTo>
                    <a:pt x="50849" y="93913"/>
                  </a:lnTo>
                  <a:lnTo>
                    <a:pt x="66681" y="140804"/>
                  </a:lnTo>
                  <a:lnTo>
                    <a:pt x="73379" y="183184"/>
                  </a:lnTo>
                  <a:lnTo>
                    <a:pt x="75643" y="229742"/>
                  </a:lnTo>
                  <a:lnTo>
                    <a:pt x="67427" y="274530"/>
                  </a:lnTo>
                  <a:lnTo>
                    <a:pt x="52317" y="311588"/>
                  </a:lnTo>
                  <a:lnTo>
                    <a:pt x="31069" y="356392"/>
                  </a:lnTo>
                  <a:lnTo>
                    <a:pt x="23334" y="370063"/>
                  </a:lnTo>
                  <a:lnTo>
                    <a:pt x="0" y="390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SMARTInkShape-828">
              <a:extLst>
                <a:ext uri="{FF2B5EF4-FFF2-40B4-BE49-F238E27FC236}">
                  <a16:creationId xmlns:a16="http://schemas.microsoft.com/office/drawing/2014/main" id="{DDEC3CDE-5C14-366C-439C-49379D8B6A28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2762265" y="371509"/>
              <a:ext cx="123774" cy="180942"/>
            </a:xfrm>
            <a:custGeom>
              <a:avLst/>
              <a:gdLst/>
              <a:ahLst/>
              <a:cxnLst/>
              <a:rect l="0" t="0" r="0" b="0"/>
              <a:pathLst>
                <a:path w="123774" h="180942">
                  <a:moveTo>
                    <a:pt x="57135" y="9491"/>
                  </a:moveTo>
                  <a:lnTo>
                    <a:pt x="57135" y="9491"/>
                  </a:lnTo>
                  <a:lnTo>
                    <a:pt x="66650" y="9491"/>
                  </a:lnTo>
                  <a:lnTo>
                    <a:pt x="66660" y="0"/>
                  </a:lnTo>
                  <a:lnTo>
                    <a:pt x="66660" y="13227"/>
                  </a:lnTo>
                  <a:lnTo>
                    <a:pt x="63838" y="19265"/>
                  </a:lnTo>
                  <a:lnTo>
                    <a:pt x="59056" y="27593"/>
                  </a:lnTo>
                  <a:lnTo>
                    <a:pt x="40092" y="74802"/>
                  </a:lnTo>
                  <a:lnTo>
                    <a:pt x="1316" y="122216"/>
                  </a:lnTo>
                  <a:lnTo>
                    <a:pt x="0" y="123773"/>
                  </a:lnTo>
                  <a:lnTo>
                    <a:pt x="45702" y="123791"/>
                  </a:lnTo>
                  <a:lnTo>
                    <a:pt x="67858" y="122733"/>
                  </a:lnTo>
                  <a:lnTo>
                    <a:pt x="99099" y="114658"/>
                  </a:lnTo>
                  <a:lnTo>
                    <a:pt x="100986" y="113469"/>
                  </a:lnTo>
                  <a:lnTo>
                    <a:pt x="102244" y="111618"/>
                  </a:lnTo>
                  <a:lnTo>
                    <a:pt x="104263" y="106099"/>
                  </a:lnTo>
                  <a:lnTo>
                    <a:pt x="107361" y="105345"/>
                  </a:lnTo>
                  <a:lnTo>
                    <a:pt x="109669" y="105143"/>
                  </a:lnTo>
                  <a:lnTo>
                    <a:pt x="111208" y="103951"/>
                  </a:lnTo>
                  <a:lnTo>
                    <a:pt x="112917" y="99804"/>
                  </a:lnTo>
                  <a:lnTo>
                    <a:pt x="114432" y="98274"/>
                  </a:lnTo>
                  <a:lnTo>
                    <a:pt x="118936" y="96575"/>
                  </a:lnTo>
                  <a:lnTo>
                    <a:pt x="120561" y="95064"/>
                  </a:lnTo>
                  <a:lnTo>
                    <a:pt x="123683" y="86119"/>
                  </a:lnTo>
                  <a:lnTo>
                    <a:pt x="123773" y="90874"/>
                  </a:lnTo>
                  <a:lnTo>
                    <a:pt x="120971" y="96109"/>
                  </a:lnTo>
                  <a:lnTo>
                    <a:pt x="118743" y="98986"/>
                  </a:lnTo>
                  <a:lnTo>
                    <a:pt x="116266" y="107828"/>
                  </a:lnTo>
                  <a:lnTo>
                    <a:pt x="114290" y="154337"/>
                  </a:lnTo>
                  <a:lnTo>
                    <a:pt x="114285" y="18094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SMARTInkShape-829">
              <a:extLst>
                <a:ext uri="{FF2B5EF4-FFF2-40B4-BE49-F238E27FC236}">
                  <a16:creationId xmlns:a16="http://schemas.microsoft.com/office/drawing/2014/main" id="{7B7BB7B9-8C6E-5FE7-A1E8-2D54A7D0C6A0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2537370" y="391976"/>
              <a:ext cx="129631" cy="198575"/>
            </a:xfrm>
            <a:custGeom>
              <a:avLst/>
              <a:gdLst/>
              <a:ahLst/>
              <a:cxnLst/>
              <a:rect l="0" t="0" r="0" b="0"/>
              <a:pathLst>
                <a:path w="129631" h="198575">
                  <a:moveTo>
                    <a:pt x="91530" y="46174"/>
                  </a:moveTo>
                  <a:lnTo>
                    <a:pt x="91530" y="46174"/>
                  </a:lnTo>
                  <a:lnTo>
                    <a:pt x="91530" y="41118"/>
                  </a:lnTo>
                  <a:lnTo>
                    <a:pt x="92588" y="39628"/>
                  </a:lnTo>
                  <a:lnTo>
                    <a:pt x="94352" y="38635"/>
                  </a:lnTo>
                  <a:lnTo>
                    <a:pt x="96586" y="37973"/>
                  </a:lnTo>
                  <a:lnTo>
                    <a:pt x="97018" y="37532"/>
                  </a:lnTo>
                  <a:lnTo>
                    <a:pt x="96247" y="37237"/>
                  </a:lnTo>
                  <a:lnTo>
                    <a:pt x="94675" y="37041"/>
                  </a:lnTo>
                  <a:lnTo>
                    <a:pt x="94685" y="36911"/>
                  </a:lnTo>
                  <a:lnTo>
                    <a:pt x="100007" y="36683"/>
                  </a:lnTo>
                  <a:lnTo>
                    <a:pt x="92762" y="36652"/>
                  </a:lnTo>
                  <a:lnTo>
                    <a:pt x="92078" y="33828"/>
                  </a:lnTo>
                  <a:lnTo>
                    <a:pt x="91774" y="31162"/>
                  </a:lnTo>
                  <a:lnTo>
                    <a:pt x="91638" y="33505"/>
                  </a:lnTo>
                  <a:lnTo>
                    <a:pt x="91602" y="33494"/>
                  </a:lnTo>
                  <a:lnTo>
                    <a:pt x="91539" y="28172"/>
                  </a:lnTo>
                  <a:lnTo>
                    <a:pt x="83330" y="19015"/>
                  </a:lnTo>
                  <a:lnTo>
                    <a:pt x="82398" y="12962"/>
                  </a:lnTo>
                  <a:lnTo>
                    <a:pt x="80150" y="11333"/>
                  </a:lnTo>
                  <a:lnTo>
                    <a:pt x="64157" y="5896"/>
                  </a:lnTo>
                  <a:lnTo>
                    <a:pt x="60581" y="3447"/>
                  </a:lnTo>
                  <a:lnTo>
                    <a:pt x="45436" y="0"/>
                  </a:lnTo>
                  <a:lnTo>
                    <a:pt x="27543" y="4035"/>
                  </a:lnTo>
                  <a:lnTo>
                    <a:pt x="8836" y="16990"/>
                  </a:lnTo>
                  <a:lnTo>
                    <a:pt x="1860" y="25442"/>
                  </a:lnTo>
                  <a:lnTo>
                    <a:pt x="0" y="29178"/>
                  </a:lnTo>
                  <a:lnTo>
                    <a:pt x="755" y="38973"/>
                  </a:lnTo>
                  <a:lnTo>
                    <a:pt x="5677" y="50382"/>
                  </a:lnTo>
                  <a:lnTo>
                    <a:pt x="14921" y="62508"/>
                  </a:lnTo>
                  <a:lnTo>
                    <a:pt x="26084" y="69309"/>
                  </a:lnTo>
                  <a:lnTo>
                    <a:pt x="47091" y="73137"/>
                  </a:lnTo>
                  <a:lnTo>
                    <a:pt x="55554" y="73674"/>
                  </a:lnTo>
                  <a:lnTo>
                    <a:pt x="70602" y="68627"/>
                  </a:lnTo>
                  <a:lnTo>
                    <a:pt x="113557" y="33533"/>
                  </a:lnTo>
                  <a:lnTo>
                    <a:pt x="129067" y="9025"/>
                  </a:lnTo>
                  <a:lnTo>
                    <a:pt x="129463" y="13412"/>
                  </a:lnTo>
                  <a:lnTo>
                    <a:pt x="126733" y="18560"/>
                  </a:lnTo>
                  <a:lnTo>
                    <a:pt x="124524" y="21415"/>
                  </a:lnTo>
                  <a:lnTo>
                    <a:pt x="121414" y="40602"/>
                  </a:lnTo>
                  <a:lnTo>
                    <a:pt x="124994" y="87617"/>
                  </a:lnTo>
                  <a:lnTo>
                    <a:pt x="121071" y="125621"/>
                  </a:lnTo>
                  <a:lnTo>
                    <a:pt x="128391" y="169696"/>
                  </a:lnTo>
                  <a:lnTo>
                    <a:pt x="129598" y="196602"/>
                  </a:lnTo>
                  <a:lnTo>
                    <a:pt x="128550" y="197259"/>
                  </a:lnTo>
                  <a:lnTo>
                    <a:pt x="124136" y="198184"/>
                  </a:lnTo>
                  <a:lnTo>
                    <a:pt x="129630" y="19857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SMARTInkShape-830">
              <a:extLst>
                <a:ext uri="{FF2B5EF4-FFF2-40B4-BE49-F238E27FC236}">
                  <a16:creationId xmlns:a16="http://schemas.microsoft.com/office/drawing/2014/main" id="{1359837C-73BB-1B8D-8BB8-8ABB5C109D0F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2238375" y="601436"/>
              <a:ext cx="113085" cy="160565"/>
            </a:xfrm>
            <a:custGeom>
              <a:avLst/>
              <a:gdLst/>
              <a:ahLst/>
              <a:cxnLst/>
              <a:rect l="0" t="0" r="0" b="0"/>
              <a:pathLst>
                <a:path w="113085" h="160565">
                  <a:moveTo>
                    <a:pt x="47625" y="36739"/>
                  </a:moveTo>
                  <a:lnTo>
                    <a:pt x="47625" y="36739"/>
                  </a:lnTo>
                  <a:lnTo>
                    <a:pt x="47625" y="28538"/>
                  </a:lnTo>
                  <a:lnTo>
                    <a:pt x="48683" y="28097"/>
                  </a:lnTo>
                  <a:lnTo>
                    <a:pt x="65235" y="27224"/>
                  </a:lnTo>
                  <a:lnTo>
                    <a:pt x="65715" y="28279"/>
                  </a:lnTo>
                  <a:lnTo>
                    <a:pt x="66549" y="35416"/>
                  </a:lnTo>
                  <a:lnTo>
                    <a:pt x="57539" y="45837"/>
                  </a:lnTo>
                  <a:lnTo>
                    <a:pt x="52209" y="46138"/>
                  </a:lnTo>
                  <a:lnTo>
                    <a:pt x="50681" y="45121"/>
                  </a:lnTo>
                  <a:lnTo>
                    <a:pt x="49662" y="43386"/>
                  </a:lnTo>
                  <a:lnTo>
                    <a:pt x="48229" y="35886"/>
                  </a:lnTo>
                  <a:lnTo>
                    <a:pt x="47660" y="22665"/>
                  </a:lnTo>
                  <a:lnTo>
                    <a:pt x="48707" y="21006"/>
                  </a:lnTo>
                  <a:lnTo>
                    <a:pt x="50463" y="19901"/>
                  </a:lnTo>
                  <a:lnTo>
                    <a:pt x="57991" y="18344"/>
                  </a:lnTo>
                  <a:lnTo>
                    <a:pt x="66167" y="17727"/>
                  </a:lnTo>
                  <a:lnTo>
                    <a:pt x="61468" y="17700"/>
                  </a:lnTo>
                  <a:lnTo>
                    <a:pt x="60029" y="18755"/>
                  </a:lnTo>
                  <a:lnTo>
                    <a:pt x="58430" y="22749"/>
                  </a:lnTo>
                  <a:lnTo>
                    <a:pt x="56945" y="23179"/>
                  </a:lnTo>
                  <a:lnTo>
                    <a:pt x="49062" y="18621"/>
                  </a:lnTo>
                  <a:lnTo>
                    <a:pt x="48263" y="15281"/>
                  </a:lnTo>
                  <a:lnTo>
                    <a:pt x="47662" y="8580"/>
                  </a:lnTo>
                  <a:lnTo>
                    <a:pt x="52693" y="3231"/>
                  </a:lnTo>
                  <a:lnTo>
                    <a:pt x="60813" y="680"/>
                  </a:lnTo>
                  <a:lnTo>
                    <a:pt x="65942" y="0"/>
                  </a:lnTo>
                  <a:lnTo>
                    <a:pt x="74463" y="2066"/>
                  </a:lnTo>
                  <a:lnTo>
                    <a:pt x="78217" y="4099"/>
                  </a:lnTo>
                  <a:lnTo>
                    <a:pt x="103380" y="34322"/>
                  </a:lnTo>
                  <a:lnTo>
                    <a:pt x="105962" y="39361"/>
                  </a:lnTo>
                  <a:lnTo>
                    <a:pt x="106624" y="43779"/>
                  </a:lnTo>
                  <a:lnTo>
                    <a:pt x="106008" y="47782"/>
                  </a:lnTo>
                  <a:lnTo>
                    <a:pt x="106655" y="51509"/>
                  </a:lnTo>
                  <a:lnTo>
                    <a:pt x="112476" y="67918"/>
                  </a:lnTo>
                  <a:lnTo>
                    <a:pt x="113084" y="73400"/>
                  </a:lnTo>
                  <a:lnTo>
                    <a:pt x="108115" y="85136"/>
                  </a:lnTo>
                  <a:lnTo>
                    <a:pt x="72835" y="130071"/>
                  </a:lnTo>
                  <a:lnTo>
                    <a:pt x="52605" y="146897"/>
                  </a:lnTo>
                  <a:lnTo>
                    <a:pt x="26854" y="156767"/>
                  </a:lnTo>
                  <a:lnTo>
                    <a:pt x="8897" y="160497"/>
                  </a:lnTo>
                  <a:lnTo>
                    <a:pt x="0" y="16056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SMARTInkShape-831">
              <a:extLst>
                <a:ext uri="{FF2B5EF4-FFF2-40B4-BE49-F238E27FC236}">
                  <a16:creationId xmlns:a16="http://schemas.microsoft.com/office/drawing/2014/main" id="{8AD9DF31-ED6A-B35A-80FC-E1A0FAA0014A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600317" y="800542"/>
              <a:ext cx="314209" cy="151959"/>
            </a:xfrm>
            <a:custGeom>
              <a:avLst/>
              <a:gdLst/>
              <a:ahLst/>
              <a:cxnLst/>
              <a:rect l="0" t="0" r="0" b="0"/>
              <a:pathLst>
                <a:path w="314209" h="151959">
                  <a:moveTo>
                    <a:pt x="9408" y="151958"/>
                  </a:moveTo>
                  <a:lnTo>
                    <a:pt x="9408" y="151958"/>
                  </a:lnTo>
                  <a:lnTo>
                    <a:pt x="0" y="151958"/>
                  </a:lnTo>
                  <a:lnTo>
                    <a:pt x="38483" y="105824"/>
                  </a:lnTo>
                  <a:lnTo>
                    <a:pt x="83387" y="58952"/>
                  </a:lnTo>
                  <a:lnTo>
                    <a:pt x="130359" y="11957"/>
                  </a:lnTo>
                  <a:lnTo>
                    <a:pt x="131317" y="10999"/>
                  </a:lnTo>
                  <a:lnTo>
                    <a:pt x="132381" y="7112"/>
                  </a:lnTo>
                  <a:lnTo>
                    <a:pt x="133183" y="0"/>
                  </a:lnTo>
                  <a:lnTo>
                    <a:pt x="133218" y="4745"/>
                  </a:lnTo>
                  <a:lnTo>
                    <a:pt x="124590" y="41322"/>
                  </a:lnTo>
                  <a:lnTo>
                    <a:pt x="124844" y="84464"/>
                  </a:lnTo>
                  <a:lnTo>
                    <a:pt x="132649" y="113438"/>
                  </a:lnTo>
                  <a:lnTo>
                    <a:pt x="132844" y="116753"/>
                  </a:lnTo>
                  <a:lnTo>
                    <a:pt x="134032" y="118963"/>
                  </a:lnTo>
                  <a:lnTo>
                    <a:pt x="135882" y="120436"/>
                  </a:lnTo>
                  <a:lnTo>
                    <a:pt x="140760" y="123132"/>
                  </a:lnTo>
                  <a:lnTo>
                    <a:pt x="146456" y="127858"/>
                  </a:lnTo>
                  <a:lnTo>
                    <a:pt x="155338" y="130663"/>
                  </a:lnTo>
                  <a:lnTo>
                    <a:pt x="160670" y="131411"/>
                  </a:lnTo>
                  <a:lnTo>
                    <a:pt x="172238" y="126598"/>
                  </a:lnTo>
                  <a:lnTo>
                    <a:pt x="196912" y="106262"/>
                  </a:lnTo>
                  <a:lnTo>
                    <a:pt x="203868" y="94254"/>
                  </a:lnTo>
                  <a:lnTo>
                    <a:pt x="222851" y="48835"/>
                  </a:lnTo>
                  <a:lnTo>
                    <a:pt x="237573" y="1599"/>
                  </a:lnTo>
                  <a:lnTo>
                    <a:pt x="237814" y="465"/>
                  </a:lnTo>
                  <a:lnTo>
                    <a:pt x="232894" y="4883"/>
                  </a:lnTo>
                  <a:lnTo>
                    <a:pt x="229790" y="23008"/>
                  </a:lnTo>
                  <a:lnTo>
                    <a:pt x="228655" y="63990"/>
                  </a:lnTo>
                  <a:lnTo>
                    <a:pt x="229618" y="77936"/>
                  </a:lnTo>
                  <a:lnTo>
                    <a:pt x="241751" y="110552"/>
                  </a:lnTo>
                  <a:lnTo>
                    <a:pt x="245795" y="114829"/>
                  </a:lnTo>
                  <a:lnTo>
                    <a:pt x="255933" y="119581"/>
                  </a:lnTo>
                  <a:lnTo>
                    <a:pt x="278364" y="122882"/>
                  </a:lnTo>
                  <a:lnTo>
                    <a:pt x="314208" y="1233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SMARTInkShape-832">
              <a:extLst>
                <a:ext uri="{FF2B5EF4-FFF2-40B4-BE49-F238E27FC236}">
                  <a16:creationId xmlns:a16="http://schemas.microsoft.com/office/drawing/2014/main" id="{8A9021EF-68EF-A2B2-6290-D9E446C9CE91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952678" y="400084"/>
              <a:ext cx="133298" cy="228567"/>
            </a:xfrm>
            <a:custGeom>
              <a:avLst/>
              <a:gdLst/>
              <a:ahLst/>
              <a:cxnLst/>
              <a:rect l="0" t="0" r="0" b="0"/>
              <a:pathLst>
                <a:path w="133298" h="228567">
                  <a:moveTo>
                    <a:pt x="66622" y="9491"/>
                  </a:moveTo>
                  <a:lnTo>
                    <a:pt x="66622" y="9491"/>
                  </a:lnTo>
                  <a:lnTo>
                    <a:pt x="76147" y="9491"/>
                  </a:lnTo>
                  <a:lnTo>
                    <a:pt x="76147" y="0"/>
                  </a:lnTo>
                  <a:lnTo>
                    <a:pt x="76147" y="18283"/>
                  </a:lnTo>
                  <a:lnTo>
                    <a:pt x="73325" y="26804"/>
                  </a:lnTo>
                  <a:lnTo>
                    <a:pt x="48701" y="72123"/>
                  </a:lnTo>
                  <a:lnTo>
                    <a:pt x="13782" y="118428"/>
                  </a:lnTo>
                  <a:lnTo>
                    <a:pt x="0" y="133260"/>
                  </a:lnTo>
                  <a:lnTo>
                    <a:pt x="43797" y="133315"/>
                  </a:lnTo>
                  <a:lnTo>
                    <a:pt x="75166" y="132257"/>
                  </a:lnTo>
                  <a:lnTo>
                    <a:pt x="95416" y="124674"/>
                  </a:lnTo>
                  <a:lnTo>
                    <a:pt x="116406" y="123907"/>
                  </a:lnTo>
                  <a:lnTo>
                    <a:pt x="118861" y="122810"/>
                  </a:lnTo>
                  <a:lnTo>
                    <a:pt x="120498" y="121020"/>
                  </a:lnTo>
                  <a:lnTo>
                    <a:pt x="122317" y="116210"/>
                  </a:lnTo>
                  <a:lnTo>
                    <a:pt x="123580" y="106460"/>
                  </a:lnTo>
                  <a:lnTo>
                    <a:pt x="131956" y="96691"/>
                  </a:lnTo>
                  <a:lnTo>
                    <a:pt x="132900" y="90597"/>
                  </a:lnTo>
                  <a:lnTo>
                    <a:pt x="131974" y="90020"/>
                  </a:lnTo>
                  <a:lnTo>
                    <a:pt x="125061" y="94323"/>
                  </a:lnTo>
                  <a:lnTo>
                    <a:pt x="124345" y="97641"/>
                  </a:lnTo>
                  <a:lnTo>
                    <a:pt x="123794" y="143503"/>
                  </a:lnTo>
                  <a:lnTo>
                    <a:pt x="124837" y="163263"/>
                  </a:lnTo>
                  <a:lnTo>
                    <a:pt x="131312" y="182780"/>
                  </a:lnTo>
                  <a:lnTo>
                    <a:pt x="133297" y="22856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SMARTInkShape-833">
              <a:extLst>
                <a:ext uri="{FF2B5EF4-FFF2-40B4-BE49-F238E27FC236}">
                  <a16:creationId xmlns:a16="http://schemas.microsoft.com/office/drawing/2014/main" id="{D60C38CC-41D3-1ABA-75A1-E451B8444902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752600" y="419527"/>
              <a:ext cx="132230" cy="149966"/>
            </a:xfrm>
            <a:custGeom>
              <a:avLst/>
              <a:gdLst/>
              <a:ahLst/>
              <a:cxnLst/>
              <a:rect l="0" t="0" r="0" b="0"/>
              <a:pathLst>
                <a:path w="132230" h="149966">
                  <a:moveTo>
                    <a:pt x="0" y="18623"/>
                  </a:moveTo>
                  <a:lnTo>
                    <a:pt x="0" y="18623"/>
                  </a:lnTo>
                  <a:lnTo>
                    <a:pt x="8201" y="18623"/>
                  </a:lnTo>
                  <a:lnTo>
                    <a:pt x="8642" y="17565"/>
                  </a:lnTo>
                  <a:lnTo>
                    <a:pt x="9133" y="13567"/>
                  </a:lnTo>
                  <a:lnTo>
                    <a:pt x="10322" y="12077"/>
                  </a:lnTo>
                  <a:lnTo>
                    <a:pt x="32861" y="4434"/>
                  </a:lnTo>
                  <a:lnTo>
                    <a:pt x="58864" y="213"/>
                  </a:lnTo>
                  <a:lnTo>
                    <a:pt x="64643" y="0"/>
                  </a:lnTo>
                  <a:lnTo>
                    <a:pt x="68496" y="1974"/>
                  </a:lnTo>
                  <a:lnTo>
                    <a:pt x="71064" y="5407"/>
                  </a:lnTo>
                  <a:lnTo>
                    <a:pt x="74678" y="17529"/>
                  </a:lnTo>
                  <a:lnTo>
                    <a:pt x="75186" y="21069"/>
                  </a:lnTo>
                  <a:lnTo>
                    <a:pt x="74465" y="24487"/>
                  </a:lnTo>
                  <a:lnTo>
                    <a:pt x="57797" y="50897"/>
                  </a:lnTo>
                  <a:lnTo>
                    <a:pt x="46502" y="59425"/>
                  </a:lnTo>
                  <a:lnTo>
                    <a:pt x="31064" y="67049"/>
                  </a:lnTo>
                  <a:lnTo>
                    <a:pt x="19753" y="75262"/>
                  </a:lnTo>
                  <a:lnTo>
                    <a:pt x="37043" y="68167"/>
                  </a:lnTo>
                  <a:lnTo>
                    <a:pt x="60704" y="66627"/>
                  </a:lnTo>
                  <a:lnTo>
                    <a:pt x="81722" y="71417"/>
                  </a:lnTo>
                  <a:lnTo>
                    <a:pt x="107786" y="83575"/>
                  </a:lnTo>
                  <a:lnTo>
                    <a:pt x="124835" y="98311"/>
                  </a:lnTo>
                  <a:lnTo>
                    <a:pt x="129565" y="106251"/>
                  </a:lnTo>
                  <a:lnTo>
                    <a:pt x="132229" y="121728"/>
                  </a:lnTo>
                  <a:lnTo>
                    <a:pt x="130486" y="126518"/>
                  </a:lnTo>
                  <a:lnTo>
                    <a:pt x="122904" y="134662"/>
                  </a:lnTo>
                  <a:lnTo>
                    <a:pt x="101680" y="145198"/>
                  </a:lnTo>
                  <a:lnTo>
                    <a:pt x="75283" y="149965"/>
                  </a:lnTo>
                  <a:lnTo>
                    <a:pt x="37284" y="143596"/>
                  </a:lnTo>
                  <a:lnTo>
                    <a:pt x="29623" y="140136"/>
                  </a:lnTo>
                  <a:lnTo>
                    <a:pt x="22691" y="136129"/>
                  </a:lnTo>
                  <a:lnTo>
                    <a:pt x="9525" y="1329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SMARTInkShape-834">
              <a:extLst>
                <a:ext uri="{FF2B5EF4-FFF2-40B4-BE49-F238E27FC236}">
                  <a16:creationId xmlns:a16="http://schemas.microsoft.com/office/drawing/2014/main" id="{6C0FCD73-F9BE-C321-6E5D-BD9C6D9E06B3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553137" y="428628"/>
              <a:ext cx="161364" cy="160406"/>
            </a:xfrm>
            <a:custGeom>
              <a:avLst/>
              <a:gdLst/>
              <a:ahLst/>
              <a:cxnLst/>
              <a:rect l="0" t="0" r="0" b="0"/>
              <a:pathLst>
                <a:path w="161364" h="160406">
                  <a:moveTo>
                    <a:pt x="8963" y="38097"/>
                  </a:moveTo>
                  <a:lnTo>
                    <a:pt x="8963" y="38097"/>
                  </a:lnTo>
                  <a:lnTo>
                    <a:pt x="8963" y="29896"/>
                  </a:lnTo>
                  <a:lnTo>
                    <a:pt x="7905" y="29455"/>
                  </a:lnTo>
                  <a:lnTo>
                    <a:pt x="3906" y="28964"/>
                  </a:lnTo>
                  <a:lnTo>
                    <a:pt x="3475" y="29892"/>
                  </a:lnTo>
                  <a:lnTo>
                    <a:pt x="8881" y="37984"/>
                  </a:lnTo>
                  <a:lnTo>
                    <a:pt x="8963" y="20486"/>
                  </a:lnTo>
                  <a:lnTo>
                    <a:pt x="14019" y="14417"/>
                  </a:lnTo>
                  <a:lnTo>
                    <a:pt x="22146" y="11698"/>
                  </a:lnTo>
                  <a:lnTo>
                    <a:pt x="27277" y="10972"/>
                  </a:lnTo>
                  <a:lnTo>
                    <a:pt x="30697" y="9431"/>
                  </a:lnTo>
                  <a:lnTo>
                    <a:pt x="32978" y="7344"/>
                  </a:lnTo>
                  <a:lnTo>
                    <a:pt x="34498" y="4895"/>
                  </a:lnTo>
                  <a:lnTo>
                    <a:pt x="37628" y="3262"/>
                  </a:lnTo>
                  <a:lnTo>
                    <a:pt x="62249" y="284"/>
                  </a:lnTo>
                  <a:lnTo>
                    <a:pt x="88722" y="0"/>
                  </a:lnTo>
                  <a:lnTo>
                    <a:pt x="90711" y="1058"/>
                  </a:lnTo>
                  <a:lnTo>
                    <a:pt x="92037" y="2821"/>
                  </a:lnTo>
                  <a:lnTo>
                    <a:pt x="92921" y="5054"/>
                  </a:lnTo>
                  <a:lnTo>
                    <a:pt x="104277" y="13255"/>
                  </a:lnTo>
                  <a:lnTo>
                    <a:pt x="106372" y="17302"/>
                  </a:lnTo>
                  <a:lnTo>
                    <a:pt x="106711" y="22117"/>
                  </a:lnTo>
                  <a:lnTo>
                    <a:pt x="104706" y="39997"/>
                  </a:lnTo>
                  <a:lnTo>
                    <a:pt x="82798" y="81669"/>
                  </a:lnTo>
                  <a:lnTo>
                    <a:pt x="73176" y="92034"/>
                  </a:lnTo>
                  <a:lnTo>
                    <a:pt x="40144" y="118732"/>
                  </a:lnTo>
                  <a:lnTo>
                    <a:pt x="36100" y="120428"/>
                  </a:lnTo>
                  <a:lnTo>
                    <a:pt x="28785" y="127958"/>
                  </a:lnTo>
                  <a:lnTo>
                    <a:pt x="15465" y="144983"/>
                  </a:lnTo>
                  <a:lnTo>
                    <a:pt x="9031" y="149102"/>
                  </a:lnTo>
                  <a:lnTo>
                    <a:pt x="5833" y="150200"/>
                  </a:lnTo>
                  <a:lnTo>
                    <a:pt x="3701" y="151991"/>
                  </a:lnTo>
                  <a:lnTo>
                    <a:pt x="0" y="160405"/>
                  </a:lnTo>
                  <a:lnTo>
                    <a:pt x="4661" y="156416"/>
                  </a:lnTo>
                  <a:lnTo>
                    <a:pt x="47019" y="150104"/>
                  </a:lnTo>
                  <a:lnTo>
                    <a:pt x="90211" y="144301"/>
                  </a:lnTo>
                  <a:lnTo>
                    <a:pt x="131362" y="143060"/>
                  </a:lnTo>
                  <a:lnTo>
                    <a:pt x="161363" y="1428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4" name="SMARTInkShape-Group135">
            <a:extLst>
              <a:ext uri="{FF2B5EF4-FFF2-40B4-BE49-F238E27FC236}">
                <a16:creationId xmlns:a16="http://schemas.microsoft.com/office/drawing/2014/main" id="{ABD57CCE-F708-54F9-C35B-F05B629AABC7}"/>
              </a:ext>
            </a:extLst>
          </p:cNvPr>
          <p:cNvGrpSpPr/>
          <p:nvPr/>
        </p:nvGrpSpPr>
        <p:grpSpPr>
          <a:xfrm>
            <a:off x="285785" y="295285"/>
            <a:ext cx="1171541" cy="390516"/>
            <a:chOff x="285785" y="295285"/>
            <a:chExt cx="1171541" cy="390516"/>
          </a:xfrm>
        </p:grpSpPr>
        <p:sp>
          <p:nvSpPr>
            <p:cNvPr id="728" name="SMARTInkShape-835">
              <a:extLst>
                <a:ext uri="{FF2B5EF4-FFF2-40B4-BE49-F238E27FC236}">
                  <a16:creationId xmlns:a16="http://schemas.microsoft.com/office/drawing/2014/main" id="{D6618EF6-D509-D2C6-93A2-3055156E9843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375107" y="295285"/>
              <a:ext cx="82219" cy="390516"/>
            </a:xfrm>
            <a:custGeom>
              <a:avLst/>
              <a:gdLst/>
              <a:ahLst/>
              <a:cxnLst/>
              <a:rect l="0" t="0" r="0" b="0"/>
              <a:pathLst>
                <a:path w="82219" h="390516">
                  <a:moveTo>
                    <a:pt x="72693" y="9515"/>
                  </a:moveTo>
                  <a:lnTo>
                    <a:pt x="72693" y="9515"/>
                  </a:lnTo>
                  <a:lnTo>
                    <a:pt x="82208" y="0"/>
                  </a:lnTo>
                  <a:lnTo>
                    <a:pt x="64316" y="20714"/>
                  </a:lnTo>
                  <a:lnTo>
                    <a:pt x="38574" y="65754"/>
                  </a:lnTo>
                  <a:lnTo>
                    <a:pt x="15036" y="112228"/>
                  </a:lnTo>
                  <a:lnTo>
                    <a:pt x="6741" y="155158"/>
                  </a:lnTo>
                  <a:lnTo>
                    <a:pt x="0" y="199424"/>
                  </a:lnTo>
                  <a:lnTo>
                    <a:pt x="8" y="243956"/>
                  </a:lnTo>
                  <a:lnTo>
                    <a:pt x="7060" y="284649"/>
                  </a:lnTo>
                  <a:lnTo>
                    <a:pt x="18924" y="326211"/>
                  </a:lnTo>
                  <a:lnTo>
                    <a:pt x="42159" y="358594"/>
                  </a:lnTo>
                  <a:lnTo>
                    <a:pt x="56431" y="373979"/>
                  </a:lnTo>
                  <a:lnTo>
                    <a:pt x="62996" y="377874"/>
                  </a:lnTo>
                  <a:lnTo>
                    <a:pt x="66228" y="378913"/>
                  </a:lnTo>
                  <a:lnTo>
                    <a:pt x="68383" y="380663"/>
                  </a:lnTo>
                  <a:lnTo>
                    <a:pt x="72474" y="387126"/>
                  </a:lnTo>
                  <a:lnTo>
                    <a:pt x="82218" y="39051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SMARTInkShape-836">
              <a:extLst>
                <a:ext uri="{FF2B5EF4-FFF2-40B4-BE49-F238E27FC236}">
                  <a16:creationId xmlns:a16="http://schemas.microsoft.com/office/drawing/2014/main" id="{8228A2F3-C588-833A-C22D-BCB9B905311E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066800" y="381000"/>
              <a:ext cx="171451" cy="188464"/>
            </a:xfrm>
            <a:custGeom>
              <a:avLst/>
              <a:gdLst/>
              <a:ahLst/>
              <a:cxnLst/>
              <a:rect l="0" t="0" r="0" b="0"/>
              <a:pathLst>
                <a:path w="171451" h="188464">
                  <a:moveTo>
                    <a:pt x="0" y="28575"/>
                  </a:moveTo>
                  <a:lnTo>
                    <a:pt x="0" y="28575"/>
                  </a:lnTo>
                  <a:lnTo>
                    <a:pt x="0" y="19053"/>
                  </a:lnTo>
                  <a:lnTo>
                    <a:pt x="8663" y="26655"/>
                  </a:lnTo>
                  <a:lnTo>
                    <a:pt x="35648" y="46497"/>
                  </a:lnTo>
                  <a:lnTo>
                    <a:pt x="64888" y="90931"/>
                  </a:lnTo>
                  <a:lnTo>
                    <a:pt x="97879" y="135291"/>
                  </a:lnTo>
                  <a:lnTo>
                    <a:pt x="133581" y="168798"/>
                  </a:lnTo>
                  <a:lnTo>
                    <a:pt x="144036" y="176621"/>
                  </a:lnTo>
                  <a:lnTo>
                    <a:pt x="150980" y="185917"/>
                  </a:lnTo>
                  <a:lnTo>
                    <a:pt x="156355" y="188463"/>
                  </a:lnTo>
                  <a:lnTo>
                    <a:pt x="158212" y="187026"/>
                  </a:lnTo>
                  <a:lnTo>
                    <a:pt x="160274" y="179784"/>
                  </a:lnTo>
                  <a:lnTo>
                    <a:pt x="164530" y="151825"/>
                  </a:lnTo>
                  <a:lnTo>
                    <a:pt x="166837" y="145667"/>
                  </a:lnTo>
                  <a:lnTo>
                    <a:pt x="166577" y="130357"/>
                  </a:lnTo>
                  <a:lnTo>
                    <a:pt x="161479" y="90819"/>
                  </a:lnTo>
                  <a:lnTo>
                    <a:pt x="153805" y="44036"/>
                  </a:lnTo>
                  <a:lnTo>
                    <a:pt x="143304" y="5655"/>
                  </a:lnTo>
                  <a:lnTo>
                    <a:pt x="145277" y="3770"/>
                  </a:lnTo>
                  <a:lnTo>
                    <a:pt x="157110" y="1117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SMARTInkShape-837">
              <a:extLst>
                <a:ext uri="{FF2B5EF4-FFF2-40B4-BE49-F238E27FC236}">
                  <a16:creationId xmlns:a16="http://schemas.microsoft.com/office/drawing/2014/main" id="{11C674EA-3662-D660-4371-99712F2F7624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058599" y="390525"/>
              <a:ext cx="17727" cy="190319"/>
            </a:xfrm>
            <a:custGeom>
              <a:avLst/>
              <a:gdLst/>
              <a:ahLst/>
              <a:cxnLst/>
              <a:rect l="0" t="0" r="0" b="0"/>
              <a:pathLst>
                <a:path w="17727" h="190319">
                  <a:moveTo>
                    <a:pt x="17726" y="0"/>
                  </a:moveTo>
                  <a:lnTo>
                    <a:pt x="17726" y="0"/>
                  </a:lnTo>
                  <a:lnTo>
                    <a:pt x="17726" y="5056"/>
                  </a:lnTo>
                  <a:lnTo>
                    <a:pt x="14904" y="10361"/>
                  </a:lnTo>
                  <a:lnTo>
                    <a:pt x="12669" y="13257"/>
                  </a:lnTo>
                  <a:lnTo>
                    <a:pt x="9525" y="32503"/>
                  </a:lnTo>
                  <a:lnTo>
                    <a:pt x="8376" y="79540"/>
                  </a:lnTo>
                  <a:lnTo>
                    <a:pt x="8224" y="119443"/>
                  </a:lnTo>
                  <a:lnTo>
                    <a:pt x="8203" y="163239"/>
                  </a:lnTo>
                  <a:lnTo>
                    <a:pt x="8202" y="172387"/>
                  </a:lnTo>
                  <a:lnTo>
                    <a:pt x="5379" y="179980"/>
                  </a:lnTo>
                  <a:lnTo>
                    <a:pt x="0" y="188422"/>
                  </a:lnTo>
                  <a:lnTo>
                    <a:pt x="617" y="189115"/>
                  </a:lnTo>
                  <a:lnTo>
                    <a:pt x="6993" y="190318"/>
                  </a:lnTo>
                  <a:lnTo>
                    <a:pt x="17726" y="1809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SMARTInkShape-838">
              <a:extLst>
                <a:ext uri="{FF2B5EF4-FFF2-40B4-BE49-F238E27FC236}">
                  <a16:creationId xmlns:a16="http://schemas.microsoft.com/office/drawing/2014/main" id="{41B7AA9D-2C81-72D3-31B2-410FCBBE029B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04850" y="447675"/>
              <a:ext cx="171451" cy="66676"/>
            </a:xfrm>
            <a:custGeom>
              <a:avLst/>
              <a:gdLst/>
              <a:ahLst/>
              <a:cxnLst/>
              <a:rect l="0" t="0" r="0" b="0"/>
              <a:pathLst>
                <a:path w="171451" h="66676">
                  <a:moveTo>
                    <a:pt x="0" y="66675"/>
                  </a:moveTo>
                  <a:lnTo>
                    <a:pt x="0" y="66675"/>
                  </a:lnTo>
                  <a:lnTo>
                    <a:pt x="0" y="58474"/>
                  </a:lnTo>
                  <a:lnTo>
                    <a:pt x="0" y="62899"/>
                  </a:lnTo>
                  <a:lnTo>
                    <a:pt x="0" y="60411"/>
                  </a:lnTo>
                  <a:lnTo>
                    <a:pt x="1058" y="59324"/>
                  </a:lnTo>
                  <a:lnTo>
                    <a:pt x="8201" y="57436"/>
                  </a:lnTo>
                  <a:lnTo>
                    <a:pt x="8937" y="54455"/>
                  </a:lnTo>
                  <a:lnTo>
                    <a:pt x="9133" y="52178"/>
                  </a:lnTo>
                  <a:lnTo>
                    <a:pt x="10322" y="50661"/>
                  </a:lnTo>
                  <a:lnTo>
                    <a:pt x="31874" y="40100"/>
                  </a:lnTo>
                  <a:lnTo>
                    <a:pt x="37314" y="32460"/>
                  </a:lnTo>
                  <a:lnTo>
                    <a:pt x="46058" y="29087"/>
                  </a:lnTo>
                  <a:lnTo>
                    <a:pt x="55688" y="28620"/>
                  </a:lnTo>
                  <a:lnTo>
                    <a:pt x="56176" y="27547"/>
                  </a:lnTo>
                  <a:lnTo>
                    <a:pt x="56717" y="23532"/>
                  </a:lnTo>
                  <a:lnTo>
                    <a:pt x="57920" y="22038"/>
                  </a:lnTo>
                  <a:lnTo>
                    <a:pt x="65313" y="19443"/>
                  </a:lnTo>
                  <a:lnTo>
                    <a:pt x="71328" y="19167"/>
                  </a:lnTo>
                  <a:lnTo>
                    <a:pt x="72952" y="20186"/>
                  </a:lnTo>
                  <a:lnTo>
                    <a:pt x="74035" y="21924"/>
                  </a:lnTo>
                  <a:lnTo>
                    <a:pt x="74756" y="24141"/>
                  </a:lnTo>
                  <a:lnTo>
                    <a:pt x="80829" y="32318"/>
                  </a:lnTo>
                  <a:lnTo>
                    <a:pt x="86371" y="35530"/>
                  </a:lnTo>
                  <a:lnTo>
                    <a:pt x="89331" y="36387"/>
                  </a:lnTo>
                  <a:lnTo>
                    <a:pt x="91304" y="38016"/>
                  </a:lnTo>
                  <a:lnTo>
                    <a:pt x="93496" y="42649"/>
                  </a:lnTo>
                  <a:lnTo>
                    <a:pt x="95139" y="44308"/>
                  </a:lnTo>
                  <a:lnTo>
                    <a:pt x="99787" y="46151"/>
                  </a:lnTo>
                  <a:lnTo>
                    <a:pt x="101450" y="47700"/>
                  </a:lnTo>
                  <a:lnTo>
                    <a:pt x="112846" y="64920"/>
                  </a:lnTo>
                  <a:lnTo>
                    <a:pt x="116476" y="65895"/>
                  </a:lnTo>
                  <a:lnTo>
                    <a:pt x="136652" y="66629"/>
                  </a:lnTo>
                  <a:lnTo>
                    <a:pt x="142931" y="63832"/>
                  </a:lnTo>
                  <a:lnTo>
                    <a:pt x="146088" y="61605"/>
                  </a:lnTo>
                  <a:lnTo>
                    <a:pt x="149595" y="56308"/>
                  </a:lnTo>
                  <a:lnTo>
                    <a:pt x="153089" y="41164"/>
                  </a:lnTo>
                  <a:lnTo>
                    <a:pt x="158837" y="31717"/>
                  </a:lnTo>
                  <a:lnTo>
                    <a:pt x="161518" y="20927"/>
                  </a:lnTo>
                  <a:lnTo>
                    <a:pt x="161925" y="404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2" name="SMARTInkShape-839">
              <a:extLst>
                <a:ext uri="{FF2B5EF4-FFF2-40B4-BE49-F238E27FC236}">
                  <a16:creationId xmlns:a16="http://schemas.microsoft.com/office/drawing/2014/main" id="{D03ABEC9-F3D6-508E-0831-D6DB68BBE3BC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295275" y="366249"/>
              <a:ext cx="167414" cy="221723"/>
            </a:xfrm>
            <a:custGeom>
              <a:avLst/>
              <a:gdLst/>
              <a:ahLst/>
              <a:cxnLst/>
              <a:rect l="0" t="0" r="0" b="0"/>
              <a:pathLst>
                <a:path w="167414" h="221723">
                  <a:moveTo>
                    <a:pt x="161925" y="14751"/>
                  </a:moveTo>
                  <a:lnTo>
                    <a:pt x="161925" y="14751"/>
                  </a:lnTo>
                  <a:lnTo>
                    <a:pt x="161925" y="6550"/>
                  </a:lnTo>
                  <a:lnTo>
                    <a:pt x="167413" y="0"/>
                  </a:lnTo>
                  <a:lnTo>
                    <a:pt x="147338" y="21953"/>
                  </a:lnTo>
                  <a:lnTo>
                    <a:pt x="117226" y="66330"/>
                  </a:lnTo>
                  <a:lnTo>
                    <a:pt x="90409" y="113344"/>
                  </a:lnTo>
                  <a:lnTo>
                    <a:pt x="61138" y="159791"/>
                  </a:lnTo>
                  <a:lnTo>
                    <a:pt x="26251" y="206303"/>
                  </a:lnTo>
                  <a:lnTo>
                    <a:pt x="11937" y="221722"/>
                  </a:lnTo>
                  <a:lnTo>
                    <a:pt x="10074" y="221523"/>
                  </a:lnTo>
                  <a:lnTo>
                    <a:pt x="0" y="21477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SMARTInkShape-840">
              <a:extLst>
                <a:ext uri="{FF2B5EF4-FFF2-40B4-BE49-F238E27FC236}">
                  <a16:creationId xmlns:a16="http://schemas.microsoft.com/office/drawing/2014/main" id="{DA85902A-5A3E-C8F0-F4D6-35F11B6439B4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285785" y="352462"/>
              <a:ext cx="199991" cy="228564"/>
            </a:xfrm>
            <a:custGeom>
              <a:avLst/>
              <a:gdLst/>
              <a:ahLst/>
              <a:cxnLst/>
              <a:rect l="0" t="0" r="0" b="0"/>
              <a:pathLst>
                <a:path w="199991" h="228564">
                  <a:moveTo>
                    <a:pt x="19015" y="19013"/>
                  </a:moveTo>
                  <a:lnTo>
                    <a:pt x="19015" y="19013"/>
                  </a:lnTo>
                  <a:lnTo>
                    <a:pt x="13527" y="19013"/>
                  </a:lnTo>
                  <a:lnTo>
                    <a:pt x="15870" y="19013"/>
                  </a:lnTo>
                  <a:lnTo>
                    <a:pt x="13027" y="19013"/>
                  </a:lnTo>
                  <a:lnTo>
                    <a:pt x="11848" y="17955"/>
                  </a:lnTo>
                  <a:lnTo>
                    <a:pt x="10538" y="13957"/>
                  </a:lnTo>
                  <a:lnTo>
                    <a:pt x="10189" y="13525"/>
                  </a:lnTo>
                  <a:lnTo>
                    <a:pt x="9800" y="15868"/>
                  </a:lnTo>
                  <a:lnTo>
                    <a:pt x="9697" y="15858"/>
                  </a:lnTo>
                  <a:lnTo>
                    <a:pt x="9582" y="13025"/>
                  </a:lnTo>
                  <a:lnTo>
                    <a:pt x="8493" y="11846"/>
                  </a:lnTo>
                  <a:lnTo>
                    <a:pt x="4461" y="10536"/>
                  </a:lnTo>
                  <a:lnTo>
                    <a:pt x="2962" y="9128"/>
                  </a:lnTo>
                  <a:lnTo>
                    <a:pt x="0" y="87"/>
                  </a:lnTo>
                  <a:lnTo>
                    <a:pt x="5032" y="0"/>
                  </a:lnTo>
                  <a:lnTo>
                    <a:pt x="18282" y="10087"/>
                  </a:lnTo>
                  <a:lnTo>
                    <a:pt x="53887" y="53080"/>
                  </a:lnTo>
                  <a:lnTo>
                    <a:pt x="95398" y="98171"/>
                  </a:lnTo>
                  <a:lnTo>
                    <a:pt x="133331" y="142261"/>
                  </a:lnTo>
                  <a:lnTo>
                    <a:pt x="171416" y="188426"/>
                  </a:lnTo>
                  <a:lnTo>
                    <a:pt x="194503" y="214340"/>
                  </a:lnTo>
                  <a:lnTo>
                    <a:pt x="199990" y="2285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7" name="SMARTInkShape-Group136">
            <a:extLst>
              <a:ext uri="{FF2B5EF4-FFF2-40B4-BE49-F238E27FC236}">
                <a16:creationId xmlns:a16="http://schemas.microsoft.com/office/drawing/2014/main" id="{FD468FF2-ED53-9D48-BEBC-11165699B56D}"/>
              </a:ext>
            </a:extLst>
          </p:cNvPr>
          <p:cNvGrpSpPr/>
          <p:nvPr/>
        </p:nvGrpSpPr>
        <p:grpSpPr>
          <a:xfrm>
            <a:off x="4287574" y="2486025"/>
            <a:ext cx="617802" cy="228601"/>
            <a:chOff x="4287574" y="2486025"/>
            <a:chExt cx="617802" cy="228601"/>
          </a:xfrm>
        </p:grpSpPr>
        <p:sp>
          <p:nvSpPr>
            <p:cNvPr id="735" name="SMARTInkShape-841">
              <a:extLst>
                <a:ext uri="{FF2B5EF4-FFF2-40B4-BE49-F238E27FC236}">
                  <a16:creationId xmlns:a16="http://schemas.microsoft.com/office/drawing/2014/main" id="{D879AEB8-36D8-7E18-2E3A-64A51AD40A44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676775" y="2486025"/>
              <a:ext cx="228601" cy="194579"/>
            </a:xfrm>
            <a:custGeom>
              <a:avLst/>
              <a:gdLst/>
              <a:ahLst/>
              <a:cxnLst/>
              <a:rect l="0" t="0" r="0" b="0"/>
              <a:pathLst>
                <a:path w="228601" h="194579">
                  <a:moveTo>
                    <a:pt x="0" y="95250"/>
                  </a:moveTo>
                  <a:lnTo>
                    <a:pt x="0" y="95250"/>
                  </a:lnTo>
                  <a:lnTo>
                    <a:pt x="5056" y="95250"/>
                  </a:lnTo>
                  <a:lnTo>
                    <a:pt x="10361" y="92428"/>
                  </a:lnTo>
                  <a:lnTo>
                    <a:pt x="25510" y="80062"/>
                  </a:lnTo>
                  <a:lnTo>
                    <a:pt x="31798" y="77916"/>
                  </a:lnTo>
                  <a:lnTo>
                    <a:pt x="64062" y="76351"/>
                  </a:lnTo>
                  <a:lnTo>
                    <a:pt x="73628" y="79089"/>
                  </a:lnTo>
                  <a:lnTo>
                    <a:pt x="77660" y="81301"/>
                  </a:lnTo>
                  <a:lnTo>
                    <a:pt x="80349" y="83834"/>
                  </a:lnTo>
                  <a:lnTo>
                    <a:pt x="91799" y="101712"/>
                  </a:lnTo>
                  <a:lnTo>
                    <a:pt x="94227" y="111158"/>
                  </a:lnTo>
                  <a:lnTo>
                    <a:pt x="95210" y="136526"/>
                  </a:lnTo>
                  <a:lnTo>
                    <a:pt x="87638" y="162317"/>
                  </a:lnTo>
                  <a:lnTo>
                    <a:pt x="81989" y="171977"/>
                  </a:lnTo>
                  <a:lnTo>
                    <a:pt x="55249" y="193442"/>
                  </a:lnTo>
                  <a:lnTo>
                    <a:pt x="51650" y="194578"/>
                  </a:lnTo>
                  <a:lnTo>
                    <a:pt x="48191" y="194277"/>
                  </a:lnTo>
                  <a:lnTo>
                    <a:pt x="38268" y="191619"/>
                  </a:lnTo>
                  <a:lnTo>
                    <a:pt x="35037" y="191246"/>
                  </a:lnTo>
                  <a:lnTo>
                    <a:pt x="28625" y="188009"/>
                  </a:lnTo>
                  <a:lnTo>
                    <a:pt x="5958" y="167839"/>
                  </a:lnTo>
                  <a:lnTo>
                    <a:pt x="2649" y="161731"/>
                  </a:lnTo>
                  <a:lnTo>
                    <a:pt x="349" y="146024"/>
                  </a:lnTo>
                  <a:lnTo>
                    <a:pt x="14" y="107391"/>
                  </a:lnTo>
                  <a:lnTo>
                    <a:pt x="2828" y="97824"/>
                  </a:lnTo>
                  <a:lnTo>
                    <a:pt x="18364" y="72110"/>
                  </a:lnTo>
                  <a:lnTo>
                    <a:pt x="53258" y="46211"/>
                  </a:lnTo>
                  <a:lnTo>
                    <a:pt x="97324" y="22328"/>
                  </a:lnTo>
                  <a:lnTo>
                    <a:pt x="110916" y="13789"/>
                  </a:lnTo>
                  <a:lnTo>
                    <a:pt x="135034" y="10086"/>
                  </a:lnTo>
                  <a:lnTo>
                    <a:pt x="176903" y="9574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SMARTInkShape-842">
              <a:extLst>
                <a:ext uri="{FF2B5EF4-FFF2-40B4-BE49-F238E27FC236}">
                  <a16:creationId xmlns:a16="http://schemas.microsoft.com/office/drawing/2014/main" id="{CDA76F78-3541-FE27-1595-0245BA9B02E4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287574" y="2571764"/>
              <a:ext cx="272088" cy="142862"/>
            </a:xfrm>
            <a:custGeom>
              <a:avLst/>
              <a:gdLst/>
              <a:ahLst/>
              <a:cxnLst/>
              <a:rect l="0" t="0" r="0" b="0"/>
              <a:pathLst>
                <a:path w="272088" h="142862">
                  <a:moveTo>
                    <a:pt x="8201" y="133336"/>
                  </a:moveTo>
                  <a:lnTo>
                    <a:pt x="8201" y="133336"/>
                  </a:lnTo>
                  <a:lnTo>
                    <a:pt x="0" y="133336"/>
                  </a:lnTo>
                  <a:lnTo>
                    <a:pt x="4125" y="133336"/>
                  </a:lnTo>
                  <a:lnTo>
                    <a:pt x="51354" y="116860"/>
                  </a:lnTo>
                  <a:lnTo>
                    <a:pt x="93925" y="107021"/>
                  </a:lnTo>
                  <a:lnTo>
                    <a:pt x="129792" y="98140"/>
                  </a:lnTo>
                  <a:lnTo>
                    <a:pt x="171370" y="85658"/>
                  </a:lnTo>
                  <a:lnTo>
                    <a:pt x="177306" y="82500"/>
                  </a:lnTo>
                  <a:lnTo>
                    <a:pt x="223414" y="74195"/>
                  </a:lnTo>
                  <a:lnTo>
                    <a:pt x="250913" y="67653"/>
                  </a:lnTo>
                  <a:lnTo>
                    <a:pt x="258243" y="67102"/>
                  </a:lnTo>
                  <a:lnTo>
                    <a:pt x="260621" y="65897"/>
                  </a:lnTo>
                  <a:lnTo>
                    <a:pt x="262206" y="64035"/>
                  </a:lnTo>
                  <a:lnTo>
                    <a:pt x="263263" y="61735"/>
                  </a:lnTo>
                  <a:lnTo>
                    <a:pt x="262908" y="60202"/>
                  </a:lnTo>
                  <a:lnTo>
                    <a:pt x="261615" y="59180"/>
                  </a:lnTo>
                  <a:lnTo>
                    <a:pt x="259693" y="58499"/>
                  </a:lnTo>
                  <a:lnTo>
                    <a:pt x="249006" y="50859"/>
                  </a:lnTo>
                  <a:lnTo>
                    <a:pt x="242930" y="49055"/>
                  </a:lnTo>
                  <a:lnTo>
                    <a:pt x="240888" y="47515"/>
                  </a:lnTo>
                  <a:lnTo>
                    <a:pt x="236953" y="41350"/>
                  </a:lnTo>
                  <a:lnTo>
                    <a:pt x="209402" y="24956"/>
                  </a:lnTo>
                  <a:lnTo>
                    <a:pt x="203456" y="18845"/>
                  </a:lnTo>
                  <a:lnTo>
                    <a:pt x="197288" y="9454"/>
                  </a:lnTo>
                  <a:lnTo>
                    <a:pt x="194585" y="6298"/>
                  </a:lnTo>
                  <a:lnTo>
                    <a:pt x="188757" y="2791"/>
                  </a:lnTo>
                  <a:lnTo>
                    <a:pt x="179698" y="0"/>
                  </a:lnTo>
                  <a:lnTo>
                    <a:pt x="196960" y="16234"/>
                  </a:lnTo>
                  <a:lnTo>
                    <a:pt x="211708" y="24438"/>
                  </a:lnTo>
                  <a:lnTo>
                    <a:pt x="223251" y="28398"/>
                  </a:lnTo>
                  <a:lnTo>
                    <a:pt x="233374" y="34745"/>
                  </a:lnTo>
                  <a:lnTo>
                    <a:pt x="243077" y="38154"/>
                  </a:lnTo>
                  <a:lnTo>
                    <a:pt x="265404" y="57293"/>
                  </a:lnTo>
                  <a:lnTo>
                    <a:pt x="270680" y="65320"/>
                  </a:lnTo>
                  <a:lnTo>
                    <a:pt x="272087" y="68942"/>
                  </a:lnTo>
                  <a:lnTo>
                    <a:pt x="270828" y="78611"/>
                  </a:lnTo>
                  <a:lnTo>
                    <a:pt x="266741" y="88905"/>
                  </a:lnTo>
                  <a:lnTo>
                    <a:pt x="261396" y="97009"/>
                  </a:lnTo>
                  <a:lnTo>
                    <a:pt x="255493" y="101315"/>
                  </a:lnTo>
                  <a:lnTo>
                    <a:pt x="249342" y="104288"/>
                  </a:lnTo>
                  <a:lnTo>
                    <a:pt x="218826" y="131269"/>
                  </a:lnTo>
                  <a:lnTo>
                    <a:pt x="213643" y="132417"/>
                  </a:lnTo>
                  <a:lnTo>
                    <a:pt x="211837" y="133782"/>
                  </a:lnTo>
                  <a:lnTo>
                    <a:pt x="209831" y="138120"/>
                  </a:lnTo>
                  <a:lnTo>
                    <a:pt x="210355" y="139701"/>
                  </a:lnTo>
                  <a:lnTo>
                    <a:pt x="211762" y="140754"/>
                  </a:lnTo>
                  <a:lnTo>
                    <a:pt x="217751" y="1428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0" name="SMARTInkShape-Group137">
            <a:extLst>
              <a:ext uri="{FF2B5EF4-FFF2-40B4-BE49-F238E27FC236}">
                <a16:creationId xmlns:a16="http://schemas.microsoft.com/office/drawing/2014/main" id="{F272ABBB-9249-7530-64D0-943932E15A4F}"/>
              </a:ext>
            </a:extLst>
          </p:cNvPr>
          <p:cNvGrpSpPr/>
          <p:nvPr/>
        </p:nvGrpSpPr>
        <p:grpSpPr>
          <a:xfrm>
            <a:off x="7562850" y="1754815"/>
            <a:ext cx="1047751" cy="483561"/>
            <a:chOff x="7562850" y="1754815"/>
            <a:chExt cx="1047751" cy="483561"/>
          </a:xfrm>
        </p:grpSpPr>
        <p:sp>
          <p:nvSpPr>
            <p:cNvPr id="738" name="SMARTInkShape-843">
              <a:extLst>
                <a:ext uri="{FF2B5EF4-FFF2-40B4-BE49-F238E27FC236}">
                  <a16:creationId xmlns:a16="http://schemas.microsoft.com/office/drawing/2014/main" id="{41967C1F-C9D2-ABB9-F35F-7A91A52904C9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8143875" y="1754815"/>
              <a:ext cx="466726" cy="283536"/>
            </a:xfrm>
            <a:custGeom>
              <a:avLst/>
              <a:gdLst/>
              <a:ahLst/>
              <a:cxnLst/>
              <a:rect l="0" t="0" r="0" b="0"/>
              <a:pathLst>
                <a:path w="466726" h="283536">
                  <a:moveTo>
                    <a:pt x="0" y="283535"/>
                  </a:moveTo>
                  <a:lnTo>
                    <a:pt x="0" y="283535"/>
                  </a:lnTo>
                  <a:lnTo>
                    <a:pt x="8201" y="283535"/>
                  </a:lnTo>
                  <a:lnTo>
                    <a:pt x="8643" y="282477"/>
                  </a:lnTo>
                  <a:lnTo>
                    <a:pt x="9134" y="278479"/>
                  </a:lnTo>
                  <a:lnTo>
                    <a:pt x="45283" y="235589"/>
                  </a:lnTo>
                  <a:lnTo>
                    <a:pt x="82971" y="191441"/>
                  </a:lnTo>
                  <a:lnTo>
                    <a:pt x="115630" y="145157"/>
                  </a:lnTo>
                  <a:lnTo>
                    <a:pt x="139591" y="99462"/>
                  </a:lnTo>
                  <a:lnTo>
                    <a:pt x="159096" y="57762"/>
                  </a:lnTo>
                  <a:lnTo>
                    <a:pt x="161911" y="36341"/>
                  </a:lnTo>
                  <a:lnTo>
                    <a:pt x="161920" y="41076"/>
                  </a:lnTo>
                  <a:lnTo>
                    <a:pt x="164746" y="46306"/>
                  </a:lnTo>
                  <a:lnTo>
                    <a:pt x="166981" y="49182"/>
                  </a:lnTo>
                  <a:lnTo>
                    <a:pt x="166641" y="60845"/>
                  </a:lnTo>
                  <a:lnTo>
                    <a:pt x="162856" y="99259"/>
                  </a:lnTo>
                  <a:lnTo>
                    <a:pt x="163167" y="140008"/>
                  </a:lnTo>
                  <a:lnTo>
                    <a:pt x="171641" y="183603"/>
                  </a:lnTo>
                  <a:lnTo>
                    <a:pt x="178798" y="200421"/>
                  </a:lnTo>
                  <a:lnTo>
                    <a:pt x="184593" y="208848"/>
                  </a:lnTo>
                  <a:lnTo>
                    <a:pt x="198862" y="219543"/>
                  </a:lnTo>
                  <a:lnTo>
                    <a:pt x="213266" y="220522"/>
                  </a:lnTo>
                  <a:lnTo>
                    <a:pt x="229193" y="216371"/>
                  </a:lnTo>
                  <a:lnTo>
                    <a:pt x="243329" y="207470"/>
                  </a:lnTo>
                  <a:lnTo>
                    <a:pt x="253843" y="193637"/>
                  </a:lnTo>
                  <a:lnTo>
                    <a:pt x="272611" y="148577"/>
                  </a:lnTo>
                  <a:lnTo>
                    <a:pt x="285662" y="104438"/>
                  </a:lnTo>
                  <a:lnTo>
                    <a:pt x="293377" y="64831"/>
                  </a:lnTo>
                  <a:lnTo>
                    <a:pt x="295959" y="28550"/>
                  </a:lnTo>
                  <a:lnTo>
                    <a:pt x="300651" y="13015"/>
                  </a:lnTo>
                  <a:lnTo>
                    <a:pt x="298397" y="2768"/>
                  </a:lnTo>
                  <a:lnTo>
                    <a:pt x="299474" y="1107"/>
                  </a:lnTo>
                  <a:lnTo>
                    <a:pt x="301249" y="0"/>
                  </a:lnTo>
                  <a:lnTo>
                    <a:pt x="302433" y="320"/>
                  </a:lnTo>
                  <a:lnTo>
                    <a:pt x="303223" y="1592"/>
                  </a:lnTo>
                  <a:lnTo>
                    <a:pt x="304098" y="7943"/>
                  </a:lnTo>
                  <a:lnTo>
                    <a:pt x="304708" y="51804"/>
                  </a:lnTo>
                  <a:lnTo>
                    <a:pt x="309828" y="92695"/>
                  </a:lnTo>
                  <a:lnTo>
                    <a:pt x="314496" y="138711"/>
                  </a:lnTo>
                  <a:lnTo>
                    <a:pt x="322409" y="182972"/>
                  </a:lnTo>
                  <a:lnTo>
                    <a:pt x="328480" y="203527"/>
                  </a:lnTo>
                  <a:lnTo>
                    <a:pt x="332229" y="207971"/>
                  </a:lnTo>
                  <a:lnTo>
                    <a:pt x="342037" y="212909"/>
                  </a:lnTo>
                  <a:lnTo>
                    <a:pt x="383084" y="216513"/>
                  </a:lnTo>
                  <a:lnTo>
                    <a:pt x="410193" y="206644"/>
                  </a:lnTo>
                  <a:lnTo>
                    <a:pt x="466725" y="1787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SMARTInkShape-844">
              <a:extLst>
                <a:ext uri="{FF2B5EF4-FFF2-40B4-BE49-F238E27FC236}">
                  <a16:creationId xmlns:a16="http://schemas.microsoft.com/office/drawing/2014/main" id="{B3EA7A50-F698-5405-147D-CCC06954AE5A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562850" y="2003666"/>
              <a:ext cx="405272" cy="234710"/>
            </a:xfrm>
            <a:custGeom>
              <a:avLst/>
              <a:gdLst/>
              <a:ahLst/>
              <a:cxnLst/>
              <a:rect l="0" t="0" r="0" b="0"/>
              <a:pathLst>
                <a:path w="405272" h="234710">
                  <a:moveTo>
                    <a:pt x="0" y="234709"/>
                  </a:moveTo>
                  <a:lnTo>
                    <a:pt x="0" y="234709"/>
                  </a:lnTo>
                  <a:lnTo>
                    <a:pt x="17325" y="219500"/>
                  </a:lnTo>
                  <a:lnTo>
                    <a:pt x="61182" y="194985"/>
                  </a:lnTo>
                  <a:lnTo>
                    <a:pt x="105306" y="170224"/>
                  </a:lnTo>
                  <a:lnTo>
                    <a:pt x="142980" y="155767"/>
                  </a:lnTo>
                  <a:lnTo>
                    <a:pt x="176537" y="145937"/>
                  </a:lnTo>
                  <a:lnTo>
                    <a:pt x="223405" y="126209"/>
                  </a:lnTo>
                  <a:lnTo>
                    <a:pt x="268888" y="105248"/>
                  </a:lnTo>
                  <a:lnTo>
                    <a:pt x="308388" y="88988"/>
                  </a:lnTo>
                  <a:lnTo>
                    <a:pt x="348431" y="73476"/>
                  </a:lnTo>
                  <a:lnTo>
                    <a:pt x="381533" y="57000"/>
                  </a:lnTo>
                  <a:lnTo>
                    <a:pt x="389341" y="46102"/>
                  </a:lnTo>
                  <a:lnTo>
                    <a:pt x="390505" y="33920"/>
                  </a:lnTo>
                  <a:lnTo>
                    <a:pt x="390516" y="29759"/>
                  </a:lnTo>
                  <a:lnTo>
                    <a:pt x="389461" y="28225"/>
                  </a:lnTo>
                  <a:lnTo>
                    <a:pt x="387700" y="27203"/>
                  </a:lnTo>
                  <a:lnTo>
                    <a:pt x="385466" y="26522"/>
                  </a:lnTo>
                  <a:lnTo>
                    <a:pt x="373220" y="18882"/>
                  </a:lnTo>
                  <a:lnTo>
                    <a:pt x="335928" y="13002"/>
                  </a:lnTo>
                  <a:lnTo>
                    <a:pt x="328160" y="9173"/>
                  </a:lnTo>
                  <a:lnTo>
                    <a:pt x="311300" y="6512"/>
                  </a:lnTo>
                  <a:lnTo>
                    <a:pt x="281252" y="6112"/>
                  </a:lnTo>
                  <a:lnTo>
                    <a:pt x="279577" y="5053"/>
                  </a:lnTo>
                  <a:lnTo>
                    <a:pt x="278460" y="3288"/>
                  </a:lnTo>
                  <a:lnTo>
                    <a:pt x="277714" y="1053"/>
                  </a:lnTo>
                  <a:lnTo>
                    <a:pt x="276160" y="622"/>
                  </a:lnTo>
                  <a:lnTo>
                    <a:pt x="271611" y="2965"/>
                  </a:lnTo>
                  <a:lnTo>
                    <a:pt x="271032" y="2954"/>
                  </a:lnTo>
                  <a:lnTo>
                    <a:pt x="273211" y="121"/>
                  </a:lnTo>
                  <a:lnTo>
                    <a:pt x="274216" y="0"/>
                  </a:lnTo>
                  <a:lnTo>
                    <a:pt x="274886" y="978"/>
                  </a:lnTo>
                  <a:lnTo>
                    <a:pt x="276147" y="5809"/>
                  </a:lnTo>
                  <a:lnTo>
                    <a:pt x="293525" y="7150"/>
                  </a:lnTo>
                  <a:lnTo>
                    <a:pt x="303670" y="11158"/>
                  </a:lnTo>
                  <a:lnTo>
                    <a:pt x="315233" y="10822"/>
                  </a:lnTo>
                  <a:lnTo>
                    <a:pt x="321280" y="9251"/>
                  </a:lnTo>
                  <a:lnTo>
                    <a:pt x="326371" y="9262"/>
                  </a:lnTo>
                  <a:lnTo>
                    <a:pt x="373642" y="15496"/>
                  </a:lnTo>
                  <a:lnTo>
                    <a:pt x="390232" y="15631"/>
                  </a:lnTo>
                  <a:lnTo>
                    <a:pt x="395495" y="20690"/>
                  </a:lnTo>
                  <a:lnTo>
                    <a:pt x="398025" y="25995"/>
                  </a:lnTo>
                  <a:lnTo>
                    <a:pt x="398700" y="28891"/>
                  </a:lnTo>
                  <a:lnTo>
                    <a:pt x="404706" y="38024"/>
                  </a:lnTo>
                  <a:lnTo>
                    <a:pt x="405271" y="42203"/>
                  </a:lnTo>
                  <a:lnTo>
                    <a:pt x="394102" y="82886"/>
                  </a:lnTo>
                  <a:lnTo>
                    <a:pt x="390527" y="102706"/>
                  </a:lnTo>
                  <a:lnTo>
                    <a:pt x="383195" y="122243"/>
                  </a:lnTo>
                  <a:lnTo>
                    <a:pt x="382463" y="127982"/>
                  </a:lnTo>
                  <a:lnTo>
                    <a:pt x="376006" y="140002"/>
                  </a:lnTo>
                  <a:lnTo>
                    <a:pt x="366115" y="155848"/>
                  </a:lnTo>
                  <a:lnTo>
                    <a:pt x="362743" y="163676"/>
                  </a:lnTo>
                  <a:lnTo>
                    <a:pt x="352425" y="1775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1" name="SMARTInkShape-845">
            <a:extLst>
              <a:ext uri="{FF2B5EF4-FFF2-40B4-BE49-F238E27FC236}">
                <a16:creationId xmlns:a16="http://schemas.microsoft.com/office/drawing/2014/main" id="{F39C73B9-58B3-D162-6556-FD6E474EBD2E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952625" y="2609969"/>
            <a:ext cx="790576" cy="52995"/>
          </a:xfrm>
          <a:custGeom>
            <a:avLst/>
            <a:gdLst/>
            <a:ahLst/>
            <a:cxnLst/>
            <a:rect l="0" t="0" r="0" b="0"/>
            <a:pathLst>
              <a:path w="790576" h="52995">
                <a:moveTo>
                  <a:pt x="19050" y="37981"/>
                </a:moveTo>
                <a:lnTo>
                  <a:pt x="19050" y="37981"/>
                </a:lnTo>
                <a:lnTo>
                  <a:pt x="9641" y="37981"/>
                </a:lnTo>
                <a:lnTo>
                  <a:pt x="0" y="47506"/>
                </a:lnTo>
                <a:lnTo>
                  <a:pt x="27723" y="47506"/>
                </a:lnTo>
                <a:lnTo>
                  <a:pt x="36310" y="50328"/>
                </a:lnTo>
                <a:lnTo>
                  <a:pt x="40081" y="52562"/>
                </a:lnTo>
                <a:lnTo>
                  <a:pt x="44713" y="52994"/>
                </a:lnTo>
                <a:lnTo>
                  <a:pt x="92209" y="47782"/>
                </a:lnTo>
                <a:lnTo>
                  <a:pt x="138388" y="47530"/>
                </a:lnTo>
                <a:lnTo>
                  <a:pt x="181638" y="47509"/>
                </a:lnTo>
                <a:lnTo>
                  <a:pt x="228687" y="47507"/>
                </a:lnTo>
                <a:lnTo>
                  <a:pt x="263895" y="44684"/>
                </a:lnTo>
                <a:lnTo>
                  <a:pt x="290563" y="39967"/>
                </a:lnTo>
                <a:lnTo>
                  <a:pt x="332444" y="38373"/>
                </a:lnTo>
                <a:lnTo>
                  <a:pt x="378895" y="37000"/>
                </a:lnTo>
                <a:lnTo>
                  <a:pt x="426014" y="30457"/>
                </a:lnTo>
                <a:lnTo>
                  <a:pt x="466209" y="28851"/>
                </a:lnTo>
                <a:lnTo>
                  <a:pt x="510211" y="27476"/>
                </a:lnTo>
                <a:lnTo>
                  <a:pt x="553369" y="20265"/>
                </a:lnTo>
                <a:lnTo>
                  <a:pt x="592848" y="19195"/>
                </a:lnTo>
                <a:lnTo>
                  <a:pt x="634387" y="19009"/>
                </a:lnTo>
                <a:lnTo>
                  <a:pt x="677034" y="18954"/>
                </a:lnTo>
                <a:lnTo>
                  <a:pt x="719152" y="18934"/>
                </a:lnTo>
                <a:lnTo>
                  <a:pt x="759807" y="11392"/>
                </a:lnTo>
                <a:lnTo>
                  <a:pt x="781910" y="9798"/>
                </a:lnTo>
                <a:lnTo>
                  <a:pt x="784798" y="8609"/>
                </a:lnTo>
                <a:lnTo>
                  <a:pt x="786724" y="6759"/>
                </a:lnTo>
                <a:lnTo>
                  <a:pt x="790508" y="0"/>
                </a:lnTo>
                <a:lnTo>
                  <a:pt x="790575" y="9406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Values of a Normally Distributed Random Variable</a:t>
            </a:r>
          </a:p>
        </p:txBody>
      </p:sp>
      <p:grpSp>
        <p:nvGrpSpPr>
          <p:cNvPr id="10" name="SMARTInkShape-Group139">
            <a:extLst>
              <a:ext uri="{FF2B5EF4-FFF2-40B4-BE49-F238E27FC236}">
                <a16:creationId xmlns:a16="http://schemas.microsoft.com/office/drawing/2014/main" id="{C786B8A0-1195-CF70-66C6-3860BDE6E089}"/>
              </a:ext>
            </a:extLst>
          </p:cNvPr>
          <p:cNvGrpSpPr/>
          <p:nvPr/>
        </p:nvGrpSpPr>
        <p:grpSpPr>
          <a:xfrm>
            <a:off x="381556" y="1362075"/>
            <a:ext cx="1066245" cy="209551"/>
            <a:chOff x="381556" y="1362075"/>
            <a:chExt cx="1066245" cy="209551"/>
          </a:xfrm>
        </p:grpSpPr>
        <p:sp>
          <p:nvSpPr>
            <p:cNvPr id="3" name="SMARTInkShape-846">
              <a:extLst>
                <a:ext uri="{FF2B5EF4-FFF2-40B4-BE49-F238E27FC236}">
                  <a16:creationId xmlns:a16="http://schemas.microsoft.com/office/drawing/2014/main" id="{2FCA3DCC-08AE-93BC-D854-4226F1850C09}"/>
                </a:ext>
              </a:extLst>
            </p:cNvPr>
            <p:cNvSpPr/>
            <p:nvPr>
              <p:custDataLst>
                <p:tags r:id="rId245"/>
              </p:custDataLst>
            </p:nvPr>
          </p:nvSpPr>
          <p:spPr>
            <a:xfrm>
              <a:off x="1438275" y="14954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847">
              <a:extLst>
                <a:ext uri="{FF2B5EF4-FFF2-40B4-BE49-F238E27FC236}">
                  <a16:creationId xmlns:a16="http://schemas.microsoft.com/office/drawing/2014/main" id="{8476B2FD-F99F-E9BF-DD20-43BDEBDBE7B7}"/>
                </a:ext>
              </a:extLst>
            </p:cNvPr>
            <p:cNvSpPr/>
            <p:nvPr>
              <p:custDataLst>
                <p:tags r:id="rId246"/>
              </p:custDataLst>
            </p:nvPr>
          </p:nvSpPr>
          <p:spPr>
            <a:xfrm>
              <a:off x="1432787" y="1390650"/>
              <a:ext cx="5489" cy="1"/>
            </a:xfrm>
            <a:custGeom>
              <a:avLst/>
              <a:gdLst/>
              <a:ahLst/>
              <a:cxnLst/>
              <a:rect l="0" t="0" r="0" b="0"/>
              <a:pathLst>
                <a:path w="5489" h="1">
                  <a:moveTo>
                    <a:pt x="5488" y="0"/>
                  </a:moveTo>
                  <a:lnTo>
                    <a:pt x="548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848">
              <a:extLst>
                <a:ext uri="{FF2B5EF4-FFF2-40B4-BE49-F238E27FC236}">
                  <a16:creationId xmlns:a16="http://schemas.microsoft.com/office/drawing/2014/main" id="{7D59F05E-800C-73AB-96E9-C032A323F4EA}"/>
                </a:ext>
              </a:extLst>
            </p:cNvPr>
            <p:cNvSpPr/>
            <p:nvPr>
              <p:custDataLst>
                <p:tags r:id="rId247"/>
              </p:custDataLst>
            </p:nvPr>
          </p:nvSpPr>
          <p:spPr>
            <a:xfrm>
              <a:off x="896839" y="1428753"/>
              <a:ext cx="341412" cy="114298"/>
            </a:xfrm>
            <a:custGeom>
              <a:avLst/>
              <a:gdLst/>
              <a:ahLst/>
              <a:cxnLst/>
              <a:rect l="0" t="0" r="0" b="0"/>
              <a:pathLst>
                <a:path w="341412" h="114298">
                  <a:moveTo>
                    <a:pt x="46136" y="57147"/>
                  </a:moveTo>
                  <a:lnTo>
                    <a:pt x="46136" y="57147"/>
                  </a:lnTo>
                  <a:lnTo>
                    <a:pt x="54337" y="57147"/>
                  </a:lnTo>
                  <a:lnTo>
                    <a:pt x="63004" y="50601"/>
                  </a:lnTo>
                  <a:lnTo>
                    <a:pt x="71830" y="47446"/>
                  </a:lnTo>
                  <a:lnTo>
                    <a:pt x="93778" y="31198"/>
                  </a:lnTo>
                  <a:lnTo>
                    <a:pt x="101408" y="29091"/>
                  </a:lnTo>
                  <a:lnTo>
                    <a:pt x="102034" y="27860"/>
                  </a:lnTo>
                  <a:lnTo>
                    <a:pt x="102729" y="23669"/>
                  </a:lnTo>
                  <a:lnTo>
                    <a:pt x="105861" y="18279"/>
                  </a:lnTo>
                  <a:lnTo>
                    <a:pt x="108178" y="15360"/>
                  </a:lnTo>
                  <a:lnTo>
                    <a:pt x="108664" y="13414"/>
                  </a:lnTo>
                  <a:lnTo>
                    <a:pt x="107929" y="12117"/>
                  </a:lnTo>
                  <a:lnTo>
                    <a:pt x="103367" y="9567"/>
                  </a:lnTo>
                  <a:lnTo>
                    <a:pt x="95092" y="1325"/>
                  </a:lnTo>
                  <a:lnTo>
                    <a:pt x="85677" y="114"/>
                  </a:lnTo>
                  <a:lnTo>
                    <a:pt x="52751" y="0"/>
                  </a:lnTo>
                  <a:lnTo>
                    <a:pt x="46253" y="2821"/>
                  </a:lnTo>
                  <a:lnTo>
                    <a:pt x="27096" y="16473"/>
                  </a:lnTo>
                  <a:lnTo>
                    <a:pt x="23918" y="17331"/>
                  </a:lnTo>
                  <a:lnTo>
                    <a:pt x="17564" y="23929"/>
                  </a:lnTo>
                  <a:lnTo>
                    <a:pt x="12271" y="33917"/>
                  </a:lnTo>
                  <a:lnTo>
                    <a:pt x="8232" y="49323"/>
                  </a:lnTo>
                  <a:lnTo>
                    <a:pt x="6050" y="51931"/>
                  </a:lnTo>
                  <a:lnTo>
                    <a:pt x="3537" y="53670"/>
                  </a:lnTo>
                  <a:lnTo>
                    <a:pt x="1862" y="55887"/>
                  </a:lnTo>
                  <a:lnTo>
                    <a:pt x="0" y="61173"/>
                  </a:lnTo>
                  <a:lnTo>
                    <a:pt x="4009" y="75156"/>
                  </a:lnTo>
                  <a:lnTo>
                    <a:pt x="11899" y="92704"/>
                  </a:lnTo>
                  <a:lnTo>
                    <a:pt x="17867" y="99408"/>
                  </a:lnTo>
                  <a:lnTo>
                    <a:pt x="40434" y="108769"/>
                  </a:lnTo>
                  <a:lnTo>
                    <a:pt x="56206" y="112659"/>
                  </a:lnTo>
                  <a:lnTo>
                    <a:pt x="66839" y="107925"/>
                  </a:lnTo>
                  <a:lnTo>
                    <a:pt x="111381" y="68020"/>
                  </a:lnTo>
                  <a:lnTo>
                    <a:pt x="134632" y="31587"/>
                  </a:lnTo>
                  <a:lnTo>
                    <a:pt x="143319" y="10337"/>
                  </a:lnTo>
                  <a:lnTo>
                    <a:pt x="149411" y="2040"/>
                  </a:lnTo>
                  <a:lnTo>
                    <a:pt x="149911" y="2417"/>
                  </a:lnTo>
                  <a:lnTo>
                    <a:pt x="150714" y="10627"/>
                  </a:lnTo>
                  <a:lnTo>
                    <a:pt x="150779" y="13434"/>
                  </a:lnTo>
                  <a:lnTo>
                    <a:pt x="159546" y="56699"/>
                  </a:lnTo>
                  <a:lnTo>
                    <a:pt x="161231" y="72066"/>
                  </a:lnTo>
                  <a:lnTo>
                    <a:pt x="177759" y="110621"/>
                  </a:lnTo>
                  <a:lnTo>
                    <a:pt x="179393" y="111846"/>
                  </a:lnTo>
                  <a:lnTo>
                    <a:pt x="184031" y="113208"/>
                  </a:lnTo>
                  <a:lnTo>
                    <a:pt x="192592" y="113974"/>
                  </a:lnTo>
                  <a:lnTo>
                    <a:pt x="198716" y="111331"/>
                  </a:lnTo>
                  <a:lnTo>
                    <a:pt x="201831" y="109145"/>
                  </a:lnTo>
                  <a:lnTo>
                    <a:pt x="205292" y="103893"/>
                  </a:lnTo>
                  <a:lnTo>
                    <a:pt x="207889" y="98031"/>
                  </a:lnTo>
                  <a:lnTo>
                    <a:pt x="243009" y="51677"/>
                  </a:lnTo>
                  <a:lnTo>
                    <a:pt x="251460" y="41533"/>
                  </a:lnTo>
                  <a:lnTo>
                    <a:pt x="253808" y="35038"/>
                  </a:lnTo>
                  <a:lnTo>
                    <a:pt x="260496" y="28623"/>
                  </a:lnTo>
                  <a:lnTo>
                    <a:pt x="282103" y="11407"/>
                  </a:lnTo>
                  <a:lnTo>
                    <a:pt x="283881" y="11837"/>
                  </a:lnTo>
                  <a:lnTo>
                    <a:pt x="288678" y="15137"/>
                  </a:lnTo>
                  <a:lnTo>
                    <a:pt x="291516" y="20131"/>
                  </a:lnTo>
                  <a:lnTo>
                    <a:pt x="308886" y="67282"/>
                  </a:lnTo>
                  <a:lnTo>
                    <a:pt x="320883" y="110434"/>
                  </a:lnTo>
                  <a:lnTo>
                    <a:pt x="323492" y="111722"/>
                  </a:lnTo>
                  <a:lnTo>
                    <a:pt x="341411" y="1142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849">
              <a:extLst>
                <a:ext uri="{FF2B5EF4-FFF2-40B4-BE49-F238E27FC236}">
                  <a16:creationId xmlns:a16="http://schemas.microsoft.com/office/drawing/2014/main" id="{D76ABF53-B1FA-B49C-F795-71500B5E1907}"/>
                </a:ext>
              </a:extLst>
            </p:cNvPr>
            <p:cNvSpPr/>
            <p:nvPr>
              <p:custDataLst>
                <p:tags r:id="rId248"/>
              </p:custDataLst>
            </p:nvPr>
          </p:nvSpPr>
          <p:spPr>
            <a:xfrm>
              <a:off x="781050" y="1438391"/>
              <a:ext cx="95251" cy="102697"/>
            </a:xfrm>
            <a:custGeom>
              <a:avLst/>
              <a:gdLst/>
              <a:ahLst/>
              <a:cxnLst/>
              <a:rect l="0" t="0" r="0" b="0"/>
              <a:pathLst>
                <a:path w="95251" h="102697">
                  <a:moveTo>
                    <a:pt x="0" y="9409"/>
                  </a:moveTo>
                  <a:lnTo>
                    <a:pt x="0" y="9409"/>
                  </a:lnTo>
                  <a:lnTo>
                    <a:pt x="9409" y="0"/>
                  </a:lnTo>
                  <a:lnTo>
                    <a:pt x="9491" y="4975"/>
                  </a:lnTo>
                  <a:lnTo>
                    <a:pt x="21282" y="50653"/>
                  </a:lnTo>
                  <a:lnTo>
                    <a:pt x="30757" y="84213"/>
                  </a:lnTo>
                  <a:lnTo>
                    <a:pt x="41706" y="98033"/>
                  </a:lnTo>
                  <a:lnTo>
                    <a:pt x="50639" y="101715"/>
                  </a:lnTo>
                  <a:lnTo>
                    <a:pt x="55984" y="102696"/>
                  </a:lnTo>
                  <a:lnTo>
                    <a:pt x="64746" y="100964"/>
                  </a:lnTo>
                  <a:lnTo>
                    <a:pt x="68564" y="99021"/>
                  </a:lnTo>
                  <a:lnTo>
                    <a:pt x="71109" y="94550"/>
                  </a:lnTo>
                  <a:lnTo>
                    <a:pt x="75530" y="60759"/>
                  </a:lnTo>
                  <a:lnTo>
                    <a:pt x="76141" y="35415"/>
                  </a:lnTo>
                  <a:lnTo>
                    <a:pt x="78996" y="28728"/>
                  </a:lnTo>
                  <a:lnTo>
                    <a:pt x="82734" y="22229"/>
                  </a:lnTo>
                  <a:lnTo>
                    <a:pt x="84396" y="15812"/>
                  </a:lnTo>
                  <a:lnTo>
                    <a:pt x="85897" y="13678"/>
                  </a:lnTo>
                  <a:lnTo>
                    <a:pt x="95250" y="9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850">
              <a:extLst>
                <a:ext uri="{FF2B5EF4-FFF2-40B4-BE49-F238E27FC236}">
                  <a16:creationId xmlns:a16="http://schemas.microsoft.com/office/drawing/2014/main" id="{DED18069-8D23-E2C8-D2FF-08010A736D0D}"/>
                </a:ext>
              </a:extLst>
            </p:cNvPr>
            <p:cNvSpPr/>
            <p:nvPr>
              <p:custDataLst>
                <p:tags r:id="rId249"/>
              </p:custDataLst>
            </p:nvPr>
          </p:nvSpPr>
          <p:spPr>
            <a:xfrm>
              <a:off x="685800" y="1438275"/>
              <a:ext cx="5489" cy="19051"/>
            </a:xfrm>
            <a:custGeom>
              <a:avLst/>
              <a:gdLst/>
              <a:ahLst/>
              <a:cxnLst/>
              <a:rect l="0" t="0" r="0" b="0"/>
              <a:pathLst>
                <a:path w="5489" h="19051">
                  <a:moveTo>
                    <a:pt x="0" y="19050"/>
                  </a:moveTo>
                  <a:lnTo>
                    <a:pt x="0" y="19050"/>
                  </a:lnTo>
                  <a:lnTo>
                    <a:pt x="5057" y="8937"/>
                  </a:lnTo>
                  <a:lnTo>
                    <a:pt x="5488" y="595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851">
              <a:extLst>
                <a:ext uri="{FF2B5EF4-FFF2-40B4-BE49-F238E27FC236}">
                  <a16:creationId xmlns:a16="http://schemas.microsoft.com/office/drawing/2014/main" id="{BE1D0E67-6AB0-FE94-4808-0EE31FFC4749}"/>
                </a:ext>
              </a:extLst>
            </p:cNvPr>
            <p:cNvSpPr/>
            <p:nvPr>
              <p:custDataLst>
                <p:tags r:id="rId250"/>
              </p:custDataLst>
            </p:nvPr>
          </p:nvSpPr>
          <p:spPr>
            <a:xfrm>
              <a:off x="668074" y="1485900"/>
              <a:ext cx="8202" cy="76201"/>
            </a:xfrm>
            <a:custGeom>
              <a:avLst/>
              <a:gdLst/>
              <a:ahLst/>
              <a:cxnLst/>
              <a:rect l="0" t="0" r="0" b="0"/>
              <a:pathLst>
                <a:path w="8202" h="76201">
                  <a:moveTo>
                    <a:pt x="8201" y="0"/>
                  </a:moveTo>
                  <a:lnTo>
                    <a:pt x="8201" y="0"/>
                  </a:lnTo>
                  <a:lnTo>
                    <a:pt x="7143" y="27627"/>
                  </a:lnTo>
                  <a:lnTo>
                    <a:pt x="0" y="57692"/>
                  </a:lnTo>
                  <a:lnTo>
                    <a:pt x="8201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852">
              <a:extLst>
                <a:ext uri="{FF2B5EF4-FFF2-40B4-BE49-F238E27FC236}">
                  <a16:creationId xmlns:a16="http://schemas.microsoft.com/office/drawing/2014/main" id="{7FBCDCED-6DE4-3375-B8A7-4EE5629CAB32}"/>
                </a:ext>
              </a:extLst>
            </p:cNvPr>
            <p:cNvSpPr/>
            <p:nvPr>
              <p:custDataLst>
                <p:tags r:id="rId251"/>
              </p:custDataLst>
            </p:nvPr>
          </p:nvSpPr>
          <p:spPr>
            <a:xfrm>
              <a:off x="381556" y="1362075"/>
              <a:ext cx="228045" cy="209551"/>
            </a:xfrm>
            <a:custGeom>
              <a:avLst/>
              <a:gdLst/>
              <a:ahLst/>
              <a:cxnLst/>
              <a:rect l="0" t="0" r="0" b="0"/>
              <a:pathLst>
                <a:path w="228045" h="209551">
                  <a:moveTo>
                    <a:pt x="75644" y="0"/>
                  </a:moveTo>
                  <a:lnTo>
                    <a:pt x="75644" y="0"/>
                  </a:lnTo>
                  <a:lnTo>
                    <a:pt x="81132" y="0"/>
                  </a:lnTo>
                  <a:lnTo>
                    <a:pt x="75726" y="0"/>
                  </a:lnTo>
                  <a:lnTo>
                    <a:pt x="81148" y="0"/>
                  </a:lnTo>
                  <a:lnTo>
                    <a:pt x="42166" y="0"/>
                  </a:lnTo>
                  <a:lnTo>
                    <a:pt x="36776" y="2822"/>
                  </a:lnTo>
                  <a:lnTo>
                    <a:pt x="30853" y="6546"/>
                  </a:lnTo>
                  <a:lnTo>
                    <a:pt x="24692" y="8201"/>
                  </a:lnTo>
                  <a:lnTo>
                    <a:pt x="18427" y="14581"/>
                  </a:lnTo>
                  <a:lnTo>
                    <a:pt x="5781" y="40980"/>
                  </a:lnTo>
                  <a:lnTo>
                    <a:pt x="278" y="86104"/>
                  </a:lnTo>
                  <a:lnTo>
                    <a:pt x="0" y="95503"/>
                  </a:lnTo>
                  <a:lnTo>
                    <a:pt x="5336" y="111590"/>
                  </a:lnTo>
                  <a:lnTo>
                    <a:pt x="14595" y="129725"/>
                  </a:lnTo>
                  <a:lnTo>
                    <a:pt x="15895" y="134108"/>
                  </a:lnTo>
                  <a:lnTo>
                    <a:pt x="39724" y="163564"/>
                  </a:lnTo>
                  <a:lnTo>
                    <a:pt x="55006" y="174170"/>
                  </a:lnTo>
                  <a:lnTo>
                    <a:pt x="85678" y="186177"/>
                  </a:lnTo>
                  <a:lnTo>
                    <a:pt x="109630" y="189931"/>
                  </a:lnTo>
                  <a:lnTo>
                    <a:pt x="114738" y="187425"/>
                  </a:lnTo>
                  <a:lnTo>
                    <a:pt x="121584" y="182249"/>
                  </a:lnTo>
                  <a:lnTo>
                    <a:pt x="121087" y="180766"/>
                  </a:lnTo>
                  <a:lnTo>
                    <a:pt x="116390" y="173622"/>
                  </a:lnTo>
                  <a:lnTo>
                    <a:pt x="114093" y="163675"/>
                  </a:lnTo>
                  <a:lnTo>
                    <a:pt x="113847" y="157387"/>
                  </a:lnTo>
                  <a:lnTo>
                    <a:pt x="116612" y="151794"/>
                  </a:lnTo>
                  <a:lnTo>
                    <a:pt x="118831" y="148821"/>
                  </a:lnTo>
                  <a:lnTo>
                    <a:pt x="124119" y="145518"/>
                  </a:lnTo>
                  <a:lnTo>
                    <a:pt x="129997" y="142991"/>
                  </a:lnTo>
                  <a:lnTo>
                    <a:pt x="139256" y="136677"/>
                  </a:lnTo>
                  <a:lnTo>
                    <a:pt x="148702" y="134336"/>
                  </a:lnTo>
                  <a:lnTo>
                    <a:pt x="155034" y="133788"/>
                  </a:lnTo>
                  <a:lnTo>
                    <a:pt x="161376" y="130723"/>
                  </a:lnTo>
                  <a:lnTo>
                    <a:pt x="164548" y="128423"/>
                  </a:lnTo>
                  <a:lnTo>
                    <a:pt x="186739" y="124229"/>
                  </a:lnTo>
                  <a:lnTo>
                    <a:pt x="202920" y="123860"/>
                  </a:lnTo>
                  <a:lnTo>
                    <a:pt x="204945" y="124907"/>
                  </a:lnTo>
                  <a:lnTo>
                    <a:pt x="206294" y="126663"/>
                  </a:lnTo>
                  <a:lnTo>
                    <a:pt x="208853" y="131436"/>
                  </a:lnTo>
                  <a:lnTo>
                    <a:pt x="213517" y="137086"/>
                  </a:lnTo>
                  <a:lnTo>
                    <a:pt x="214126" y="140074"/>
                  </a:lnTo>
                  <a:lnTo>
                    <a:pt x="213474" y="143124"/>
                  </a:lnTo>
                  <a:lnTo>
                    <a:pt x="211981" y="146216"/>
                  </a:lnTo>
                  <a:lnTo>
                    <a:pt x="209029" y="192139"/>
                  </a:lnTo>
                  <a:lnTo>
                    <a:pt x="209001" y="203524"/>
                  </a:lnTo>
                  <a:lnTo>
                    <a:pt x="211115" y="205533"/>
                  </a:lnTo>
                  <a:lnTo>
                    <a:pt x="228044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SMARTInkShape-Group140">
            <a:extLst>
              <a:ext uri="{FF2B5EF4-FFF2-40B4-BE49-F238E27FC236}">
                <a16:creationId xmlns:a16="http://schemas.microsoft.com/office/drawing/2014/main" id="{C1BA4ECB-F219-187F-F408-6DBA535314A0}"/>
              </a:ext>
            </a:extLst>
          </p:cNvPr>
          <p:cNvGrpSpPr/>
          <p:nvPr/>
        </p:nvGrpSpPr>
        <p:grpSpPr>
          <a:xfrm>
            <a:off x="1855018" y="1354417"/>
            <a:ext cx="792933" cy="167698"/>
            <a:chOff x="1855018" y="1354417"/>
            <a:chExt cx="792933" cy="167698"/>
          </a:xfrm>
        </p:grpSpPr>
        <p:sp>
          <p:nvSpPr>
            <p:cNvPr id="11" name="SMARTInkShape-853">
              <a:extLst>
                <a:ext uri="{FF2B5EF4-FFF2-40B4-BE49-F238E27FC236}">
                  <a16:creationId xmlns:a16="http://schemas.microsoft.com/office/drawing/2014/main" id="{77B7F0A2-EADB-D241-CDA0-299B3A3CBBA2}"/>
                </a:ext>
              </a:extLst>
            </p:cNvPr>
            <p:cNvSpPr/>
            <p:nvPr>
              <p:custDataLst>
                <p:tags r:id="rId241"/>
              </p:custDataLst>
            </p:nvPr>
          </p:nvSpPr>
          <p:spPr>
            <a:xfrm>
              <a:off x="2434810" y="1372146"/>
              <a:ext cx="213141" cy="121230"/>
            </a:xfrm>
            <a:custGeom>
              <a:avLst/>
              <a:gdLst/>
              <a:ahLst/>
              <a:cxnLst/>
              <a:rect l="0" t="0" r="0" b="0"/>
              <a:pathLst>
                <a:path w="213141" h="121230">
                  <a:moveTo>
                    <a:pt x="89315" y="37554"/>
                  </a:moveTo>
                  <a:lnTo>
                    <a:pt x="89315" y="37554"/>
                  </a:lnTo>
                  <a:lnTo>
                    <a:pt x="89315" y="32066"/>
                  </a:lnTo>
                  <a:lnTo>
                    <a:pt x="89315" y="36622"/>
                  </a:lnTo>
                  <a:lnTo>
                    <a:pt x="89315" y="5671"/>
                  </a:lnTo>
                  <a:lnTo>
                    <a:pt x="88257" y="3599"/>
                  </a:lnTo>
                  <a:lnTo>
                    <a:pt x="86493" y="2217"/>
                  </a:lnTo>
                  <a:lnTo>
                    <a:pt x="80652" y="682"/>
                  </a:lnTo>
                  <a:lnTo>
                    <a:pt x="71001" y="0"/>
                  </a:lnTo>
                  <a:lnTo>
                    <a:pt x="48611" y="9729"/>
                  </a:lnTo>
                  <a:lnTo>
                    <a:pt x="26925" y="26017"/>
                  </a:lnTo>
                  <a:lnTo>
                    <a:pt x="12150" y="44249"/>
                  </a:lnTo>
                  <a:lnTo>
                    <a:pt x="1070" y="68113"/>
                  </a:lnTo>
                  <a:lnTo>
                    <a:pt x="0" y="83238"/>
                  </a:lnTo>
                  <a:lnTo>
                    <a:pt x="3053" y="95958"/>
                  </a:lnTo>
                  <a:lnTo>
                    <a:pt x="7938" y="105139"/>
                  </a:lnTo>
                  <a:lnTo>
                    <a:pt x="11780" y="106952"/>
                  </a:lnTo>
                  <a:lnTo>
                    <a:pt x="21694" y="106145"/>
                  </a:lnTo>
                  <a:lnTo>
                    <a:pt x="39175" y="94684"/>
                  </a:lnTo>
                  <a:lnTo>
                    <a:pt x="56441" y="80510"/>
                  </a:lnTo>
                  <a:lnTo>
                    <a:pt x="66757" y="77093"/>
                  </a:lnTo>
                  <a:lnTo>
                    <a:pt x="73292" y="76293"/>
                  </a:lnTo>
                  <a:lnTo>
                    <a:pt x="75458" y="77139"/>
                  </a:lnTo>
                  <a:lnTo>
                    <a:pt x="76902" y="78760"/>
                  </a:lnTo>
                  <a:lnTo>
                    <a:pt x="79565" y="83385"/>
                  </a:lnTo>
                  <a:lnTo>
                    <a:pt x="85956" y="91938"/>
                  </a:lnTo>
                  <a:lnTo>
                    <a:pt x="87822" y="98061"/>
                  </a:lnTo>
                  <a:lnTo>
                    <a:pt x="94296" y="104310"/>
                  </a:lnTo>
                  <a:lnTo>
                    <a:pt x="104229" y="109557"/>
                  </a:lnTo>
                  <a:lnTo>
                    <a:pt x="147914" y="119932"/>
                  </a:lnTo>
                  <a:lnTo>
                    <a:pt x="174411" y="121229"/>
                  </a:lnTo>
                  <a:lnTo>
                    <a:pt x="213140" y="1137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854">
              <a:extLst>
                <a:ext uri="{FF2B5EF4-FFF2-40B4-BE49-F238E27FC236}">
                  <a16:creationId xmlns:a16="http://schemas.microsoft.com/office/drawing/2014/main" id="{3D17B9AF-FF29-8569-F641-CCEE705C3DCE}"/>
                </a:ext>
              </a:extLst>
            </p:cNvPr>
            <p:cNvSpPr/>
            <p:nvPr>
              <p:custDataLst>
                <p:tags r:id="rId242"/>
              </p:custDataLst>
            </p:nvPr>
          </p:nvSpPr>
          <p:spPr>
            <a:xfrm>
              <a:off x="2278017" y="1377191"/>
              <a:ext cx="120252" cy="106054"/>
            </a:xfrm>
            <a:custGeom>
              <a:avLst/>
              <a:gdLst/>
              <a:ahLst/>
              <a:cxnLst/>
              <a:rect l="0" t="0" r="0" b="0"/>
              <a:pathLst>
                <a:path w="120252" h="106054">
                  <a:moveTo>
                    <a:pt x="36558" y="42034"/>
                  </a:moveTo>
                  <a:lnTo>
                    <a:pt x="36558" y="42034"/>
                  </a:lnTo>
                  <a:lnTo>
                    <a:pt x="79120" y="40976"/>
                  </a:lnTo>
                  <a:lnTo>
                    <a:pt x="96206" y="34430"/>
                  </a:lnTo>
                  <a:lnTo>
                    <a:pt x="111997" y="25559"/>
                  </a:lnTo>
                  <a:lnTo>
                    <a:pt x="115426" y="24700"/>
                  </a:lnTo>
                  <a:lnTo>
                    <a:pt x="117711" y="23070"/>
                  </a:lnTo>
                  <a:lnTo>
                    <a:pt x="119236" y="20925"/>
                  </a:lnTo>
                  <a:lnTo>
                    <a:pt x="120251" y="18436"/>
                  </a:lnTo>
                  <a:lnTo>
                    <a:pt x="119870" y="15719"/>
                  </a:lnTo>
                  <a:lnTo>
                    <a:pt x="116624" y="9877"/>
                  </a:lnTo>
                  <a:lnTo>
                    <a:pt x="103791" y="638"/>
                  </a:lnTo>
                  <a:lnTo>
                    <a:pt x="89723" y="0"/>
                  </a:lnTo>
                  <a:lnTo>
                    <a:pt x="46569" y="6411"/>
                  </a:lnTo>
                  <a:lnTo>
                    <a:pt x="20779" y="17123"/>
                  </a:lnTo>
                  <a:lnTo>
                    <a:pt x="10848" y="26024"/>
                  </a:lnTo>
                  <a:lnTo>
                    <a:pt x="6718" y="31360"/>
                  </a:lnTo>
                  <a:lnTo>
                    <a:pt x="905" y="59097"/>
                  </a:lnTo>
                  <a:lnTo>
                    <a:pt x="0" y="90129"/>
                  </a:lnTo>
                  <a:lnTo>
                    <a:pt x="3729" y="99746"/>
                  </a:lnTo>
                  <a:lnTo>
                    <a:pt x="8322" y="102733"/>
                  </a:lnTo>
                  <a:lnTo>
                    <a:pt x="21892" y="106053"/>
                  </a:lnTo>
                  <a:lnTo>
                    <a:pt x="35684" y="104706"/>
                  </a:lnTo>
                  <a:lnTo>
                    <a:pt x="80957" y="94451"/>
                  </a:lnTo>
                  <a:lnTo>
                    <a:pt x="93708" y="89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855">
              <a:extLst>
                <a:ext uri="{FF2B5EF4-FFF2-40B4-BE49-F238E27FC236}">
                  <a16:creationId xmlns:a16="http://schemas.microsoft.com/office/drawing/2014/main" id="{21FEFEEF-F01D-04CD-F836-2CF71D1A5204}"/>
                </a:ext>
              </a:extLst>
            </p:cNvPr>
            <p:cNvSpPr/>
            <p:nvPr>
              <p:custDataLst>
                <p:tags r:id="rId243"/>
              </p:custDataLst>
            </p:nvPr>
          </p:nvSpPr>
          <p:spPr>
            <a:xfrm>
              <a:off x="2085975" y="1395825"/>
              <a:ext cx="190501" cy="97559"/>
            </a:xfrm>
            <a:custGeom>
              <a:avLst/>
              <a:gdLst/>
              <a:ahLst/>
              <a:cxnLst/>
              <a:rect l="0" t="0" r="0" b="0"/>
              <a:pathLst>
                <a:path w="190501" h="97559">
                  <a:moveTo>
                    <a:pt x="0" y="51975"/>
                  </a:moveTo>
                  <a:lnTo>
                    <a:pt x="0" y="51975"/>
                  </a:lnTo>
                  <a:lnTo>
                    <a:pt x="5057" y="46918"/>
                  </a:lnTo>
                  <a:lnTo>
                    <a:pt x="16247" y="23695"/>
                  </a:lnTo>
                  <a:lnTo>
                    <a:pt x="24452" y="15726"/>
                  </a:lnTo>
                  <a:lnTo>
                    <a:pt x="26743" y="10112"/>
                  </a:lnTo>
                  <a:lnTo>
                    <a:pt x="33405" y="4088"/>
                  </a:lnTo>
                  <a:lnTo>
                    <a:pt x="38145" y="1001"/>
                  </a:lnTo>
                  <a:lnTo>
                    <a:pt x="42363" y="0"/>
                  </a:lnTo>
                  <a:lnTo>
                    <a:pt x="46234" y="392"/>
                  </a:lnTo>
                  <a:lnTo>
                    <a:pt x="54994" y="3568"/>
                  </a:lnTo>
                  <a:lnTo>
                    <a:pt x="55713" y="4887"/>
                  </a:lnTo>
                  <a:lnTo>
                    <a:pt x="57782" y="11800"/>
                  </a:lnTo>
                  <a:lnTo>
                    <a:pt x="82649" y="55550"/>
                  </a:lnTo>
                  <a:lnTo>
                    <a:pt x="88944" y="68028"/>
                  </a:lnTo>
                  <a:lnTo>
                    <a:pt x="89988" y="73260"/>
                  </a:lnTo>
                  <a:lnTo>
                    <a:pt x="89625" y="77807"/>
                  </a:lnTo>
                  <a:lnTo>
                    <a:pt x="85180" y="95005"/>
                  </a:lnTo>
                  <a:lnTo>
                    <a:pt x="83245" y="96537"/>
                  </a:lnTo>
                  <a:lnTo>
                    <a:pt x="80897" y="97558"/>
                  </a:lnTo>
                  <a:lnTo>
                    <a:pt x="78273" y="97180"/>
                  </a:lnTo>
                  <a:lnTo>
                    <a:pt x="66457" y="91792"/>
                  </a:lnTo>
                  <a:lnTo>
                    <a:pt x="63354" y="91220"/>
                  </a:lnTo>
                  <a:lnTo>
                    <a:pt x="61286" y="89780"/>
                  </a:lnTo>
                  <a:lnTo>
                    <a:pt x="59908" y="87762"/>
                  </a:lnTo>
                  <a:lnTo>
                    <a:pt x="57967" y="79864"/>
                  </a:lnTo>
                  <a:lnTo>
                    <a:pt x="57695" y="76918"/>
                  </a:lnTo>
                  <a:lnTo>
                    <a:pt x="62368" y="62658"/>
                  </a:lnTo>
                  <a:lnTo>
                    <a:pt x="70455" y="50084"/>
                  </a:lnTo>
                  <a:lnTo>
                    <a:pt x="97878" y="29808"/>
                  </a:lnTo>
                  <a:lnTo>
                    <a:pt x="128225" y="17336"/>
                  </a:lnTo>
                  <a:lnTo>
                    <a:pt x="190500" y="4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856">
              <a:extLst>
                <a:ext uri="{FF2B5EF4-FFF2-40B4-BE49-F238E27FC236}">
                  <a16:creationId xmlns:a16="http://schemas.microsoft.com/office/drawing/2014/main" id="{3FE9740A-02DB-8D03-28EC-9360EFD954A0}"/>
                </a:ext>
              </a:extLst>
            </p:cNvPr>
            <p:cNvSpPr/>
            <p:nvPr>
              <p:custDataLst>
                <p:tags r:id="rId244"/>
              </p:custDataLst>
            </p:nvPr>
          </p:nvSpPr>
          <p:spPr>
            <a:xfrm>
              <a:off x="1855018" y="1354417"/>
              <a:ext cx="202383" cy="167698"/>
            </a:xfrm>
            <a:custGeom>
              <a:avLst/>
              <a:gdLst/>
              <a:ahLst/>
              <a:cxnLst/>
              <a:rect l="0" t="0" r="0" b="0"/>
              <a:pathLst>
                <a:path w="202383" h="167698">
                  <a:moveTo>
                    <a:pt x="88082" y="36233"/>
                  </a:moveTo>
                  <a:lnTo>
                    <a:pt x="88082" y="36233"/>
                  </a:lnTo>
                  <a:lnTo>
                    <a:pt x="88082" y="31176"/>
                  </a:lnTo>
                  <a:lnTo>
                    <a:pt x="85260" y="25872"/>
                  </a:lnTo>
                  <a:lnTo>
                    <a:pt x="74825" y="13843"/>
                  </a:lnTo>
                  <a:lnTo>
                    <a:pt x="60636" y="4434"/>
                  </a:lnTo>
                  <a:lnTo>
                    <a:pt x="48082" y="0"/>
                  </a:lnTo>
                  <a:lnTo>
                    <a:pt x="27547" y="3743"/>
                  </a:lnTo>
                  <a:lnTo>
                    <a:pt x="16022" y="11562"/>
                  </a:lnTo>
                  <a:lnTo>
                    <a:pt x="11467" y="16611"/>
                  </a:lnTo>
                  <a:lnTo>
                    <a:pt x="0" y="43942"/>
                  </a:lnTo>
                  <a:lnTo>
                    <a:pt x="12" y="78851"/>
                  </a:lnTo>
                  <a:lnTo>
                    <a:pt x="9498" y="119911"/>
                  </a:lnTo>
                  <a:lnTo>
                    <a:pt x="15409" y="135512"/>
                  </a:lnTo>
                  <a:lnTo>
                    <a:pt x="24385" y="146679"/>
                  </a:lnTo>
                  <a:lnTo>
                    <a:pt x="29743" y="151139"/>
                  </a:lnTo>
                  <a:lnTo>
                    <a:pt x="35431" y="153053"/>
                  </a:lnTo>
                  <a:lnTo>
                    <a:pt x="47396" y="152359"/>
                  </a:lnTo>
                  <a:lnTo>
                    <a:pt x="52491" y="149633"/>
                  </a:lnTo>
                  <a:lnTo>
                    <a:pt x="76758" y="124178"/>
                  </a:lnTo>
                  <a:lnTo>
                    <a:pt x="102608" y="78531"/>
                  </a:lnTo>
                  <a:lnTo>
                    <a:pt x="106735" y="53173"/>
                  </a:lnTo>
                  <a:lnTo>
                    <a:pt x="107122" y="94820"/>
                  </a:lnTo>
                  <a:lnTo>
                    <a:pt x="107131" y="123023"/>
                  </a:lnTo>
                  <a:lnTo>
                    <a:pt x="109954" y="130545"/>
                  </a:lnTo>
                  <a:lnTo>
                    <a:pt x="113678" y="137416"/>
                  </a:lnTo>
                  <a:lnTo>
                    <a:pt x="116833" y="147234"/>
                  </a:lnTo>
                  <a:lnTo>
                    <a:pt x="129798" y="163217"/>
                  </a:lnTo>
                  <a:lnTo>
                    <a:pt x="138725" y="166753"/>
                  </a:lnTo>
                  <a:lnTo>
                    <a:pt x="144069" y="167697"/>
                  </a:lnTo>
                  <a:lnTo>
                    <a:pt x="155651" y="165922"/>
                  </a:lnTo>
                  <a:lnTo>
                    <a:pt x="185566" y="153226"/>
                  </a:lnTo>
                  <a:lnTo>
                    <a:pt x="202382" y="141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141">
            <a:extLst>
              <a:ext uri="{FF2B5EF4-FFF2-40B4-BE49-F238E27FC236}">
                <a16:creationId xmlns:a16="http://schemas.microsoft.com/office/drawing/2014/main" id="{67408A73-00D0-D138-1E23-5F4ADFC042F9}"/>
              </a:ext>
            </a:extLst>
          </p:cNvPr>
          <p:cNvGrpSpPr/>
          <p:nvPr/>
        </p:nvGrpSpPr>
        <p:grpSpPr>
          <a:xfrm>
            <a:off x="2992175" y="1238250"/>
            <a:ext cx="779726" cy="247651"/>
            <a:chOff x="2992175" y="1238250"/>
            <a:chExt cx="779726" cy="247651"/>
          </a:xfrm>
        </p:grpSpPr>
        <p:sp>
          <p:nvSpPr>
            <p:cNvPr id="16" name="SMARTInkShape-857">
              <a:extLst>
                <a:ext uri="{FF2B5EF4-FFF2-40B4-BE49-F238E27FC236}">
                  <a16:creationId xmlns:a16="http://schemas.microsoft.com/office/drawing/2014/main" id="{A46F9F3D-2EBB-905A-8D31-29749BD355F1}"/>
                </a:ext>
              </a:extLst>
            </p:cNvPr>
            <p:cNvSpPr/>
            <p:nvPr>
              <p:custDataLst>
                <p:tags r:id="rId236"/>
              </p:custDataLst>
            </p:nvPr>
          </p:nvSpPr>
          <p:spPr>
            <a:xfrm>
              <a:off x="3581400" y="1352701"/>
              <a:ext cx="190501" cy="93980"/>
            </a:xfrm>
            <a:custGeom>
              <a:avLst/>
              <a:gdLst/>
              <a:ahLst/>
              <a:cxnLst/>
              <a:rect l="0" t="0" r="0" b="0"/>
              <a:pathLst>
                <a:path w="190501" h="93980">
                  <a:moveTo>
                    <a:pt x="0" y="18899"/>
                  </a:moveTo>
                  <a:lnTo>
                    <a:pt x="0" y="18899"/>
                  </a:lnTo>
                  <a:lnTo>
                    <a:pt x="8662" y="11295"/>
                  </a:lnTo>
                  <a:lnTo>
                    <a:pt x="22793" y="3711"/>
                  </a:lnTo>
                  <a:lnTo>
                    <a:pt x="37585" y="612"/>
                  </a:lnTo>
                  <a:lnTo>
                    <a:pt x="45642" y="0"/>
                  </a:lnTo>
                  <a:lnTo>
                    <a:pt x="57150" y="4950"/>
                  </a:lnTo>
                  <a:lnTo>
                    <a:pt x="65263" y="15874"/>
                  </a:lnTo>
                  <a:lnTo>
                    <a:pt x="81306" y="50251"/>
                  </a:lnTo>
                  <a:lnTo>
                    <a:pt x="85143" y="82347"/>
                  </a:lnTo>
                  <a:lnTo>
                    <a:pt x="84279" y="86597"/>
                  </a:lnTo>
                  <a:lnTo>
                    <a:pt x="82644" y="89431"/>
                  </a:lnTo>
                  <a:lnTo>
                    <a:pt x="80496" y="91320"/>
                  </a:lnTo>
                  <a:lnTo>
                    <a:pt x="75287" y="93420"/>
                  </a:lnTo>
                  <a:lnTo>
                    <a:pt x="72417" y="93979"/>
                  </a:lnTo>
                  <a:lnTo>
                    <a:pt x="69445" y="93294"/>
                  </a:lnTo>
                  <a:lnTo>
                    <a:pt x="63319" y="89711"/>
                  </a:lnTo>
                  <a:lnTo>
                    <a:pt x="61263" y="86215"/>
                  </a:lnTo>
                  <a:lnTo>
                    <a:pt x="57962" y="68218"/>
                  </a:lnTo>
                  <a:lnTo>
                    <a:pt x="57692" y="64479"/>
                  </a:lnTo>
                  <a:lnTo>
                    <a:pt x="60213" y="57501"/>
                  </a:lnTo>
                  <a:lnTo>
                    <a:pt x="73647" y="37993"/>
                  </a:lnTo>
                  <a:lnTo>
                    <a:pt x="74498" y="34803"/>
                  </a:lnTo>
                  <a:lnTo>
                    <a:pt x="77182" y="32677"/>
                  </a:lnTo>
                  <a:lnTo>
                    <a:pt x="114730" y="21134"/>
                  </a:lnTo>
                  <a:lnTo>
                    <a:pt x="161920" y="10829"/>
                  </a:lnTo>
                  <a:lnTo>
                    <a:pt x="190500" y="93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858">
              <a:extLst>
                <a:ext uri="{FF2B5EF4-FFF2-40B4-BE49-F238E27FC236}">
                  <a16:creationId xmlns:a16="http://schemas.microsoft.com/office/drawing/2014/main" id="{369829F9-6E76-6E83-2DF3-A3E66135BB8E}"/>
                </a:ext>
              </a:extLst>
            </p:cNvPr>
            <p:cNvSpPr/>
            <p:nvPr>
              <p:custDataLst>
                <p:tags r:id="rId237"/>
              </p:custDataLst>
            </p:nvPr>
          </p:nvSpPr>
          <p:spPr>
            <a:xfrm>
              <a:off x="3458177" y="1354145"/>
              <a:ext cx="123224" cy="111808"/>
            </a:xfrm>
            <a:custGeom>
              <a:avLst/>
              <a:gdLst/>
              <a:ahLst/>
              <a:cxnLst/>
              <a:rect l="0" t="0" r="0" b="0"/>
              <a:pathLst>
                <a:path w="123224" h="111808">
                  <a:moveTo>
                    <a:pt x="27973" y="55555"/>
                  </a:moveTo>
                  <a:lnTo>
                    <a:pt x="27973" y="55555"/>
                  </a:lnTo>
                  <a:lnTo>
                    <a:pt x="33029" y="55555"/>
                  </a:lnTo>
                  <a:lnTo>
                    <a:pt x="38334" y="52733"/>
                  </a:lnTo>
                  <a:lnTo>
                    <a:pt x="53483" y="40367"/>
                  </a:lnTo>
                  <a:lnTo>
                    <a:pt x="66094" y="34446"/>
                  </a:lnTo>
                  <a:lnTo>
                    <a:pt x="72433" y="28181"/>
                  </a:lnTo>
                  <a:lnTo>
                    <a:pt x="83243" y="11015"/>
                  </a:lnTo>
                  <a:lnTo>
                    <a:pt x="84566" y="3788"/>
                  </a:lnTo>
                  <a:lnTo>
                    <a:pt x="82635" y="1993"/>
                  </a:lnTo>
                  <a:lnTo>
                    <a:pt x="74845" y="0"/>
                  </a:lnTo>
                  <a:lnTo>
                    <a:pt x="70863" y="527"/>
                  </a:lnTo>
                  <a:lnTo>
                    <a:pt x="48529" y="11802"/>
                  </a:lnTo>
                  <a:lnTo>
                    <a:pt x="30654" y="25893"/>
                  </a:lnTo>
                  <a:lnTo>
                    <a:pt x="6262" y="65233"/>
                  </a:lnTo>
                  <a:lnTo>
                    <a:pt x="2449" y="76084"/>
                  </a:lnTo>
                  <a:lnTo>
                    <a:pt x="0" y="95241"/>
                  </a:lnTo>
                  <a:lnTo>
                    <a:pt x="1916" y="98945"/>
                  </a:lnTo>
                  <a:lnTo>
                    <a:pt x="9690" y="105884"/>
                  </a:lnTo>
                  <a:lnTo>
                    <a:pt x="17377" y="109673"/>
                  </a:lnTo>
                  <a:lnTo>
                    <a:pt x="33301" y="111807"/>
                  </a:lnTo>
                  <a:lnTo>
                    <a:pt x="60949" y="109617"/>
                  </a:lnTo>
                  <a:lnTo>
                    <a:pt x="104360" y="97482"/>
                  </a:lnTo>
                  <a:lnTo>
                    <a:pt x="123223" y="936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859">
              <a:extLst>
                <a:ext uri="{FF2B5EF4-FFF2-40B4-BE49-F238E27FC236}">
                  <a16:creationId xmlns:a16="http://schemas.microsoft.com/office/drawing/2014/main" id="{F10EFE53-8960-8E0D-A785-3BD2A7D50E67}"/>
                </a:ext>
              </a:extLst>
            </p:cNvPr>
            <p:cNvSpPr/>
            <p:nvPr>
              <p:custDataLst>
                <p:tags r:id="rId238"/>
              </p:custDataLst>
            </p:nvPr>
          </p:nvSpPr>
          <p:spPr>
            <a:xfrm>
              <a:off x="3336020" y="1238250"/>
              <a:ext cx="83456" cy="243211"/>
            </a:xfrm>
            <a:custGeom>
              <a:avLst/>
              <a:gdLst/>
              <a:ahLst/>
              <a:cxnLst/>
              <a:rect l="0" t="0" r="0" b="0"/>
              <a:pathLst>
                <a:path w="83456" h="243211">
                  <a:moveTo>
                    <a:pt x="54880" y="200025"/>
                  </a:moveTo>
                  <a:lnTo>
                    <a:pt x="54880" y="200025"/>
                  </a:lnTo>
                  <a:lnTo>
                    <a:pt x="59936" y="200025"/>
                  </a:lnTo>
                  <a:lnTo>
                    <a:pt x="60368" y="198967"/>
                  </a:lnTo>
                  <a:lnTo>
                    <a:pt x="56278" y="189664"/>
                  </a:lnTo>
                  <a:lnTo>
                    <a:pt x="53876" y="173710"/>
                  </a:lnTo>
                  <a:lnTo>
                    <a:pt x="49848" y="167868"/>
                  </a:lnTo>
                  <a:lnTo>
                    <a:pt x="44529" y="164566"/>
                  </a:lnTo>
                  <a:lnTo>
                    <a:pt x="32492" y="162447"/>
                  </a:lnTo>
                  <a:lnTo>
                    <a:pt x="23410" y="167801"/>
                  </a:lnTo>
                  <a:lnTo>
                    <a:pt x="13377" y="177237"/>
                  </a:lnTo>
                  <a:lnTo>
                    <a:pt x="5390" y="188486"/>
                  </a:lnTo>
                  <a:lnTo>
                    <a:pt x="0" y="206719"/>
                  </a:lnTo>
                  <a:lnTo>
                    <a:pt x="1561" y="216405"/>
                  </a:lnTo>
                  <a:lnTo>
                    <a:pt x="5568" y="227809"/>
                  </a:lnTo>
                  <a:lnTo>
                    <a:pt x="6130" y="231248"/>
                  </a:lnTo>
                  <a:lnTo>
                    <a:pt x="7564" y="233540"/>
                  </a:lnTo>
                  <a:lnTo>
                    <a:pt x="9577" y="235068"/>
                  </a:lnTo>
                  <a:lnTo>
                    <a:pt x="14637" y="237825"/>
                  </a:lnTo>
                  <a:lnTo>
                    <a:pt x="20414" y="242578"/>
                  </a:lnTo>
                  <a:lnTo>
                    <a:pt x="23436" y="243210"/>
                  </a:lnTo>
                  <a:lnTo>
                    <a:pt x="26509" y="242573"/>
                  </a:lnTo>
                  <a:lnTo>
                    <a:pt x="29616" y="241090"/>
                  </a:lnTo>
                  <a:lnTo>
                    <a:pt x="39046" y="228891"/>
                  </a:lnTo>
                  <a:lnTo>
                    <a:pt x="57201" y="191655"/>
                  </a:lnTo>
                  <a:lnTo>
                    <a:pt x="65805" y="152628"/>
                  </a:lnTo>
                  <a:lnTo>
                    <a:pt x="72325" y="109289"/>
                  </a:lnTo>
                  <a:lnTo>
                    <a:pt x="79101" y="68625"/>
                  </a:lnTo>
                  <a:lnTo>
                    <a:pt x="78087" y="36290"/>
                  </a:lnTo>
                  <a:lnTo>
                    <a:pt x="834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860">
              <a:extLst>
                <a:ext uri="{FF2B5EF4-FFF2-40B4-BE49-F238E27FC236}">
                  <a16:creationId xmlns:a16="http://schemas.microsoft.com/office/drawing/2014/main" id="{DC788BE0-FB06-BC1C-23B9-5EBD18B2AF02}"/>
                </a:ext>
              </a:extLst>
            </p:cNvPr>
            <p:cNvSpPr/>
            <p:nvPr>
              <p:custDataLst>
                <p:tags r:id="rId239"/>
              </p:custDataLst>
            </p:nvPr>
          </p:nvSpPr>
          <p:spPr>
            <a:xfrm>
              <a:off x="3143250" y="1392551"/>
              <a:ext cx="142876" cy="93350"/>
            </a:xfrm>
            <a:custGeom>
              <a:avLst/>
              <a:gdLst/>
              <a:ahLst/>
              <a:cxnLst/>
              <a:rect l="0" t="0" r="0" b="0"/>
              <a:pathLst>
                <a:path w="142876" h="93350">
                  <a:moveTo>
                    <a:pt x="0" y="45724"/>
                  </a:moveTo>
                  <a:lnTo>
                    <a:pt x="0" y="45724"/>
                  </a:lnTo>
                  <a:lnTo>
                    <a:pt x="13257" y="24266"/>
                  </a:lnTo>
                  <a:lnTo>
                    <a:pt x="31799" y="4516"/>
                  </a:lnTo>
                  <a:lnTo>
                    <a:pt x="38122" y="951"/>
                  </a:lnTo>
                  <a:lnTo>
                    <a:pt x="41290" y="0"/>
                  </a:lnTo>
                  <a:lnTo>
                    <a:pt x="44460" y="425"/>
                  </a:lnTo>
                  <a:lnTo>
                    <a:pt x="50804" y="3719"/>
                  </a:lnTo>
                  <a:lnTo>
                    <a:pt x="52919" y="7137"/>
                  </a:lnTo>
                  <a:lnTo>
                    <a:pt x="55897" y="23120"/>
                  </a:lnTo>
                  <a:lnTo>
                    <a:pt x="57040" y="66160"/>
                  </a:lnTo>
                  <a:lnTo>
                    <a:pt x="57146" y="91274"/>
                  </a:lnTo>
                  <a:lnTo>
                    <a:pt x="57148" y="87678"/>
                  </a:lnTo>
                  <a:lnTo>
                    <a:pt x="91924" y="42571"/>
                  </a:lnTo>
                  <a:lnTo>
                    <a:pt x="102613" y="30797"/>
                  </a:lnTo>
                  <a:lnTo>
                    <a:pt x="117658" y="21663"/>
                  </a:lnTo>
                  <a:lnTo>
                    <a:pt x="131075" y="17744"/>
                  </a:lnTo>
                  <a:lnTo>
                    <a:pt x="131833" y="18604"/>
                  </a:lnTo>
                  <a:lnTo>
                    <a:pt x="132676" y="22382"/>
                  </a:lnTo>
                  <a:lnTo>
                    <a:pt x="133959" y="23813"/>
                  </a:lnTo>
                  <a:lnTo>
                    <a:pt x="138207" y="25402"/>
                  </a:lnTo>
                  <a:lnTo>
                    <a:pt x="139763" y="26884"/>
                  </a:lnTo>
                  <a:lnTo>
                    <a:pt x="141492" y="31354"/>
                  </a:lnTo>
                  <a:lnTo>
                    <a:pt x="142868" y="77678"/>
                  </a:lnTo>
                  <a:lnTo>
                    <a:pt x="142875" y="933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861">
              <a:extLst>
                <a:ext uri="{FF2B5EF4-FFF2-40B4-BE49-F238E27FC236}">
                  <a16:creationId xmlns:a16="http://schemas.microsoft.com/office/drawing/2014/main" id="{A96161E0-DFA2-9F46-D53B-D0DC3AE963BD}"/>
                </a:ext>
              </a:extLst>
            </p:cNvPr>
            <p:cNvSpPr/>
            <p:nvPr>
              <p:custDataLst>
                <p:tags r:id="rId240"/>
              </p:custDataLst>
            </p:nvPr>
          </p:nvSpPr>
          <p:spPr>
            <a:xfrm>
              <a:off x="2992175" y="1362075"/>
              <a:ext cx="103451" cy="123368"/>
            </a:xfrm>
            <a:custGeom>
              <a:avLst/>
              <a:gdLst/>
              <a:ahLst/>
              <a:cxnLst/>
              <a:rect l="0" t="0" r="0" b="0"/>
              <a:pathLst>
                <a:path w="103451" h="123368">
                  <a:moveTo>
                    <a:pt x="8200" y="19050"/>
                  </a:moveTo>
                  <a:lnTo>
                    <a:pt x="8200" y="19050"/>
                  </a:lnTo>
                  <a:lnTo>
                    <a:pt x="8200" y="9641"/>
                  </a:lnTo>
                  <a:lnTo>
                    <a:pt x="7142" y="19269"/>
                  </a:lnTo>
                  <a:lnTo>
                    <a:pt x="0" y="48320"/>
                  </a:lnTo>
                  <a:lnTo>
                    <a:pt x="6541" y="77161"/>
                  </a:lnTo>
                  <a:lnTo>
                    <a:pt x="18025" y="101515"/>
                  </a:lnTo>
                  <a:lnTo>
                    <a:pt x="24208" y="108618"/>
                  </a:lnTo>
                  <a:lnTo>
                    <a:pt x="32581" y="113675"/>
                  </a:lnTo>
                  <a:lnTo>
                    <a:pt x="34911" y="118608"/>
                  </a:lnTo>
                  <a:lnTo>
                    <a:pt x="36591" y="120347"/>
                  </a:lnTo>
                  <a:lnTo>
                    <a:pt x="41279" y="122279"/>
                  </a:lnTo>
                  <a:lnTo>
                    <a:pt x="49869" y="123367"/>
                  </a:lnTo>
                  <a:lnTo>
                    <a:pt x="56000" y="120799"/>
                  </a:lnTo>
                  <a:lnTo>
                    <a:pt x="59117" y="118633"/>
                  </a:lnTo>
                  <a:lnTo>
                    <a:pt x="73616" y="95358"/>
                  </a:lnTo>
                  <a:lnTo>
                    <a:pt x="88510" y="51367"/>
                  </a:lnTo>
                  <a:lnTo>
                    <a:pt x="94667" y="15046"/>
                  </a:lnTo>
                  <a:lnTo>
                    <a:pt x="96536" y="13206"/>
                  </a:lnTo>
                  <a:lnTo>
                    <a:pt x="98840" y="11979"/>
                  </a:lnTo>
                  <a:lnTo>
                    <a:pt x="100377" y="10102"/>
                  </a:lnTo>
                  <a:lnTo>
                    <a:pt x="103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142">
            <a:extLst>
              <a:ext uri="{FF2B5EF4-FFF2-40B4-BE49-F238E27FC236}">
                <a16:creationId xmlns:a16="http://schemas.microsoft.com/office/drawing/2014/main" id="{6CD040C7-E4C3-3A90-CB36-6EAE1F6EF5CD}"/>
              </a:ext>
            </a:extLst>
          </p:cNvPr>
          <p:cNvGrpSpPr/>
          <p:nvPr/>
        </p:nvGrpSpPr>
        <p:grpSpPr>
          <a:xfrm>
            <a:off x="4114800" y="1266825"/>
            <a:ext cx="1066801" cy="231622"/>
            <a:chOff x="4114800" y="1266825"/>
            <a:chExt cx="1066801" cy="231622"/>
          </a:xfrm>
        </p:grpSpPr>
        <p:sp>
          <p:nvSpPr>
            <p:cNvPr id="22" name="SMARTInkShape-862">
              <a:extLst>
                <a:ext uri="{FF2B5EF4-FFF2-40B4-BE49-F238E27FC236}">
                  <a16:creationId xmlns:a16="http://schemas.microsoft.com/office/drawing/2014/main" id="{9736C7EF-D6CF-2001-4E3A-8E29C218C579}"/>
                </a:ext>
              </a:extLst>
            </p:cNvPr>
            <p:cNvSpPr/>
            <p:nvPr>
              <p:custDataLst>
                <p:tags r:id="rId229"/>
              </p:custDataLst>
            </p:nvPr>
          </p:nvSpPr>
          <p:spPr>
            <a:xfrm>
              <a:off x="5153462" y="1266825"/>
              <a:ext cx="28139" cy="209551"/>
            </a:xfrm>
            <a:custGeom>
              <a:avLst/>
              <a:gdLst/>
              <a:ahLst/>
              <a:cxnLst/>
              <a:rect l="0" t="0" r="0" b="0"/>
              <a:pathLst>
                <a:path w="28139" h="209551">
                  <a:moveTo>
                    <a:pt x="28138" y="0"/>
                  </a:moveTo>
                  <a:lnTo>
                    <a:pt x="28138" y="0"/>
                  </a:lnTo>
                  <a:lnTo>
                    <a:pt x="23082" y="5057"/>
                  </a:lnTo>
                  <a:lnTo>
                    <a:pt x="12950" y="44547"/>
                  </a:lnTo>
                  <a:lnTo>
                    <a:pt x="7029" y="87939"/>
                  </a:lnTo>
                  <a:lnTo>
                    <a:pt x="1775" y="124481"/>
                  </a:lnTo>
                  <a:lnTo>
                    <a:pt x="0" y="169698"/>
                  </a:lnTo>
                  <a:lnTo>
                    <a:pt x="1971" y="177690"/>
                  </a:lnTo>
                  <a:lnTo>
                    <a:pt x="13799" y="193995"/>
                  </a:lnTo>
                  <a:lnTo>
                    <a:pt x="28138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863">
              <a:extLst>
                <a:ext uri="{FF2B5EF4-FFF2-40B4-BE49-F238E27FC236}">
                  <a16:creationId xmlns:a16="http://schemas.microsoft.com/office/drawing/2014/main" id="{EADC1E52-CEC6-900F-1A5D-CF54DEAD580E}"/>
                </a:ext>
              </a:extLst>
            </p:cNvPr>
            <p:cNvSpPr/>
            <p:nvPr>
              <p:custDataLst>
                <p:tags r:id="rId230"/>
              </p:custDataLst>
            </p:nvPr>
          </p:nvSpPr>
          <p:spPr>
            <a:xfrm>
              <a:off x="4991241" y="1347426"/>
              <a:ext cx="142735" cy="118321"/>
            </a:xfrm>
            <a:custGeom>
              <a:avLst/>
              <a:gdLst/>
              <a:ahLst/>
              <a:cxnLst/>
              <a:rect l="0" t="0" r="0" b="0"/>
              <a:pathLst>
                <a:path w="142735" h="118321">
                  <a:moveTo>
                    <a:pt x="95109" y="43224"/>
                  </a:moveTo>
                  <a:lnTo>
                    <a:pt x="95109" y="43224"/>
                  </a:lnTo>
                  <a:lnTo>
                    <a:pt x="103310" y="35023"/>
                  </a:lnTo>
                  <a:lnTo>
                    <a:pt x="105430" y="26356"/>
                  </a:lnTo>
                  <a:lnTo>
                    <a:pt x="111103" y="17530"/>
                  </a:lnTo>
                  <a:lnTo>
                    <a:pt x="112801" y="11343"/>
                  </a:lnTo>
                  <a:lnTo>
                    <a:pt x="112195" y="9270"/>
                  </a:lnTo>
                  <a:lnTo>
                    <a:pt x="110733" y="7888"/>
                  </a:lnTo>
                  <a:lnTo>
                    <a:pt x="106286" y="5294"/>
                  </a:lnTo>
                  <a:lnTo>
                    <a:pt x="100783" y="614"/>
                  </a:lnTo>
                  <a:lnTo>
                    <a:pt x="96774" y="0"/>
                  </a:lnTo>
                  <a:lnTo>
                    <a:pt x="69092" y="4240"/>
                  </a:lnTo>
                  <a:lnTo>
                    <a:pt x="56735" y="10376"/>
                  </a:lnTo>
                  <a:lnTo>
                    <a:pt x="20743" y="41680"/>
                  </a:lnTo>
                  <a:lnTo>
                    <a:pt x="14433" y="50652"/>
                  </a:lnTo>
                  <a:lnTo>
                    <a:pt x="2288" y="81976"/>
                  </a:lnTo>
                  <a:lnTo>
                    <a:pt x="0" y="115699"/>
                  </a:lnTo>
                  <a:lnTo>
                    <a:pt x="1012" y="116941"/>
                  </a:lnTo>
                  <a:lnTo>
                    <a:pt x="4958" y="118320"/>
                  </a:lnTo>
                  <a:lnTo>
                    <a:pt x="7491" y="117630"/>
                  </a:lnTo>
                  <a:lnTo>
                    <a:pt x="17173" y="110543"/>
                  </a:lnTo>
                  <a:lnTo>
                    <a:pt x="30860" y="96567"/>
                  </a:lnTo>
                  <a:lnTo>
                    <a:pt x="54311" y="62318"/>
                  </a:lnTo>
                  <a:lnTo>
                    <a:pt x="56868" y="55944"/>
                  </a:lnTo>
                  <a:lnTo>
                    <a:pt x="63200" y="46405"/>
                  </a:lnTo>
                  <a:lnTo>
                    <a:pt x="66095" y="35581"/>
                  </a:lnTo>
                  <a:lnTo>
                    <a:pt x="66496" y="25663"/>
                  </a:lnTo>
                  <a:lnTo>
                    <a:pt x="65474" y="48112"/>
                  </a:lnTo>
                  <a:lnTo>
                    <a:pt x="58333" y="73318"/>
                  </a:lnTo>
                  <a:lnTo>
                    <a:pt x="62458" y="89065"/>
                  </a:lnTo>
                  <a:lnTo>
                    <a:pt x="70383" y="102080"/>
                  </a:lnTo>
                  <a:lnTo>
                    <a:pt x="74392" y="104686"/>
                  </a:lnTo>
                  <a:lnTo>
                    <a:pt x="90147" y="108355"/>
                  </a:lnTo>
                  <a:lnTo>
                    <a:pt x="108220" y="108383"/>
                  </a:lnTo>
                  <a:lnTo>
                    <a:pt x="120692" y="104639"/>
                  </a:lnTo>
                  <a:lnTo>
                    <a:pt x="142734" y="813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864">
              <a:extLst>
                <a:ext uri="{FF2B5EF4-FFF2-40B4-BE49-F238E27FC236}">
                  <a16:creationId xmlns:a16="http://schemas.microsoft.com/office/drawing/2014/main" id="{72CC20A0-23F3-56C1-3AB1-27CE1EE135B1}"/>
                </a:ext>
              </a:extLst>
            </p:cNvPr>
            <p:cNvSpPr/>
            <p:nvPr>
              <p:custDataLst>
                <p:tags r:id="rId231"/>
              </p:custDataLst>
            </p:nvPr>
          </p:nvSpPr>
          <p:spPr>
            <a:xfrm>
              <a:off x="4676775" y="1362680"/>
              <a:ext cx="274339" cy="94076"/>
            </a:xfrm>
            <a:custGeom>
              <a:avLst/>
              <a:gdLst/>
              <a:ahLst/>
              <a:cxnLst/>
              <a:rect l="0" t="0" r="0" b="0"/>
              <a:pathLst>
                <a:path w="274339" h="94076">
                  <a:moveTo>
                    <a:pt x="0" y="75595"/>
                  </a:moveTo>
                  <a:lnTo>
                    <a:pt x="0" y="75595"/>
                  </a:lnTo>
                  <a:lnTo>
                    <a:pt x="20723" y="57695"/>
                  </a:lnTo>
                  <a:lnTo>
                    <a:pt x="31435" y="49648"/>
                  </a:lnTo>
                  <a:lnTo>
                    <a:pt x="43416" y="35334"/>
                  </a:lnTo>
                  <a:lnTo>
                    <a:pt x="64467" y="22070"/>
                  </a:lnTo>
                  <a:lnTo>
                    <a:pt x="82507" y="18922"/>
                  </a:lnTo>
                  <a:lnTo>
                    <a:pt x="83580" y="19822"/>
                  </a:lnTo>
                  <a:lnTo>
                    <a:pt x="84772" y="23643"/>
                  </a:lnTo>
                  <a:lnTo>
                    <a:pt x="85641" y="54105"/>
                  </a:lnTo>
                  <a:lnTo>
                    <a:pt x="82865" y="63575"/>
                  </a:lnTo>
                  <a:lnTo>
                    <a:pt x="79163" y="71311"/>
                  </a:lnTo>
                  <a:lnTo>
                    <a:pt x="76234" y="94075"/>
                  </a:lnTo>
                  <a:lnTo>
                    <a:pt x="103648" y="49850"/>
                  </a:lnTo>
                  <a:lnTo>
                    <a:pt x="138565" y="14387"/>
                  </a:lnTo>
                  <a:lnTo>
                    <a:pt x="150369" y="9640"/>
                  </a:lnTo>
                  <a:lnTo>
                    <a:pt x="154319" y="12062"/>
                  </a:lnTo>
                  <a:lnTo>
                    <a:pt x="156854" y="14190"/>
                  </a:lnTo>
                  <a:lnTo>
                    <a:pt x="159672" y="19376"/>
                  </a:lnTo>
                  <a:lnTo>
                    <a:pt x="161480" y="36385"/>
                  </a:lnTo>
                  <a:lnTo>
                    <a:pt x="152476" y="83766"/>
                  </a:lnTo>
                  <a:lnTo>
                    <a:pt x="152433" y="84518"/>
                  </a:lnTo>
                  <a:lnTo>
                    <a:pt x="193104" y="49457"/>
                  </a:lnTo>
                  <a:lnTo>
                    <a:pt x="240645" y="6283"/>
                  </a:lnTo>
                  <a:lnTo>
                    <a:pt x="247360" y="2456"/>
                  </a:lnTo>
                  <a:lnTo>
                    <a:pt x="260292" y="0"/>
                  </a:lnTo>
                  <a:lnTo>
                    <a:pt x="263486" y="1915"/>
                  </a:lnTo>
                  <a:lnTo>
                    <a:pt x="269858" y="9687"/>
                  </a:lnTo>
                  <a:lnTo>
                    <a:pt x="273395" y="17375"/>
                  </a:lnTo>
                  <a:lnTo>
                    <a:pt x="274338" y="20907"/>
                  </a:lnTo>
                  <a:lnTo>
                    <a:pt x="273909" y="24319"/>
                  </a:lnTo>
                  <a:lnTo>
                    <a:pt x="268437" y="40223"/>
                  </a:lnTo>
                  <a:lnTo>
                    <a:pt x="266414" y="50349"/>
                  </a:lnTo>
                  <a:lnTo>
                    <a:pt x="257175" y="755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865">
              <a:extLst>
                <a:ext uri="{FF2B5EF4-FFF2-40B4-BE49-F238E27FC236}">
                  <a16:creationId xmlns:a16="http://schemas.microsoft.com/office/drawing/2014/main" id="{E8EFB5EF-CCB4-4770-99FA-E900ACC4D292}"/>
                </a:ext>
              </a:extLst>
            </p:cNvPr>
            <p:cNvSpPr/>
            <p:nvPr>
              <p:custDataLst>
                <p:tags r:id="rId232"/>
              </p:custDataLst>
            </p:nvPr>
          </p:nvSpPr>
          <p:spPr>
            <a:xfrm>
              <a:off x="4476750" y="1383190"/>
              <a:ext cx="209551" cy="115099"/>
            </a:xfrm>
            <a:custGeom>
              <a:avLst/>
              <a:gdLst/>
              <a:ahLst/>
              <a:cxnLst/>
              <a:rect l="0" t="0" r="0" b="0"/>
              <a:pathLst>
                <a:path w="209551" h="115099">
                  <a:moveTo>
                    <a:pt x="0" y="36035"/>
                  </a:moveTo>
                  <a:lnTo>
                    <a:pt x="0" y="36035"/>
                  </a:lnTo>
                  <a:lnTo>
                    <a:pt x="31057" y="19560"/>
                  </a:lnTo>
                  <a:lnTo>
                    <a:pt x="41320" y="17071"/>
                  </a:lnTo>
                  <a:lnTo>
                    <a:pt x="54105" y="10778"/>
                  </a:lnTo>
                  <a:lnTo>
                    <a:pt x="64969" y="8935"/>
                  </a:lnTo>
                  <a:lnTo>
                    <a:pt x="74031" y="10938"/>
                  </a:lnTo>
                  <a:lnTo>
                    <a:pt x="77929" y="12953"/>
                  </a:lnTo>
                  <a:lnTo>
                    <a:pt x="85082" y="23660"/>
                  </a:lnTo>
                  <a:lnTo>
                    <a:pt x="92237" y="44716"/>
                  </a:lnTo>
                  <a:lnTo>
                    <a:pt x="94985" y="91125"/>
                  </a:lnTo>
                  <a:lnTo>
                    <a:pt x="95074" y="98161"/>
                  </a:lnTo>
                  <a:lnTo>
                    <a:pt x="93016" y="103911"/>
                  </a:lnTo>
                  <a:lnTo>
                    <a:pt x="85085" y="113121"/>
                  </a:lnTo>
                  <a:lnTo>
                    <a:pt x="81065" y="114943"/>
                  </a:lnTo>
                  <a:lnTo>
                    <a:pt x="77327" y="115098"/>
                  </a:lnTo>
                  <a:lnTo>
                    <a:pt x="73777" y="114144"/>
                  </a:lnTo>
                  <a:lnTo>
                    <a:pt x="67009" y="107439"/>
                  </a:lnTo>
                  <a:lnTo>
                    <a:pt x="63722" y="102688"/>
                  </a:lnTo>
                  <a:lnTo>
                    <a:pt x="62894" y="86120"/>
                  </a:lnTo>
                  <a:lnTo>
                    <a:pt x="70985" y="51102"/>
                  </a:lnTo>
                  <a:lnTo>
                    <a:pt x="84768" y="30387"/>
                  </a:lnTo>
                  <a:lnTo>
                    <a:pt x="101881" y="20119"/>
                  </a:lnTo>
                  <a:lnTo>
                    <a:pt x="147360" y="4904"/>
                  </a:lnTo>
                  <a:lnTo>
                    <a:pt x="179482" y="0"/>
                  </a:lnTo>
                  <a:lnTo>
                    <a:pt x="209550" y="74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866">
              <a:extLst>
                <a:ext uri="{FF2B5EF4-FFF2-40B4-BE49-F238E27FC236}">
                  <a16:creationId xmlns:a16="http://schemas.microsoft.com/office/drawing/2014/main" id="{5A3C2E77-0219-D285-1526-C142C4B6A9F0}"/>
                </a:ext>
              </a:extLst>
            </p:cNvPr>
            <p:cNvSpPr/>
            <p:nvPr>
              <p:custDataLst>
                <p:tags r:id="rId233"/>
              </p:custDataLst>
            </p:nvPr>
          </p:nvSpPr>
          <p:spPr>
            <a:xfrm>
              <a:off x="4382996" y="1381125"/>
              <a:ext cx="72896" cy="102734"/>
            </a:xfrm>
            <a:custGeom>
              <a:avLst/>
              <a:gdLst/>
              <a:ahLst/>
              <a:cxnLst/>
              <a:rect l="0" t="0" r="0" b="0"/>
              <a:pathLst>
                <a:path w="72896" h="102734">
                  <a:moveTo>
                    <a:pt x="46129" y="38100"/>
                  </a:moveTo>
                  <a:lnTo>
                    <a:pt x="46129" y="38100"/>
                  </a:lnTo>
                  <a:lnTo>
                    <a:pt x="46129" y="33043"/>
                  </a:lnTo>
                  <a:lnTo>
                    <a:pt x="48951" y="27739"/>
                  </a:lnTo>
                  <a:lnTo>
                    <a:pt x="54330" y="20766"/>
                  </a:lnTo>
                  <a:lnTo>
                    <a:pt x="55538" y="11000"/>
                  </a:lnTo>
                  <a:lnTo>
                    <a:pt x="47442" y="1453"/>
                  </a:lnTo>
                  <a:lnTo>
                    <a:pt x="36406" y="5487"/>
                  </a:lnTo>
                  <a:lnTo>
                    <a:pt x="17946" y="19355"/>
                  </a:lnTo>
                  <a:lnTo>
                    <a:pt x="14641" y="22428"/>
                  </a:lnTo>
                  <a:lnTo>
                    <a:pt x="10968" y="31487"/>
                  </a:lnTo>
                  <a:lnTo>
                    <a:pt x="0" y="73196"/>
                  </a:lnTo>
                  <a:lnTo>
                    <a:pt x="1991" y="82979"/>
                  </a:lnTo>
                  <a:lnTo>
                    <a:pt x="9062" y="94436"/>
                  </a:lnTo>
                  <a:lnTo>
                    <a:pt x="11893" y="97882"/>
                  </a:lnTo>
                  <a:lnTo>
                    <a:pt x="20682" y="101712"/>
                  </a:lnTo>
                  <a:lnTo>
                    <a:pt x="25990" y="102733"/>
                  </a:lnTo>
                  <a:lnTo>
                    <a:pt x="31645" y="100238"/>
                  </a:lnTo>
                  <a:lnTo>
                    <a:pt x="43572" y="89000"/>
                  </a:lnTo>
                  <a:lnTo>
                    <a:pt x="50284" y="79067"/>
                  </a:lnTo>
                  <a:lnTo>
                    <a:pt x="65544" y="49863"/>
                  </a:lnTo>
                  <a:lnTo>
                    <a:pt x="70633" y="42270"/>
                  </a:lnTo>
                  <a:lnTo>
                    <a:pt x="72895" y="35367"/>
                  </a:lnTo>
                  <a:lnTo>
                    <a:pt x="72439" y="32045"/>
                  </a:lnTo>
                  <a:lnTo>
                    <a:pt x="5565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867">
              <a:extLst>
                <a:ext uri="{FF2B5EF4-FFF2-40B4-BE49-F238E27FC236}">
                  <a16:creationId xmlns:a16="http://schemas.microsoft.com/office/drawing/2014/main" id="{CF91C1A0-EEF5-D62D-9D9E-67EBE273AA8D}"/>
                </a:ext>
              </a:extLst>
            </p:cNvPr>
            <p:cNvSpPr/>
            <p:nvPr>
              <p:custDataLst>
                <p:tags r:id="rId234"/>
              </p:custDataLst>
            </p:nvPr>
          </p:nvSpPr>
          <p:spPr>
            <a:xfrm>
              <a:off x="4114800" y="1374089"/>
              <a:ext cx="219076" cy="124358"/>
            </a:xfrm>
            <a:custGeom>
              <a:avLst/>
              <a:gdLst/>
              <a:ahLst/>
              <a:cxnLst/>
              <a:rect l="0" t="0" r="0" b="0"/>
              <a:pathLst>
                <a:path w="219076" h="124358">
                  <a:moveTo>
                    <a:pt x="0" y="64186"/>
                  </a:moveTo>
                  <a:lnTo>
                    <a:pt x="0" y="64186"/>
                  </a:lnTo>
                  <a:lnTo>
                    <a:pt x="0" y="59129"/>
                  </a:lnTo>
                  <a:lnTo>
                    <a:pt x="1058" y="57640"/>
                  </a:lnTo>
                  <a:lnTo>
                    <a:pt x="2822" y="56647"/>
                  </a:lnTo>
                  <a:lnTo>
                    <a:pt x="5056" y="55985"/>
                  </a:lnTo>
                  <a:lnTo>
                    <a:pt x="6546" y="54485"/>
                  </a:lnTo>
                  <a:lnTo>
                    <a:pt x="11759" y="44474"/>
                  </a:lnTo>
                  <a:lnTo>
                    <a:pt x="31881" y="22872"/>
                  </a:lnTo>
                  <a:lnTo>
                    <a:pt x="38158" y="19366"/>
                  </a:lnTo>
                  <a:lnTo>
                    <a:pt x="44476" y="16749"/>
                  </a:lnTo>
                  <a:lnTo>
                    <a:pt x="50811" y="12059"/>
                  </a:lnTo>
                  <a:lnTo>
                    <a:pt x="53982" y="11443"/>
                  </a:lnTo>
                  <a:lnTo>
                    <a:pt x="57155" y="12090"/>
                  </a:lnTo>
                  <a:lnTo>
                    <a:pt x="66676" y="18059"/>
                  </a:lnTo>
                  <a:lnTo>
                    <a:pt x="69851" y="20734"/>
                  </a:lnTo>
                  <a:lnTo>
                    <a:pt x="73378" y="34997"/>
                  </a:lnTo>
                  <a:lnTo>
                    <a:pt x="75952" y="82346"/>
                  </a:lnTo>
                  <a:lnTo>
                    <a:pt x="76193" y="124357"/>
                  </a:lnTo>
                  <a:lnTo>
                    <a:pt x="79021" y="102773"/>
                  </a:lnTo>
                  <a:lnTo>
                    <a:pt x="89383" y="73855"/>
                  </a:lnTo>
                  <a:lnTo>
                    <a:pt x="111848" y="40696"/>
                  </a:lnTo>
                  <a:lnTo>
                    <a:pt x="144272" y="14822"/>
                  </a:lnTo>
                  <a:lnTo>
                    <a:pt x="175606" y="1244"/>
                  </a:lnTo>
                  <a:lnTo>
                    <a:pt x="180571" y="0"/>
                  </a:lnTo>
                  <a:lnTo>
                    <a:pt x="184939" y="228"/>
                  </a:lnTo>
                  <a:lnTo>
                    <a:pt x="192614" y="3305"/>
                  </a:lnTo>
                  <a:lnTo>
                    <a:pt x="207942" y="26157"/>
                  </a:lnTo>
                  <a:lnTo>
                    <a:pt x="215776" y="49625"/>
                  </a:lnTo>
                  <a:lnTo>
                    <a:pt x="218882" y="94769"/>
                  </a:lnTo>
                  <a:lnTo>
                    <a:pt x="219075" y="1118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868">
              <a:extLst>
                <a:ext uri="{FF2B5EF4-FFF2-40B4-BE49-F238E27FC236}">
                  <a16:creationId xmlns:a16="http://schemas.microsoft.com/office/drawing/2014/main" id="{1CAB5BCF-817B-CE13-88EE-82C5F32A7FA7}"/>
                </a:ext>
              </a:extLst>
            </p:cNvPr>
            <p:cNvSpPr/>
            <p:nvPr>
              <p:custDataLst>
                <p:tags r:id="rId235"/>
              </p:custDataLst>
            </p:nvPr>
          </p:nvSpPr>
          <p:spPr>
            <a:xfrm>
              <a:off x="4152900" y="14001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143">
            <a:extLst>
              <a:ext uri="{FF2B5EF4-FFF2-40B4-BE49-F238E27FC236}">
                <a16:creationId xmlns:a16="http://schemas.microsoft.com/office/drawing/2014/main" id="{FA56F46B-0C7F-99F7-B083-9B4674DC85AE}"/>
              </a:ext>
            </a:extLst>
          </p:cNvPr>
          <p:cNvGrpSpPr/>
          <p:nvPr/>
        </p:nvGrpSpPr>
        <p:grpSpPr>
          <a:xfrm>
            <a:off x="5654447" y="1314450"/>
            <a:ext cx="879704" cy="128746"/>
            <a:chOff x="5654447" y="1314450"/>
            <a:chExt cx="879704" cy="128746"/>
          </a:xfrm>
        </p:grpSpPr>
        <p:sp>
          <p:nvSpPr>
            <p:cNvPr id="30" name="SMARTInkShape-869">
              <a:extLst>
                <a:ext uri="{FF2B5EF4-FFF2-40B4-BE49-F238E27FC236}">
                  <a16:creationId xmlns:a16="http://schemas.microsoft.com/office/drawing/2014/main" id="{A259385C-A53C-24EB-A971-7DE8874F540C}"/>
                </a:ext>
              </a:extLst>
            </p:cNvPr>
            <p:cNvSpPr/>
            <p:nvPr>
              <p:custDataLst>
                <p:tags r:id="rId224"/>
              </p:custDataLst>
            </p:nvPr>
          </p:nvSpPr>
          <p:spPr>
            <a:xfrm>
              <a:off x="6411092" y="1325878"/>
              <a:ext cx="123059" cy="110612"/>
            </a:xfrm>
            <a:custGeom>
              <a:avLst/>
              <a:gdLst/>
              <a:ahLst/>
              <a:cxnLst/>
              <a:rect l="0" t="0" r="0" b="0"/>
              <a:pathLst>
                <a:path w="123059" h="110612">
                  <a:moveTo>
                    <a:pt x="8758" y="36197"/>
                  </a:moveTo>
                  <a:lnTo>
                    <a:pt x="8758" y="36197"/>
                  </a:lnTo>
                  <a:lnTo>
                    <a:pt x="13814" y="36197"/>
                  </a:lnTo>
                  <a:lnTo>
                    <a:pt x="15303" y="37255"/>
                  </a:lnTo>
                  <a:lnTo>
                    <a:pt x="16297" y="39019"/>
                  </a:lnTo>
                  <a:lnTo>
                    <a:pt x="16959" y="41254"/>
                  </a:lnTo>
                  <a:lnTo>
                    <a:pt x="23339" y="46558"/>
                  </a:lnTo>
                  <a:lnTo>
                    <a:pt x="28004" y="49454"/>
                  </a:lnTo>
                  <a:lnTo>
                    <a:pt x="33231" y="50327"/>
                  </a:lnTo>
                  <a:lnTo>
                    <a:pt x="63029" y="46537"/>
                  </a:lnTo>
                  <a:lnTo>
                    <a:pt x="75565" y="40440"/>
                  </a:lnTo>
                  <a:lnTo>
                    <a:pt x="105083" y="20881"/>
                  </a:lnTo>
                  <a:lnTo>
                    <a:pt x="109778" y="14220"/>
                  </a:lnTo>
                  <a:lnTo>
                    <a:pt x="112421" y="4521"/>
                  </a:lnTo>
                  <a:lnTo>
                    <a:pt x="109616" y="2379"/>
                  </a:lnTo>
                  <a:lnTo>
                    <a:pt x="98033" y="0"/>
                  </a:lnTo>
                  <a:lnTo>
                    <a:pt x="73662" y="3717"/>
                  </a:lnTo>
                  <a:lnTo>
                    <a:pt x="46333" y="21635"/>
                  </a:lnTo>
                  <a:lnTo>
                    <a:pt x="7975" y="64578"/>
                  </a:lnTo>
                  <a:lnTo>
                    <a:pt x="3119" y="75622"/>
                  </a:lnTo>
                  <a:lnTo>
                    <a:pt x="0" y="99959"/>
                  </a:lnTo>
                  <a:lnTo>
                    <a:pt x="1861" y="104105"/>
                  </a:lnTo>
                  <a:lnTo>
                    <a:pt x="5219" y="106869"/>
                  </a:lnTo>
                  <a:lnTo>
                    <a:pt x="15652" y="109940"/>
                  </a:lnTo>
                  <a:lnTo>
                    <a:pt x="37260" y="110611"/>
                  </a:lnTo>
                  <a:lnTo>
                    <a:pt x="78946" y="98179"/>
                  </a:lnTo>
                  <a:lnTo>
                    <a:pt x="123058" y="933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870">
              <a:extLst>
                <a:ext uri="{FF2B5EF4-FFF2-40B4-BE49-F238E27FC236}">
                  <a16:creationId xmlns:a16="http://schemas.microsoft.com/office/drawing/2014/main" id="{65C9FFA0-871E-4AC7-FEAA-993F0EE5A6A0}"/>
                </a:ext>
              </a:extLst>
            </p:cNvPr>
            <p:cNvSpPr/>
            <p:nvPr>
              <p:custDataLst>
                <p:tags r:id="rId225"/>
              </p:custDataLst>
            </p:nvPr>
          </p:nvSpPr>
          <p:spPr>
            <a:xfrm>
              <a:off x="6257925" y="1323975"/>
              <a:ext cx="123826" cy="119221"/>
            </a:xfrm>
            <a:custGeom>
              <a:avLst/>
              <a:gdLst/>
              <a:ahLst/>
              <a:cxnLst/>
              <a:rect l="0" t="0" r="0" b="0"/>
              <a:pathLst>
                <a:path w="123826" h="119221">
                  <a:moveTo>
                    <a:pt x="0" y="47625"/>
                  </a:moveTo>
                  <a:lnTo>
                    <a:pt x="0" y="47625"/>
                  </a:lnTo>
                  <a:lnTo>
                    <a:pt x="16246" y="32437"/>
                  </a:lnTo>
                  <a:lnTo>
                    <a:pt x="26742" y="29083"/>
                  </a:lnTo>
                  <a:lnTo>
                    <a:pt x="27761" y="34445"/>
                  </a:lnTo>
                  <a:lnTo>
                    <a:pt x="28561" y="79900"/>
                  </a:lnTo>
                  <a:lnTo>
                    <a:pt x="33627" y="105871"/>
                  </a:lnTo>
                  <a:lnTo>
                    <a:pt x="38934" y="115846"/>
                  </a:lnTo>
                  <a:lnTo>
                    <a:pt x="41831" y="118505"/>
                  </a:lnTo>
                  <a:lnTo>
                    <a:pt x="44821" y="119220"/>
                  </a:lnTo>
                  <a:lnTo>
                    <a:pt x="47873" y="118638"/>
                  </a:lnTo>
                  <a:lnTo>
                    <a:pt x="55144" y="114112"/>
                  </a:lnTo>
                  <a:lnTo>
                    <a:pt x="78065" y="93095"/>
                  </a:lnTo>
                  <a:lnTo>
                    <a:pt x="95078" y="55612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871">
              <a:extLst>
                <a:ext uri="{FF2B5EF4-FFF2-40B4-BE49-F238E27FC236}">
                  <a16:creationId xmlns:a16="http://schemas.microsoft.com/office/drawing/2014/main" id="{58587CC7-DAC8-120C-0D90-456F6853094F}"/>
                </a:ext>
              </a:extLst>
            </p:cNvPr>
            <p:cNvSpPr/>
            <p:nvPr>
              <p:custDataLst>
                <p:tags r:id="rId226"/>
              </p:custDataLst>
            </p:nvPr>
          </p:nvSpPr>
          <p:spPr>
            <a:xfrm>
              <a:off x="6057900" y="1326237"/>
              <a:ext cx="152401" cy="102148"/>
            </a:xfrm>
            <a:custGeom>
              <a:avLst/>
              <a:gdLst/>
              <a:ahLst/>
              <a:cxnLst/>
              <a:rect l="0" t="0" r="0" b="0"/>
              <a:pathLst>
                <a:path w="152401" h="102148">
                  <a:moveTo>
                    <a:pt x="0" y="54888"/>
                  </a:moveTo>
                  <a:lnTo>
                    <a:pt x="0" y="54888"/>
                  </a:lnTo>
                  <a:lnTo>
                    <a:pt x="0" y="49831"/>
                  </a:lnTo>
                  <a:lnTo>
                    <a:pt x="1058" y="48342"/>
                  </a:lnTo>
                  <a:lnTo>
                    <a:pt x="2822" y="47349"/>
                  </a:lnTo>
                  <a:lnTo>
                    <a:pt x="5056" y="46687"/>
                  </a:lnTo>
                  <a:lnTo>
                    <a:pt x="6545" y="45187"/>
                  </a:lnTo>
                  <a:lnTo>
                    <a:pt x="11759" y="35176"/>
                  </a:lnTo>
                  <a:lnTo>
                    <a:pt x="33298" y="13330"/>
                  </a:lnTo>
                  <a:lnTo>
                    <a:pt x="50200" y="2828"/>
                  </a:lnTo>
                  <a:lnTo>
                    <a:pt x="58647" y="0"/>
                  </a:lnTo>
                  <a:lnTo>
                    <a:pt x="62382" y="305"/>
                  </a:lnTo>
                  <a:lnTo>
                    <a:pt x="69353" y="3465"/>
                  </a:lnTo>
                  <a:lnTo>
                    <a:pt x="75979" y="14042"/>
                  </a:lnTo>
                  <a:lnTo>
                    <a:pt x="82837" y="35024"/>
                  </a:lnTo>
                  <a:lnTo>
                    <a:pt x="85154" y="66134"/>
                  </a:lnTo>
                  <a:lnTo>
                    <a:pt x="77474" y="98344"/>
                  </a:lnTo>
                  <a:lnTo>
                    <a:pt x="75991" y="99734"/>
                  </a:lnTo>
                  <a:lnTo>
                    <a:pt x="71521" y="101278"/>
                  </a:lnTo>
                  <a:lnTo>
                    <a:pt x="63055" y="102147"/>
                  </a:lnTo>
                  <a:lnTo>
                    <a:pt x="56952" y="99528"/>
                  </a:lnTo>
                  <a:lnTo>
                    <a:pt x="53843" y="97348"/>
                  </a:lnTo>
                  <a:lnTo>
                    <a:pt x="50389" y="92104"/>
                  </a:lnTo>
                  <a:lnTo>
                    <a:pt x="48171" y="80113"/>
                  </a:lnTo>
                  <a:lnTo>
                    <a:pt x="47786" y="70711"/>
                  </a:lnTo>
                  <a:lnTo>
                    <a:pt x="55261" y="44961"/>
                  </a:lnTo>
                  <a:lnTo>
                    <a:pt x="66929" y="27488"/>
                  </a:lnTo>
                  <a:lnTo>
                    <a:pt x="73138" y="21544"/>
                  </a:lnTo>
                  <a:lnTo>
                    <a:pt x="93373" y="8773"/>
                  </a:lnTo>
                  <a:lnTo>
                    <a:pt x="109863" y="7710"/>
                  </a:lnTo>
                  <a:lnTo>
                    <a:pt x="120441" y="10284"/>
                  </a:lnTo>
                  <a:lnTo>
                    <a:pt x="132347" y="14861"/>
                  </a:lnTo>
                  <a:lnTo>
                    <a:pt x="135857" y="15503"/>
                  </a:lnTo>
                  <a:lnTo>
                    <a:pt x="152400" y="263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872">
              <a:extLst>
                <a:ext uri="{FF2B5EF4-FFF2-40B4-BE49-F238E27FC236}">
                  <a16:creationId xmlns:a16="http://schemas.microsoft.com/office/drawing/2014/main" id="{7C721906-E4C9-9E8C-2E2C-7CB749F2D4E9}"/>
                </a:ext>
              </a:extLst>
            </p:cNvPr>
            <p:cNvSpPr/>
            <p:nvPr>
              <p:custDataLst>
                <p:tags r:id="rId227"/>
              </p:custDataLst>
            </p:nvPr>
          </p:nvSpPr>
          <p:spPr>
            <a:xfrm>
              <a:off x="5906858" y="1323975"/>
              <a:ext cx="112943" cy="104406"/>
            </a:xfrm>
            <a:custGeom>
              <a:avLst/>
              <a:gdLst/>
              <a:ahLst/>
              <a:cxnLst/>
              <a:rect l="0" t="0" r="0" b="0"/>
              <a:pathLst>
                <a:path w="112943" h="104406">
                  <a:moveTo>
                    <a:pt x="17692" y="19050"/>
                  </a:moveTo>
                  <a:lnTo>
                    <a:pt x="17692" y="19050"/>
                  </a:lnTo>
                  <a:lnTo>
                    <a:pt x="9491" y="10849"/>
                  </a:lnTo>
                  <a:lnTo>
                    <a:pt x="9050" y="11466"/>
                  </a:lnTo>
                  <a:lnTo>
                    <a:pt x="8560" y="14974"/>
                  </a:lnTo>
                  <a:lnTo>
                    <a:pt x="1698" y="27966"/>
                  </a:lnTo>
                  <a:lnTo>
                    <a:pt x="0" y="42063"/>
                  </a:lnTo>
                  <a:lnTo>
                    <a:pt x="4891" y="58911"/>
                  </a:lnTo>
                  <a:lnTo>
                    <a:pt x="20219" y="90541"/>
                  </a:lnTo>
                  <a:lnTo>
                    <a:pt x="24668" y="95286"/>
                  </a:lnTo>
                  <a:lnTo>
                    <a:pt x="35257" y="100558"/>
                  </a:lnTo>
                  <a:lnTo>
                    <a:pt x="55178" y="104220"/>
                  </a:lnTo>
                  <a:lnTo>
                    <a:pt x="58558" y="104405"/>
                  </a:lnTo>
                  <a:lnTo>
                    <a:pt x="65135" y="101788"/>
                  </a:lnTo>
                  <a:lnTo>
                    <a:pt x="83037" y="86428"/>
                  </a:lnTo>
                  <a:lnTo>
                    <a:pt x="95733" y="64061"/>
                  </a:lnTo>
                  <a:lnTo>
                    <a:pt x="109514" y="17152"/>
                  </a:lnTo>
                  <a:lnTo>
                    <a:pt x="1129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873">
              <a:extLst>
                <a:ext uri="{FF2B5EF4-FFF2-40B4-BE49-F238E27FC236}">
                  <a16:creationId xmlns:a16="http://schemas.microsoft.com/office/drawing/2014/main" id="{7537C15E-3806-29F1-0C07-0303EDB1FB45}"/>
                </a:ext>
              </a:extLst>
            </p:cNvPr>
            <p:cNvSpPr/>
            <p:nvPr>
              <p:custDataLst>
                <p:tags r:id="rId228"/>
              </p:custDataLst>
            </p:nvPr>
          </p:nvSpPr>
          <p:spPr>
            <a:xfrm>
              <a:off x="5654447" y="1314450"/>
              <a:ext cx="184379" cy="113660"/>
            </a:xfrm>
            <a:custGeom>
              <a:avLst/>
              <a:gdLst/>
              <a:ahLst/>
              <a:cxnLst/>
              <a:rect l="0" t="0" r="0" b="0"/>
              <a:pathLst>
                <a:path w="184379" h="113660">
                  <a:moveTo>
                    <a:pt x="136753" y="0"/>
                  </a:moveTo>
                  <a:lnTo>
                    <a:pt x="136753" y="0"/>
                  </a:lnTo>
                  <a:lnTo>
                    <a:pt x="146268" y="0"/>
                  </a:lnTo>
                  <a:lnTo>
                    <a:pt x="100517" y="5057"/>
                  </a:lnTo>
                  <a:lnTo>
                    <a:pt x="54375" y="23851"/>
                  </a:lnTo>
                  <a:lnTo>
                    <a:pt x="25561" y="41757"/>
                  </a:lnTo>
                  <a:lnTo>
                    <a:pt x="13957" y="54189"/>
                  </a:lnTo>
                  <a:lnTo>
                    <a:pt x="1473" y="78145"/>
                  </a:lnTo>
                  <a:lnTo>
                    <a:pt x="0" y="84905"/>
                  </a:lnTo>
                  <a:lnTo>
                    <a:pt x="1185" y="95238"/>
                  </a:lnTo>
                  <a:lnTo>
                    <a:pt x="7802" y="107006"/>
                  </a:lnTo>
                  <a:lnTo>
                    <a:pt x="24761" y="111058"/>
                  </a:lnTo>
                  <a:lnTo>
                    <a:pt x="68652" y="113659"/>
                  </a:lnTo>
                  <a:lnTo>
                    <a:pt x="114443" y="106569"/>
                  </a:lnTo>
                  <a:lnTo>
                    <a:pt x="184378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SMARTInkShape-Group144">
            <a:extLst>
              <a:ext uri="{FF2B5EF4-FFF2-40B4-BE49-F238E27FC236}">
                <a16:creationId xmlns:a16="http://schemas.microsoft.com/office/drawing/2014/main" id="{4CC0FD90-4130-E688-FE8B-A60D973792AB}"/>
              </a:ext>
            </a:extLst>
          </p:cNvPr>
          <p:cNvGrpSpPr/>
          <p:nvPr/>
        </p:nvGrpSpPr>
        <p:grpSpPr>
          <a:xfrm>
            <a:off x="345276" y="1790816"/>
            <a:ext cx="1435900" cy="322324"/>
            <a:chOff x="345276" y="1790816"/>
            <a:chExt cx="1435900" cy="322324"/>
          </a:xfrm>
        </p:grpSpPr>
        <p:sp>
          <p:nvSpPr>
            <p:cNvPr id="36" name="SMARTInkShape-874">
              <a:extLst>
                <a:ext uri="{FF2B5EF4-FFF2-40B4-BE49-F238E27FC236}">
                  <a16:creationId xmlns:a16="http://schemas.microsoft.com/office/drawing/2014/main" id="{D0C4C8FE-FA39-02BC-7341-F25C9B753C5D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1771650" y="19716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875">
              <a:extLst>
                <a:ext uri="{FF2B5EF4-FFF2-40B4-BE49-F238E27FC236}">
                  <a16:creationId xmlns:a16="http://schemas.microsoft.com/office/drawing/2014/main" id="{4E3A1FF4-AD66-7A10-ED9A-83358FE4AA82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1772974" y="1862295"/>
              <a:ext cx="8202" cy="14131"/>
            </a:xfrm>
            <a:custGeom>
              <a:avLst/>
              <a:gdLst/>
              <a:ahLst/>
              <a:cxnLst/>
              <a:rect l="0" t="0" r="0" b="0"/>
              <a:pathLst>
                <a:path w="8202" h="14131">
                  <a:moveTo>
                    <a:pt x="8201" y="14130"/>
                  </a:moveTo>
                  <a:lnTo>
                    <a:pt x="8201" y="14130"/>
                  </a:lnTo>
                  <a:lnTo>
                    <a:pt x="3144" y="9074"/>
                  </a:lnTo>
                  <a:lnTo>
                    <a:pt x="662" y="3769"/>
                  </a:lnTo>
                  <a:lnTo>
                    <a:pt x="0" y="872"/>
                  </a:lnTo>
                  <a:lnTo>
                    <a:pt x="617" y="0"/>
                  </a:lnTo>
                  <a:lnTo>
                    <a:pt x="2087" y="477"/>
                  </a:lnTo>
                  <a:lnTo>
                    <a:pt x="8201" y="46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876">
              <a:extLst>
                <a:ext uri="{FF2B5EF4-FFF2-40B4-BE49-F238E27FC236}">
                  <a16:creationId xmlns:a16="http://schemas.microsoft.com/office/drawing/2014/main" id="{55AE731E-8716-0D22-1950-D4A65215F797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1485900" y="1858358"/>
              <a:ext cx="114301" cy="121702"/>
            </a:xfrm>
            <a:custGeom>
              <a:avLst/>
              <a:gdLst/>
              <a:ahLst/>
              <a:cxnLst/>
              <a:rect l="0" t="0" r="0" b="0"/>
              <a:pathLst>
                <a:path w="114301" h="121702">
                  <a:moveTo>
                    <a:pt x="0" y="56167"/>
                  </a:moveTo>
                  <a:lnTo>
                    <a:pt x="0" y="56167"/>
                  </a:lnTo>
                  <a:lnTo>
                    <a:pt x="0" y="61223"/>
                  </a:lnTo>
                  <a:lnTo>
                    <a:pt x="2822" y="66528"/>
                  </a:lnTo>
                  <a:lnTo>
                    <a:pt x="5057" y="69425"/>
                  </a:lnTo>
                  <a:lnTo>
                    <a:pt x="9721" y="70297"/>
                  </a:lnTo>
                  <a:lnTo>
                    <a:pt x="23370" y="68444"/>
                  </a:lnTo>
                  <a:lnTo>
                    <a:pt x="62147" y="48548"/>
                  </a:lnTo>
                  <a:lnTo>
                    <a:pt x="95320" y="25713"/>
                  </a:lnTo>
                  <a:lnTo>
                    <a:pt x="100573" y="15821"/>
                  </a:lnTo>
                  <a:lnTo>
                    <a:pt x="101973" y="10220"/>
                  </a:lnTo>
                  <a:lnTo>
                    <a:pt x="100791" y="6485"/>
                  </a:lnTo>
                  <a:lnTo>
                    <a:pt x="97886" y="3996"/>
                  </a:lnTo>
                  <a:lnTo>
                    <a:pt x="89013" y="1230"/>
                  </a:lnTo>
                  <a:lnTo>
                    <a:pt x="78014" y="0"/>
                  </a:lnTo>
                  <a:lnTo>
                    <a:pt x="66070" y="5099"/>
                  </a:lnTo>
                  <a:lnTo>
                    <a:pt x="53706" y="15478"/>
                  </a:lnTo>
                  <a:lnTo>
                    <a:pt x="36962" y="37055"/>
                  </a:lnTo>
                  <a:lnTo>
                    <a:pt x="24623" y="68611"/>
                  </a:lnTo>
                  <a:lnTo>
                    <a:pt x="19539" y="109841"/>
                  </a:lnTo>
                  <a:lnTo>
                    <a:pt x="20435" y="114175"/>
                  </a:lnTo>
                  <a:lnTo>
                    <a:pt x="22090" y="117064"/>
                  </a:lnTo>
                  <a:lnTo>
                    <a:pt x="24252" y="118990"/>
                  </a:lnTo>
                  <a:lnTo>
                    <a:pt x="32298" y="121130"/>
                  </a:lnTo>
                  <a:lnTo>
                    <a:pt x="37407" y="121701"/>
                  </a:lnTo>
                  <a:lnTo>
                    <a:pt x="54710" y="117447"/>
                  </a:lnTo>
                  <a:lnTo>
                    <a:pt x="97196" y="100422"/>
                  </a:lnTo>
                  <a:lnTo>
                    <a:pt x="114300" y="94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877">
              <a:extLst>
                <a:ext uri="{FF2B5EF4-FFF2-40B4-BE49-F238E27FC236}">
                  <a16:creationId xmlns:a16="http://schemas.microsoft.com/office/drawing/2014/main" id="{A6C2607B-47C0-D94C-9F43-332DE9390289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1362075" y="1857375"/>
              <a:ext cx="85726" cy="113185"/>
            </a:xfrm>
            <a:custGeom>
              <a:avLst/>
              <a:gdLst/>
              <a:ahLst/>
              <a:cxnLst/>
              <a:rect l="0" t="0" r="0" b="0"/>
              <a:pathLst>
                <a:path w="85726" h="113185">
                  <a:moveTo>
                    <a:pt x="0" y="38100"/>
                  </a:moveTo>
                  <a:lnTo>
                    <a:pt x="0" y="38100"/>
                  </a:lnTo>
                  <a:lnTo>
                    <a:pt x="0" y="28585"/>
                  </a:lnTo>
                  <a:lnTo>
                    <a:pt x="8201" y="63292"/>
                  </a:lnTo>
                  <a:lnTo>
                    <a:pt x="12173" y="95223"/>
                  </a:lnTo>
                  <a:lnTo>
                    <a:pt x="17692" y="110532"/>
                  </a:lnTo>
                  <a:lnTo>
                    <a:pt x="19203" y="111788"/>
                  </a:lnTo>
                  <a:lnTo>
                    <a:pt x="23703" y="113184"/>
                  </a:lnTo>
                  <a:lnTo>
                    <a:pt x="26386" y="112497"/>
                  </a:lnTo>
                  <a:lnTo>
                    <a:pt x="36275" y="105417"/>
                  </a:lnTo>
                  <a:lnTo>
                    <a:pt x="51083" y="89325"/>
                  </a:lnTo>
                  <a:lnTo>
                    <a:pt x="69469" y="46845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878">
              <a:extLst>
                <a:ext uri="{FF2B5EF4-FFF2-40B4-BE49-F238E27FC236}">
                  <a16:creationId xmlns:a16="http://schemas.microsoft.com/office/drawing/2014/main" id="{2F87A7C9-78BB-1253-8173-397097820DA4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1266825" y="183832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879">
              <a:extLst>
                <a:ext uri="{FF2B5EF4-FFF2-40B4-BE49-F238E27FC236}">
                  <a16:creationId xmlns:a16="http://schemas.microsoft.com/office/drawing/2014/main" id="{B86C938B-8744-A5CB-1929-6346705EB671}"/>
                </a:ext>
              </a:extLst>
            </p:cNvPr>
            <p:cNvSpPr/>
            <p:nvPr>
              <p:custDataLst>
                <p:tags r:id="rId216"/>
              </p:custDataLst>
            </p:nvPr>
          </p:nvSpPr>
          <p:spPr>
            <a:xfrm>
              <a:off x="1152525" y="1868661"/>
              <a:ext cx="114301" cy="122065"/>
            </a:xfrm>
            <a:custGeom>
              <a:avLst/>
              <a:gdLst/>
              <a:ahLst/>
              <a:cxnLst/>
              <a:rect l="0" t="0" r="0" b="0"/>
              <a:pathLst>
                <a:path w="114301" h="122065">
                  <a:moveTo>
                    <a:pt x="0" y="36339"/>
                  </a:moveTo>
                  <a:lnTo>
                    <a:pt x="0" y="36339"/>
                  </a:lnTo>
                  <a:lnTo>
                    <a:pt x="5057" y="36339"/>
                  </a:lnTo>
                  <a:lnTo>
                    <a:pt x="10361" y="33517"/>
                  </a:lnTo>
                  <a:lnTo>
                    <a:pt x="27447" y="23081"/>
                  </a:lnTo>
                  <a:lnTo>
                    <a:pt x="68736" y="12741"/>
                  </a:lnTo>
                  <a:lnTo>
                    <a:pt x="97491" y="0"/>
                  </a:lnTo>
                  <a:lnTo>
                    <a:pt x="100977" y="471"/>
                  </a:lnTo>
                  <a:lnTo>
                    <a:pt x="107673" y="3817"/>
                  </a:lnTo>
                  <a:lnTo>
                    <a:pt x="109882" y="7249"/>
                  </a:lnTo>
                  <a:lnTo>
                    <a:pt x="112991" y="22193"/>
                  </a:lnTo>
                  <a:lnTo>
                    <a:pt x="112854" y="41085"/>
                  </a:lnTo>
                  <a:lnTo>
                    <a:pt x="105624" y="85243"/>
                  </a:lnTo>
                  <a:lnTo>
                    <a:pt x="105152" y="94410"/>
                  </a:lnTo>
                  <a:lnTo>
                    <a:pt x="114300" y="1220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880">
              <a:extLst>
                <a:ext uri="{FF2B5EF4-FFF2-40B4-BE49-F238E27FC236}">
                  <a16:creationId xmlns:a16="http://schemas.microsoft.com/office/drawing/2014/main" id="{2538092F-411C-9F84-14B0-81645289A73B}"/>
                </a:ext>
              </a:extLst>
            </p:cNvPr>
            <p:cNvSpPr/>
            <p:nvPr>
              <p:custDataLst>
                <p:tags r:id="rId217"/>
              </p:custDataLst>
            </p:nvPr>
          </p:nvSpPr>
          <p:spPr>
            <a:xfrm>
              <a:off x="1152525" y="1809750"/>
              <a:ext cx="95251" cy="171264"/>
            </a:xfrm>
            <a:custGeom>
              <a:avLst/>
              <a:gdLst/>
              <a:ahLst/>
              <a:cxnLst/>
              <a:rect l="0" t="0" r="0" b="0"/>
              <a:pathLst>
                <a:path w="95251" h="171264">
                  <a:moveTo>
                    <a:pt x="0" y="0"/>
                  </a:moveTo>
                  <a:lnTo>
                    <a:pt x="0" y="0"/>
                  </a:lnTo>
                  <a:lnTo>
                    <a:pt x="0" y="45717"/>
                  </a:lnTo>
                  <a:lnTo>
                    <a:pt x="0" y="88314"/>
                  </a:lnTo>
                  <a:lnTo>
                    <a:pt x="0" y="128599"/>
                  </a:lnTo>
                  <a:lnTo>
                    <a:pt x="1058" y="142880"/>
                  </a:lnTo>
                  <a:lnTo>
                    <a:pt x="5057" y="152755"/>
                  </a:lnTo>
                  <a:lnTo>
                    <a:pt x="13258" y="164264"/>
                  </a:lnTo>
                  <a:lnTo>
                    <a:pt x="19298" y="168256"/>
                  </a:lnTo>
                  <a:lnTo>
                    <a:pt x="28648" y="170504"/>
                  </a:lnTo>
                  <a:lnTo>
                    <a:pt x="41289" y="171263"/>
                  </a:lnTo>
                  <a:lnTo>
                    <a:pt x="47631" y="168545"/>
                  </a:lnTo>
                  <a:lnTo>
                    <a:pt x="53978" y="164867"/>
                  </a:lnTo>
                  <a:lnTo>
                    <a:pt x="66675" y="162506"/>
                  </a:lnTo>
                  <a:lnTo>
                    <a:pt x="69850" y="162313"/>
                  </a:lnTo>
                  <a:lnTo>
                    <a:pt x="76200" y="159275"/>
                  </a:lnTo>
                  <a:lnTo>
                    <a:pt x="82550" y="155456"/>
                  </a:lnTo>
                  <a:lnTo>
                    <a:pt x="9525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881">
              <a:extLst>
                <a:ext uri="{FF2B5EF4-FFF2-40B4-BE49-F238E27FC236}">
                  <a16:creationId xmlns:a16="http://schemas.microsoft.com/office/drawing/2014/main" id="{C7E7ED1F-9485-4AE0-60AC-39038A75D92F}"/>
                </a:ext>
              </a:extLst>
            </p:cNvPr>
            <p:cNvSpPr/>
            <p:nvPr>
              <p:custDataLst>
                <p:tags r:id="rId218"/>
              </p:custDataLst>
            </p:nvPr>
          </p:nvSpPr>
          <p:spPr>
            <a:xfrm>
              <a:off x="1000481" y="1909037"/>
              <a:ext cx="94895" cy="72111"/>
            </a:xfrm>
            <a:custGeom>
              <a:avLst/>
              <a:gdLst/>
              <a:ahLst/>
              <a:cxnLst/>
              <a:rect l="0" t="0" r="0" b="0"/>
              <a:pathLst>
                <a:path w="94895" h="72111">
                  <a:moveTo>
                    <a:pt x="66319" y="5488"/>
                  </a:moveTo>
                  <a:lnTo>
                    <a:pt x="66319" y="5488"/>
                  </a:lnTo>
                  <a:lnTo>
                    <a:pt x="66319" y="432"/>
                  </a:lnTo>
                  <a:lnTo>
                    <a:pt x="64202" y="0"/>
                  </a:lnTo>
                  <a:lnTo>
                    <a:pt x="34748" y="9613"/>
                  </a:lnTo>
                  <a:lnTo>
                    <a:pt x="13338" y="23526"/>
                  </a:lnTo>
                  <a:lnTo>
                    <a:pt x="5730" y="35024"/>
                  </a:lnTo>
                  <a:lnTo>
                    <a:pt x="446" y="58335"/>
                  </a:lnTo>
                  <a:lnTo>
                    <a:pt x="0" y="65312"/>
                  </a:lnTo>
                  <a:lnTo>
                    <a:pt x="940" y="67596"/>
                  </a:lnTo>
                  <a:lnTo>
                    <a:pt x="2624" y="69118"/>
                  </a:lnTo>
                  <a:lnTo>
                    <a:pt x="4806" y="70133"/>
                  </a:lnTo>
                  <a:lnTo>
                    <a:pt x="48779" y="72110"/>
                  </a:lnTo>
                  <a:lnTo>
                    <a:pt x="64932" y="71094"/>
                  </a:lnTo>
                  <a:lnTo>
                    <a:pt x="94894" y="62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882">
              <a:extLst>
                <a:ext uri="{FF2B5EF4-FFF2-40B4-BE49-F238E27FC236}">
                  <a16:creationId xmlns:a16="http://schemas.microsoft.com/office/drawing/2014/main" id="{9DED13F8-2C36-A64B-F73B-7EDACED74F78}"/>
                </a:ext>
              </a:extLst>
            </p:cNvPr>
            <p:cNvSpPr/>
            <p:nvPr>
              <p:custDataLst>
                <p:tags r:id="rId219"/>
              </p:custDataLst>
            </p:nvPr>
          </p:nvSpPr>
          <p:spPr>
            <a:xfrm>
              <a:off x="847725" y="1897353"/>
              <a:ext cx="94498" cy="102143"/>
            </a:xfrm>
            <a:custGeom>
              <a:avLst/>
              <a:gdLst/>
              <a:ahLst/>
              <a:cxnLst/>
              <a:rect l="0" t="0" r="0" b="0"/>
              <a:pathLst>
                <a:path w="94498" h="102143">
                  <a:moveTo>
                    <a:pt x="0" y="55272"/>
                  </a:moveTo>
                  <a:lnTo>
                    <a:pt x="0" y="55272"/>
                  </a:lnTo>
                  <a:lnTo>
                    <a:pt x="5057" y="55272"/>
                  </a:lnTo>
                  <a:lnTo>
                    <a:pt x="10361" y="52450"/>
                  </a:lnTo>
                  <a:lnTo>
                    <a:pt x="13258" y="50216"/>
                  </a:lnTo>
                  <a:lnTo>
                    <a:pt x="22120" y="47733"/>
                  </a:lnTo>
                  <a:lnTo>
                    <a:pt x="57750" y="38404"/>
                  </a:lnTo>
                  <a:lnTo>
                    <a:pt x="82394" y="26501"/>
                  </a:lnTo>
                  <a:lnTo>
                    <a:pt x="89536" y="20260"/>
                  </a:lnTo>
                  <a:lnTo>
                    <a:pt x="92710" y="13958"/>
                  </a:lnTo>
                  <a:lnTo>
                    <a:pt x="94497" y="4461"/>
                  </a:lnTo>
                  <a:lnTo>
                    <a:pt x="92632" y="2348"/>
                  </a:lnTo>
                  <a:lnTo>
                    <a:pt x="84914" y="0"/>
                  </a:lnTo>
                  <a:lnTo>
                    <a:pt x="74429" y="1779"/>
                  </a:lnTo>
                  <a:lnTo>
                    <a:pt x="45394" y="16601"/>
                  </a:lnTo>
                  <a:lnTo>
                    <a:pt x="23445" y="33818"/>
                  </a:lnTo>
                  <a:lnTo>
                    <a:pt x="15712" y="48912"/>
                  </a:lnTo>
                  <a:lnTo>
                    <a:pt x="13333" y="65145"/>
                  </a:lnTo>
                  <a:lnTo>
                    <a:pt x="15804" y="79416"/>
                  </a:lnTo>
                  <a:lnTo>
                    <a:pt x="23145" y="94293"/>
                  </a:lnTo>
                  <a:lnTo>
                    <a:pt x="27071" y="97161"/>
                  </a:lnTo>
                  <a:lnTo>
                    <a:pt x="37079" y="100348"/>
                  </a:lnTo>
                  <a:lnTo>
                    <a:pt x="54613" y="102142"/>
                  </a:lnTo>
                  <a:lnTo>
                    <a:pt x="85725" y="933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883">
              <a:extLst>
                <a:ext uri="{FF2B5EF4-FFF2-40B4-BE49-F238E27FC236}">
                  <a16:creationId xmlns:a16="http://schemas.microsoft.com/office/drawing/2014/main" id="{2C88A5B7-2C38-E6F3-D54E-3B745687953C}"/>
                </a:ext>
              </a:extLst>
            </p:cNvPr>
            <p:cNvSpPr/>
            <p:nvPr>
              <p:custDataLst>
                <p:tags r:id="rId220"/>
              </p:custDataLst>
            </p:nvPr>
          </p:nvSpPr>
          <p:spPr>
            <a:xfrm>
              <a:off x="752475" y="18669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19050"/>
                  </a:moveTo>
                  <a:lnTo>
                    <a:pt x="9525" y="19050"/>
                  </a:lnTo>
                  <a:lnTo>
                    <a:pt x="1324" y="1084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884">
              <a:extLst>
                <a:ext uri="{FF2B5EF4-FFF2-40B4-BE49-F238E27FC236}">
                  <a16:creationId xmlns:a16="http://schemas.microsoft.com/office/drawing/2014/main" id="{26CF5B28-32F5-E4D7-D730-BD885C79731C}"/>
                </a:ext>
              </a:extLst>
            </p:cNvPr>
            <p:cNvSpPr/>
            <p:nvPr>
              <p:custDataLst>
                <p:tags r:id="rId221"/>
              </p:custDataLst>
            </p:nvPr>
          </p:nvSpPr>
          <p:spPr>
            <a:xfrm>
              <a:off x="716218" y="1905000"/>
              <a:ext cx="83883" cy="208140"/>
            </a:xfrm>
            <a:custGeom>
              <a:avLst/>
              <a:gdLst/>
              <a:ahLst/>
              <a:cxnLst/>
              <a:rect l="0" t="0" r="0" b="0"/>
              <a:pathLst>
                <a:path w="83883" h="208140">
                  <a:moveTo>
                    <a:pt x="17207" y="0"/>
                  </a:moveTo>
                  <a:lnTo>
                    <a:pt x="17207" y="0"/>
                  </a:lnTo>
                  <a:lnTo>
                    <a:pt x="22264" y="5056"/>
                  </a:lnTo>
                  <a:lnTo>
                    <a:pt x="24746" y="10361"/>
                  </a:lnTo>
                  <a:lnTo>
                    <a:pt x="29380" y="47476"/>
                  </a:lnTo>
                  <a:lnTo>
                    <a:pt x="34219" y="85681"/>
                  </a:lnTo>
                  <a:lnTo>
                    <a:pt x="35854" y="131460"/>
                  </a:lnTo>
                  <a:lnTo>
                    <a:pt x="35119" y="176564"/>
                  </a:lnTo>
                  <a:lnTo>
                    <a:pt x="28045" y="204788"/>
                  </a:lnTo>
                  <a:lnTo>
                    <a:pt x="26549" y="206376"/>
                  </a:lnTo>
                  <a:lnTo>
                    <a:pt x="22065" y="208139"/>
                  </a:lnTo>
                  <a:lnTo>
                    <a:pt x="19387" y="206493"/>
                  </a:lnTo>
                  <a:lnTo>
                    <a:pt x="7485" y="188642"/>
                  </a:lnTo>
                  <a:lnTo>
                    <a:pt x="2303" y="175916"/>
                  </a:lnTo>
                  <a:lnTo>
                    <a:pt x="0" y="159676"/>
                  </a:lnTo>
                  <a:lnTo>
                    <a:pt x="4620" y="141876"/>
                  </a:lnTo>
                  <a:lnTo>
                    <a:pt x="19777" y="114691"/>
                  </a:lnTo>
                  <a:lnTo>
                    <a:pt x="47580" y="92388"/>
                  </a:lnTo>
                  <a:lnTo>
                    <a:pt x="54695" y="88686"/>
                  </a:lnTo>
                  <a:lnTo>
                    <a:pt x="72440" y="85898"/>
                  </a:lnTo>
                  <a:lnTo>
                    <a:pt x="83882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885">
              <a:extLst>
                <a:ext uri="{FF2B5EF4-FFF2-40B4-BE49-F238E27FC236}">
                  <a16:creationId xmlns:a16="http://schemas.microsoft.com/office/drawing/2014/main" id="{DA790BF5-13F6-73AD-F41D-A6D9FBF45A52}"/>
                </a:ext>
              </a:extLst>
            </p:cNvPr>
            <p:cNvSpPr/>
            <p:nvPr>
              <p:custDataLst>
                <p:tags r:id="rId222"/>
              </p:custDataLst>
            </p:nvPr>
          </p:nvSpPr>
          <p:spPr>
            <a:xfrm>
              <a:off x="542940" y="1790816"/>
              <a:ext cx="117013" cy="186852"/>
            </a:xfrm>
            <a:custGeom>
              <a:avLst/>
              <a:gdLst/>
              <a:ahLst/>
              <a:cxnLst/>
              <a:rect l="0" t="0" r="0" b="0"/>
              <a:pathLst>
                <a:path w="117013" h="186852">
                  <a:moveTo>
                    <a:pt x="9510" y="9409"/>
                  </a:moveTo>
                  <a:lnTo>
                    <a:pt x="9510" y="9409"/>
                  </a:lnTo>
                  <a:lnTo>
                    <a:pt x="9510" y="0"/>
                  </a:lnTo>
                  <a:lnTo>
                    <a:pt x="9510" y="4975"/>
                  </a:lnTo>
                  <a:lnTo>
                    <a:pt x="6688" y="10261"/>
                  </a:lnTo>
                  <a:lnTo>
                    <a:pt x="2964" y="16137"/>
                  </a:lnTo>
                  <a:lnTo>
                    <a:pt x="868" y="26454"/>
                  </a:lnTo>
                  <a:lnTo>
                    <a:pt x="0" y="73926"/>
                  </a:lnTo>
                  <a:lnTo>
                    <a:pt x="1050" y="82533"/>
                  </a:lnTo>
                  <a:lnTo>
                    <a:pt x="16232" y="129680"/>
                  </a:lnTo>
                  <a:lnTo>
                    <a:pt x="26554" y="147233"/>
                  </a:lnTo>
                  <a:lnTo>
                    <a:pt x="54532" y="177855"/>
                  </a:lnTo>
                  <a:lnTo>
                    <a:pt x="69736" y="184816"/>
                  </a:lnTo>
                  <a:lnTo>
                    <a:pt x="86019" y="186851"/>
                  </a:lnTo>
                  <a:lnTo>
                    <a:pt x="100311" y="184228"/>
                  </a:lnTo>
                  <a:lnTo>
                    <a:pt x="106027" y="179930"/>
                  </a:lnTo>
                  <a:lnTo>
                    <a:pt x="115201" y="166688"/>
                  </a:lnTo>
                  <a:lnTo>
                    <a:pt x="117012" y="159770"/>
                  </a:lnTo>
                  <a:lnTo>
                    <a:pt x="116203" y="146439"/>
                  </a:lnTo>
                  <a:lnTo>
                    <a:pt x="112315" y="136281"/>
                  </a:lnTo>
                  <a:lnTo>
                    <a:pt x="101196" y="121136"/>
                  </a:lnTo>
                  <a:lnTo>
                    <a:pt x="86595" y="117274"/>
                  </a:lnTo>
                  <a:lnTo>
                    <a:pt x="28560" y="114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886">
              <a:extLst>
                <a:ext uri="{FF2B5EF4-FFF2-40B4-BE49-F238E27FC236}">
                  <a16:creationId xmlns:a16="http://schemas.microsoft.com/office/drawing/2014/main" id="{1BEE58F8-9888-3923-66FD-403842E70785}"/>
                </a:ext>
              </a:extLst>
            </p:cNvPr>
            <p:cNvSpPr/>
            <p:nvPr>
              <p:custDataLst>
                <p:tags r:id="rId223"/>
              </p:custDataLst>
            </p:nvPr>
          </p:nvSpPr>
          <p:spPr>
            <a:xfrm>
              <a:off x="345276" y="1847966"/>
              <a:ext cx="109259" cy="122910"/>
            </a:xfrm>
            <a:custGeom>
              <a:avLst/>
              <a:gdLst/>
              <a:ahLst/>
              <a:cxnLst/>
              <a:rect l="0" t="0" r="0" b="0"/>
              <a:pathLst>
                <a:path w="109259" h="122910">
                  <a:moveTo>
                    <a:pt x="54774" y="9409"/>
                  </a:moveTo>
                  <a:lnTo>
                    <a:pt x="54774" y="9409"/>
                  </a:lnTo>
                  <a:lnTo>
                    <a:pt x="54774" y="276"/>
                  </a:lnTo>
                  <a:lnTo>
                    <a:pt x="49718" y="0"/>
                  </a:lnTo>
                  <a:lnTo>
                    <a:pt x="36460" y="4975"/>
                  </a:lnTo>
                  <a:lnTo>
                    <a:pt x="19126" y="18208"/>
                  </a:lnTo>
                  <a:lnTo>
                    <a:pt x="5641" y="40591"/>
                  </a:lnTo>
                  <a:lnTo>
                    <a:pt x="0" y="72388"/>
                  </a:lnTo>
                  <a:lnTo>
                    <a:pt x="3384" y="98507"/>
                  </a:lnTo>
                  <a:lnTo>
                    <a:pt x="11120" y="110039"/>
                  </a:lnTo>
                  <a:lnTo>
                    <a:pt x="16147" y="114596"/>
                  </a:lnTo>
                  <a:lnTo>
                    <a:pt x="27376" y="119659"/>
                  </a:lnTo>
                  <a:lnTo>
                    <a:pt x="61944" y="122909"/>
                  </a:lnTo>
                  <a:lnTo>
                    <a:pt x="79480" y="117709"/>
                  </a:lnTo>
                  <a:lnTo>
                    <a:pt x="87120" y="113359"/>
                  </a:lnTo>
                  <a:lnTo>
                    <a:pt x="98430" y="100059"/>
                  </a:lnTo>
                  <a:lnTo>
                    <a:pt x="105927" y="82506"/>
                  </a:lnTo>
                  <a:lnTo>
                    <a:pt x="109258" y="60594"/>
                  </a:lnTo>
                  <a:lnTo>
                    <a:pt x="105095" y="42388"/>
                  </a:lnTo>
                  <a:lnTo>
                    <a:pt x="101021" y="34570"/>
                  </a:lnTo>
                  <a:lnTo>
                    <a:pt x="88028" y="23061"/>
                  </a:lnTo>
                  <a:lnTo>
                    <a:pt x="80119" y="18511"/>
                  </a:lnTo>
                  <a:lnTo>
                    <a:pt x="26199" y="189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SMARTInkShape-Group145">
            <a:extLst>
              <a:ext uri="{FF2B5EF4-FFF2-40B4-BE49-F238E27FC236}">
                <a16:creationId xmlns:a16="http://schemas.microsoft.com/office/drawing/2014/main" id="{A41463C7-899F-73FE-9032-36EFB3818E35}"/>
              </a:ext>
            </a:extLst>
          </p:cNvPr>
          <p:cNvGrpSpPr/>
          <p:nvPr/>
        </p:nvGrpSpPr>
        <p:grpSpPr>
          <a:xfrm>
            <a:off x="2219325" y="1752600"/>
            <a:ext cx="676276" cy="360380"/>
            <a:chOff x="2219325" y="1752600"/>
            <a:chExt cx="676276" cy="360380"/>
          </a:xfrm>
        </p:grpSpPr>
        <p:sp>
          <p:nvSpPr>
            <p:cNvPr id="50" name="SMARTInkShape-887">
              <a:extLst>
                <a:ext uri="{FF2B5EF4-FFF2-40B4-BE49-F238E27FC236}">
                  <a16:creationId xmlns:a16="http://schemas.microsoft.com/office/drawing/2014/main" id="{AB6021CF-ACB7-945B-3841-D11C845CE1A8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2803170" y="1752600"/>
              <a:ext cx="92431" cy="281933"/>
            </a:xfrm>
            <a:custGeom>
              <a:avLst/>
              <a:gdLst/>
              <a:ahLst/>
              <a:cxnLst/>
              <a:rect l="0" t="0" r="0" b="0"/>
              <a:pathLst>
                <a:path w="92431" h="281933">
                  <a:moveTo>
                    <a:pt x="63855" y="209550"/>
                  </a:moveTo>
                  <a:lnTo>
                    <a:pt x="63855" y="209550"/>
                  </a:lnTo>
                  <a:lnTo>
                    <a:pt x="63855" y="191008"/>
                  </a:lnTo>
                  <a:lnTo>
                    <a:pt x="55655" y="182344"/>
                  </a:lnTo>
                  <a:lnTo>
                    <a:pt x="32988" y="181095"/>
                  </a:lnTo>
                  <a:lnTo>
                    <a:pt x="26147" y="183851"/>
                  </a:lnTo>
                  <a:lnTo>
                    <a:pt x="22841" y="186067"/>
                  </a:lnTo>
                  <a:lnTo>
                    <a:pt x="20638" y="188603"/>
                  </a:lnTo>
                  <a:lnTo>
                    <a:pt x="11457" y="203100"/>
                  </a:lnTo>
                  <a:lnTo>
                    <a:pt x="3526" y="214092"/>
                  </a:lnTo>
                  <a:lnTo>
                    <a:pt x="0" y="226033"/>
                  </a:lnTo>
                  <a:lnTo>
                    <a:pt x="3072" y="249712"/>
                  </a:lnTo>
                  <a:lnTo>
                    <a:pt x="10685" y="271780"/>
                  </a:lnTo>
                  <a:lnTo>
                    <a:pt x="16588" y="279541"/>
                  </a:lnTo>
                  <a:lnTo>
                    <a:pt x="19644" y="281611"/>
                  </a:lnTo>
                  <a:lnTo>
                    <a:pt x="22739" y="281932"/>
                  </a:lnTo>
                  <a:lnTo>
                    <a:pt x="41644" y="275807"/>
                  </a:lnTo>
                  <a:lnTo>
                    <a:pt x="47986" y="271453"/>
                  </a:lnTo>
                  <a:lnTo>
                    <a:pt x="51511" y="265990"/>
                  </a:lnTo>
                  <a:lnTo>
                    <a:pt x="55194" y="257918"/>
                  </a:lnTo>
                  <a:lnTo>
                    <a:pt x="71983" y="224043"/>
                  </a:lnTo>
                  <a:lnTo>
                    <a:pt x="80747" y="181956"/>
                  </a:lnTo>
                  <a:lnTo>
                    <a:pt x="82479" y="136523"/>
                  </a:lnTo>
                  <a:lnTo>
                    <a:pt x="82821" y="93055"/>
                  </a:lnTo>
                  <a:lnTo>
                    <a:pt x="82894" y="46669"/>
                  </a:lnTo>
                  <a:lnTo>
                    <a:pt x="82903" y="18049"/>
                  </a:lnTo>
                  <a:lnTo>
                    <a:pt x="83962" y="15207"/>
                  </a:lnTo>
                  <a:lnTo>
                    <a:pt x="9243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888">
              <a:extLst>
                <a:ext uri="{FF2B5EF4-FFF2-40B4-BE49-F238E27FC236}">
                  <a16:creationId xmlns:a16="http://schemas.microsoft.com/office/drawing/2014/main" id="{06E643CA-D980-343F-4DFE-4782526EBE7C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2552700" y="1905011"/>
              <a:ext cx="161926" cy="104765"/>
            </a:xfrm>
            <a:custGeom>
              <a:avLst/>
              <a:gdLst/>
              <a:ahLst/>
              <a:cxnLst/>
              <a:rect l="0" t="0" r="0" b="0"/>
              <a:pathLst>
                <a:path w="161926" h="104765">
                  <a:moveTo>
                    <a:pt x="0" y="28564"/>
                  </a:moveTo>
                  <a:lnTo>
                    <a:pt x="0" y="28564"/>
                  </a:lnTo>
                  <a:lnTo>
                    <a:pt x="27100" y="1464"/>
                  </a:lnTo>
                  <a:lnTo>
                    <a:pt x="36646" y="118"/>
                  </a:lnTo>
                  <a:lnTo>
                    <a:pt x="46173" y="0"/>
                  </a:lnTo>
                  <a:lnTo>
                    <a:pt x="46657" y="1055"/>
                  </a:lnTo>
                  <a:lnTo>
                    <a:pt x="55107" y="40010"/>
                  </a:lnTo>
                  <a:lnTo>
                    <a:pt x="57097" y="85268"/>
                  </a:lnTo>
                  <a:lnTo>
                    <a:pt x="57150" y="95188"/>
                  </a:lnTo>
                  <a:lnTo>
                    <a:pt x="75050" y="74510"/>
                  </a:lnTo>
                  <a:lnTo>
                    <a:pt x="111615" y="31641"/>
                  </a:lnTo>
                  <a:lnTo>
                    <a:pt x="121221" y="24640"/>
                  </a:lnTo>
                  <a:lnTo>
                    <a:pt x="132578" y="17876"/>
                  </a:lnTo>
                  <a:lnTo>
                    <a:pt x="136010" y="15089"/>
                  </a:lnTo>
                  <a:lnTo>
                    <a:pt x="139357" y="14289"/>
                  </a:lnTo>
                  <a:lnTo>
                    <a:pt x="142646" y="14814"/>
                  </a:lnTo>
                  <a:lnTo>
                    <a:pt x="145898" y="16222"/>
                  </a:lnTo>
                  <a:lnTo>
                    <a:pt x="148065" y="19278"/>
                  </a:lnTo>
                  <a:lnTo>
                    <a:pt x="151116" y="33691"/>
                  </a:lnTo>
                  <a:lnTo>
                    <a:pt x="155147" y="76303"/>
                  </a:lnTo>
                  <a:lnTo>
                    <a:pt x="161925" y="1047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889">
              <a:extLst>
                <a:ext uri="{FF2B5EF4-FFF2-40B4-BE49-F238E27FC236}">
                  <a16:creationId xmlns:a16="http://schemas.microsoft.com/office/drawing/2014/main" id="{616563B8-B4D7-26A1-9FEE-066CB62EC4FB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2466975" y="18478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890">
              <a:extLst>
                <a:ext uri="{FF2B5EF4-FFF2-40B4-BE49-F238E27FC236}">
                  <a16:creationId xmlns:a16="http://schemas.microsoft.com/office/drawing/2014/main" id="{43CC8C36-35DB-E81D-D373-82F4E62769F3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2449249" y="1924050"/>
              <a:ext cx="8202" cy="66676"/>
            </a:xfrm>
            <a:custGeom>
              <a:avLst/>
              <a:gdLst/>
              <a:ahLst/>
              <a:cxnLst/>
              <a:rect l="0" t="0" r="0" b="0"/>
              <a:pathLst>
                <a:path w="8202" h="66676">
                  <a:moveTo>
                    <a:pt x="8201" y="0"/>
                  </a:moveTo>
                  <a:lnTo>
                    <a:pt x="8201" y="0"/>
                  </a:lnTo>
                  <a:lnTo>
                    <a:pt x="7143" y="15209"/>
                  </a:lnTo>
                  <a:lnTo>
                    <a:pt x="0" y="44780"/>
                  </a:lnTo>
                  <a:lnTo>
                    <a:pt x="8201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891">
              <a:extLst>
                <a:ext uri="{FF2B5EF4-FFF2-40B4-BE49-F238E27FC236}">
                  <a16:creationId xmlns:a16="http://schemas.microsoft.com/office/drawing/2014/main" id="{E8B70C6A-37B1-0701-61C1-0754839B7E6C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2219325" y="194310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10361" y="16228"/>
                  </a:lnTo>
                  <a:lnTo>
                    <a:pt x="27446" y="5792"/>
                  </a:lnTo>
                  <a:lnTo>
                    <a:pt x="45056" y="1716"/>
                  </a:lnTo>
                  <a:lnTo>
                    <a:pt x="90666" y="339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892">
              <a:extLst>
                <a:ext uri="{FF2B5EF4-FFF2-40B4-BE49-F238E27FC236}">
                  <a16:creationId xmlns:a16="http://schemas.microsoft.com/office/drawing/2014/main" id="{6032278F-3330-55A6-A605-2E0ECF68FC6E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2238522" y="1783053"/>
              <a:ext cx="114117" cy="329927"/>
            </a:xfrm>
            <a:custGeom>
              <a:avLst/>
              <a:gdLst/>
              <a:ahLst/>
              <a:cxnLst/>
              <a:rect l="0" t="0" r="0" b="0"/>
              <a:pathLst>
                <a:path w="114117" h="329927">
                  <a:moveTo>
                    <a:pt x="95103" y="55272"/>
                  </a:moveTo>
                  <a:lnTo>
                    <a:pt x="95103" y="55272"/>
                  </a:lnTo>
                  <a:lnTo>
                    <a:pt x="112713" y="55272"/>
                  </a:lnTo>
                  <a:lnTo>
                    <a:pt x="113193" y="54214"/>
                  </a:lnTo>
                  <a:lnTo>
                    <a:pt x="114116" y="41083"/>
                  </a:lnTo>
                  <a:lnTo>
                    <a:pt x="111314" y="35560"/>
                  </a:lnTo>
                  <a:lnTo>
                    <a:pt x="107600" y="29578"/>
                  </a:lnTo>
                  <a:lnTo>
                    <a:pt x="104450" y="20260"/>
                  </a:lnTo>
                  <a:lnTo>
                    <a:pt x="91486" y="4461"/>
                  </a:lnTo>
                  <a:lnTo>
                    <a:pt x="85382" y="939"/>
                  </a:lnTo>
                  <a:lnTo>
                    <a:pt x="82272" y="0"/>
                  </a:lnTo>
                  <a:lnTo>
                    <a:pt x="73173" y="1779"/>
                  </a:lnTo>
                  <a:lnTo>
                    <a:pt x="67783" y="3735"/>
                  </a:lnTo>
                  <a:lnTo>
                    <a:pt x="50084" y="21657"/>
                  </a:lnTo>
                  <a:lnTo>
                    <a:pt x="25140" y="64821"/>
                  </a:lnTo>
                  <a:lnTo>
                    <a:pt x="8287" y="104785"/>
                  </a:lnTo>
                  <a:lnTo>
                    <a:pt x="1519" y="150150"/>
                  </a:lnTo>
                  <a:lnTo>
                    <a:pt x="347" y="195214"/>
                  </a:lnTo>
                  <a:lnTo>
                    <a:pt x="0" y="235378"/>
                  </a:lnTo>
                  <a:lnTo>
                    <a:pt x="930" y="278936"/>
                  </a:lnTo>
                  <a:lnTo>
                    <a:pt x="8987" y="319155"/>
                  </a:lnTo>
                  <a:lnTo>
                    <a:pt x="17545" y="329926"/>
                  </a:lnTo>
                  <a:lnTo>
                    <a:pt x="19056" y="329391"/>
                  </a:lnTo>
                  <a:lnTo>
                    <a:pt x="28428" y="3219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SMARTInkShape-Group146">
            <a:extLst>
              <a:ext uri="{FF2B5EF4-FFF2-40B4-BE49-F238E27FC236}">
                <a16:creationId xmlns:a16="http://schemas.microsoft.com/office/drawing/2014/main" id="{B799332D-BF98-EE4D-DBEF-B511C5AAE787}"/>
              </a:ext>
            </a:extLst>
          </p:cNvPr>
          <p:cNvGrpSpPr/>
          <p:nvPr/>
        </p:nvGrpSpPr>
        <p:grpSpPr>
          <a:xfrm>
            <a:off x="3171825" y="1790700"/>
            <a:ext cx="866776" cy="209551"/>
            <a:chOff x="3171825" y="1790700"/>
            <a:chExt cx="866776" cy="209551"/>
          </a:xfrm>
        </p:grpSpPr>
        <p:sp>
          <p:nvSpPr>
            <p:cNvPr id="57" name="SMARTInkShape-893">
              <a:extLst>
                <a:ext uri="{FF2B5EF4-FFF2-40B4-BE49-F238E27FC236}">
                  <a16:creationId xmlns:a16="http://schemas.microsoft.com/office/drawing/2014/main" id="{42BD8A30-8636-B9B0-E0D9-00F80C23CE11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3954998" y="1862295"/>
              <a:ext cx="83603" cy="137956"/>
            </a:xfrm>
            <a:custGeom>
              <a:avLst/>
              <a:gdLst/>
              <a:ahLst/>
              <a:cxnLst/>
              <a:rect l="0" t="0" r="0" b="0"/>
              <a:pathLst>
                <a:path w="83603" h="137956">
                  <a:moveTo>
                    <a:pt x="83602" y="14130"/>
                  </a:moveTo>
                  <a:lnTo>
                    <a:pt x="83602" y="14130"/>
                  </a:lnTo>
                  <a:lnTo>
                    <a:pt x="83602" y="9074"/>
                  </a:lnTo>
                  <a:lnTo>
                    <a:pt x="80780" y="3769"/>
                  </a:lnTo>
                  <a:lnTo>
                    <a:pt x="78546" y="872"/>
                  </a:lnTo>
                  <a:lnTo>
                    <a:pt x="74940" y="0"/>
                  </a:lnTo>
                  <a:lnTo>
                    <a:pt x="53011" y="3790"/>
                  </a:lnTo>
                  <a:lnTo>
                    <a:pt x="26289" y="18594"/>
                  </a:lnTo>
                  <a:lnTo>
                    <a:pt x="12410" y="30505"/>
                  </a:lnTo>
                  <a:lnTo>
                    <a:pt x="5042" y="41163"/>
                  </a:lnTo>
                  <a:lnTo>
                    <a:pt x="0" y="59064"/>
                  </a:lnTo>
                  <a:lnTo>
                    <a:pt x="1409" y="64194"/>
                  </a:lnTo>
                  <a:lnTo>
                    <a:pt x="8619" y="72717"/>
                  </a:lnTo>
                  <a:lnTo>
                    <a:pt x="18878" y="77210"/>
                  </a:lnTo>
                  <a:lnTo>
                    <a:pt x="31553" y="81324"/>
                  </a:lnTo>
                  <a:lnTo>
                    <a:pt x="74329" y="105554"/>
                  </a:lnTo>
                  <a:lnTo>
                    <a:pt x="83240" y="118322"/>
                  </a:lnTo>
                  <a:lnTo>
                    <a:pt x="78438" y="123789"/>
                  </a:lnTo>
                  <a:lnTo>
                    <a:pt x="73193" y="126367"/>
                  </a:lnTo>
                  <a:lnTo>
                    <a:pt x="16927" y="1379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894">
              <a:extLst>
                <a:ext uri="{FF2B5EF4-FFF2-40B4-BE49-F238E27FC236}">
                  <a16:creationId xmlns:a16="http://schemas.microsoft.com/office/drawing/2014/main" id="{05AE166F-0BA2-6E0A-56EC-0E0DB2944F68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3839119" y="1867420"/>
              <a:ext cx="84623" cy="122700"/>
            </a:xfrm>
            <a:custGeom>
              <a:avLst/>
              <a:gdLst/>
              <a:ahLst/>
              <a:cxnLst/>
              <a:rect l="0" t="0" r="0" b="0"/>
              <a:pathLst>
                <a:path w="84623" h="122700">
                  <a:moveTo>
                    <a:pt x="28031" y="47105"/>
                  </a:moveTo>
                  <a:lnTo>
                    <a:pt x="28031" y="47105"/>
                  </a:lnTo>
                  <a:lnTo>
                    <a:pt x="38144" y="47105"/>
                  </a:lnTo>
                  <a:lnTo>
                    <a:pt x="45931" y="44283"/>
                  </a:lnTo>
                  <a:lnTo>
                    <a:pt x="66030" y="30629"/>
                  </a:lnTo>
                  <a:lnTo>
                    <a:pt x="72436" y="28141"/>
                  </a:lnTo>
                  <a:lnTo>
                    <a:pt x="83294" y="20005"/>
                  </a:lnTo>
                  <a:lnTo>
                    <a:pt x="84342" y="16363"/>
                  </a:lnTo>
                  <a:lnTo>
                    <a:pt x="84622" y="13911"/>
                  </a:lnTo>
                  <a:lnTo>
                    <a:pt x="82109" y="8363"/>
                  </a:lnTo>
                  <a:lnTo>
                    <a:pt x="79958" y="5402"/>
                  </a:lnTo>
                  <a:lnTo>
                    <a:pt x="71924" y="2112"/>
                  </a:lnTo>
                  <a:lnTo>
                    <a:pt x="54576" y="0"/>
                  </a:lnTo>
                  <a:lnTo>
                    <a:pt x="34132" y="9747"/>
                  </a:lnTo>
                  <a:lnTo>
                    <a:pt x="25451" y="17449"/>
                  </a:lnTo>
                  <a:lnTo>
                    <a:pt x="5655" y="53949"/>
                  </a:lnTo>
                  <a:lnTo>
                    <a:pt x="1293" y="72651"/>
                  </a:lnTo>
                  <a:lnTo>
                    <a:pt x="0" y="91598"/>
                  </a:lnTo>
                  <a:lnTo>
                    <a:pt x="2520" y="101452"/>
                  </a:lnTo>
                  <a:lnTo>
                    <a:pt x="12761" y="116401"/>
                  </a:lnTo>
                  <a:lnTo>
                    <a:pt x="24420" y="120237"/>
                  </a:lnTo>
                  <a:lnTo>
                    <a:pt x="52717" y="122699"/>
                  </a:lnTo>
                  <a:lnTo>
                    <a:pt x="75656" y="1137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895">
              <a:extLst>
                <a:ext uri="{FF2B5EF4-FFF2-40B4-BE49-F238E27FC236}">
                  <a16:creationId xmlns:a16="http://schemas.microsoft.com/office/drawing/2014/main" id="{377FED59-BCA8-F758-6B3B-473C48632BD2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3714750" y="1895475"/>
              <a:ext cx="95251" cy="94969"/>
            </a:xfrm>
            <a:custGeom>
              <a:avLst/>
              <a:gdLst/>
              <a:ahLst/>
              <a:cxnLst/>
              <a:rect l="0" t="0" r="0" b="0"/>
              <a:pathLst>
                <a:path w="95251" h="94969">
                  <a:moveTo>
                    <a:pt x="0" y="38100"/>
                  </a:moveTo>
                  <a:lnTo>
                    <a:pt x="0" y="38100"/>
                  </a:lnTo>
                  <a:lnTo>
                    <a:pt x="0" y="29899"/>
                  </a:lnTo>
                  <a:lnTo>
                    <a:pt x="9409" y="9768"/>
                  </a:lnTo>
                  <a:lnTo>
                    <a:pt x="9491" y="14653"/>
                  </a:lnTo>
                  <a:lnTo>
                    <a:pt x="4030" y="32332"/>
                  </a:lnTo>
                  <a:lnTo>
                    <a:pt x="12311" y="79009"/>
                  </a:lnTo>
                  <a:lnTo>
                    <a:pt x="17113" y="88032"/>
                  </a:lnTo>
                  <a:lnTo>
                    <a:pt x="22775" y="92042"/>
                  </a:lnTo>
                  <a:lnTo>
                    <a:pt x="36267" y="94968"/>
                  </a:lnTo>
                  <a:lnTo>
                    <a:pt x="45342" y="87590"/>
                  </a:lnTo>
                  <a:lnTo>
                    <a:pt x="51196" y="81968"/>
                  </a:lnTo>
                  <a:lnTo>
                    <a:pt x="69884" y="36934"/>
                  </a:lnTo>
                  <a:lnTo>
                    <a:pt x="85532" y="4908"/>
                  </a:lnTo>
                  <a:lnTo>
                    <a:pt x="87713" y="3272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896">
              <a:extLst>
                <a:ext uri="{FF2B5EF4-FFF2-40B4-BE49-F238E27FC236}">
                  <a16:creationId xmlns:a16="http://schemas.microsoft.com/office/drawing/2014/main" id="{8C280C8F-9E80-4ED9-06E8-F16B6DE01144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3629025" y="1790700"/>
              <a:ext cx="1" cy="209551"/>
            </a:xfrm>
            <a:custGeom>
              <a:avLst/>
              <a:gdLst/>
              <a:ahLst/>
              <a:cxnLst/>
              <a:rect l="0" t="0" r="0" b="0"/>
              <a:pathLst>
                <a:path w="1" h="209551">
                  <a:moveTo>
                    <a:pt x="0" y="0"/>
                  </a:moveTo>
                  <a:lnTo>
                    <a:pt x="0" y="0"/>
                  </a:lnTo>
                  <a:lnTo>
                    <a:pt x="0" y="40020"/>
                  </a:lnTo>
                  <a:lnTo>
                    <a:pt x="0" y="86692"/>
                  </a:lnTo>
                  <a:lnTo>
                    <a:pt x="0" y="130190"/>
                  </a:lnTo>
                  <a:lnTo>
                    <a:pt x="0" y="173568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897">
              <a:extLst>
                <a:ext uri="{FF2B5EF4-FFF2-40B4-BE49-F238E27FC236}">
                  <a16:creationId xmlns:a16="http://schemas.microsoft.com/office/drawing/2014/main" id="{4D591901-42B1-6CA2-D55E-AE353F4E0605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3409319" y="1886470"/>
              <a:ext cx="181607" cy="108304"/>
            </a:xfrm>
            <a:custGeom>
              <a:avLst/>
              <a:gdLst/>
              <a:ahLst/>
              <a:cxnLst/>
              <a:rect l="0" t="0" r="0" b="0"/>
              <a:pathLst>
                <a:path w="181607" h="108304">
                  <a:moveTo>
                    <a:pt x="95881" y="37580"/>
                  </a:moveTo>
                  <a:lnTo>
                    <a:pt x="95881" y="37580"/>
                  </a:lnTo>
                  <a:lnTo>
                    <a:pt x="95881" y="32524"/>
                  </a:lnTo>
                  <a:lnTo>
                    <a:pt x="96939" y="31034"/>
                  </a:lnTo>
                  <a:lnTo>
                    <a:pt x="98703" y="30041"/>
                  </a:lnTo>
                  <a:lnTo>
                    <a:pt x="100937" y="29379"/>
                  </a:lnTo>
                  <a:lnTo>
                    <a:pt x="102427" y="27879"/>
                  </a:lnTo>
                  <a:lnTo>
                    <a:pt x="105013" y="19970"/>
                  </a:lnTo>
                  <a:lnTo>
                    <a:pt x="94993" y="8358"/>
                  </a:lnTo>
                  <a:lnTo>
                    <a:pt x="92114" y="5399"/>
                  </a:lnTo>
                  <a:lnTo>
                    <a:pt x="83270" y="2111"/>
                  </a:lnTo>
                  <a:lnTo>
                    <a:pt x="60346" y="0"/>
                  </a:lnTo>
                  <a:lnTo>
                    <a:pt x="36669" y="9747"/>
                  </a:lnTo>
                  <a:lnTo>
                    <a:pt x="24409" y="20271"/>
                  </a:lnTo>
                  <a:lnTo>
                    <a:pt x="2859" y="44274"/>
                  </a:lnTo>
                  <a:lnTo>
                    <a:pt x="0" y="51568"/>
                  </a:lnTo>
                  <a:lnTo>
                    <a:pt x="338" y="85205"/>
                  </a:lnTo>
                  <a:lnTo>
                    <a:pt x="3323" y="93319"/>
                  </a:lnTo>
                  <a:lnTo>
                    <a:pt x="13863" y="107151"/>
                  </a:lnTo>
                  <a:lnTo>
                    <a:pt x="17919" y="108303"/>
                  </a:lnTo>
                  <a:lnTo>
                    <a:pt x="28070" y="106760"/>
                  </a:lnTo>
                  <a:lnTo>
                    <a:pt x="40629" y="99941"/>
                  </a:lnTo>
                  <a:lnTo>
                    <a:pt x="70864" y="72104"/>
                  </a:lnTo>
                  <a:lnTo>
                    <a:pt x="74179" y="65977"/>
                  </a:lnTo>
                  <a:lnTo>
                    <a:pt x="77769" y="57609"/>
                  </a:lnTo>
                  <a:lnTo>
                    <a:pt x="91676" y="32011"/>
                  </a:lnTo>
                  <a:lnTo>
                    <a:pt x="95071" y="23463"/>
                  </a:lnTo>
                  <a:lnTo>
                    <a:pt x="103836" y="11118"/>
                  </a:lnTo>
                  <a:lnTo>
                    <a:pt x="96408" y="56620"/>
                  </a:lnTo>
                  <a:lnTo>
                    <a:pt x="97174" y="69326"/>
                  </a:lnTo>
                  <a:lnTo>
                    <a:pt x="103555" y="87320"/>
                  </a:lnTo>
                  <a:lnTo>
                    <a:pt x="109169" y="96023"/>
                  </a:lnTo>
                  <a:lnTo>
                    <a:pt x="115193" y="100596"/>
                  </a:lnTo>
                  <a:lnTo>
                    <a:pt x="118280" y="101816"/>
                  </a:lnTo>
                  <a:lnTo>
                    <a:pt x="127356" y="100349"/>
                  </a:lnTo>
                  <a:lnTo>
                    <a:pt x="152449" y="92401"/>
                  </a:lnTo>
                  <a:lnTo>
                    <a:pt x="181606" y="756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898">
              <a:extLst>
                <a:ext uri="{FF2B5EF4-FFF2-40B4-BE49-F238E27FC236}">
                  <a16:creationId xmlns:a16="http://schemas.microsoft.com/office/drawing/2014/main" id="{720893D9-A75C-E62E-1F37-3FD8E301B332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3171825" y="1876425"/>
              <a:ext cx="152401" cy="117559"/>
            </a:xfrm>
            <a:custGeom>
              <a:avLst/>
              <a:gdLst/>
              <a:ahLst/>
              <a:cxnLst/>
              <a:rect l="0" t="0" r="0" b="0"/>
              <a:pathLst>
                <a:path w="152401" h="117559">
                  <a:moveTo>
                    <a:pt x="0" y="9525"/>
                  </a:moveTo>
                  <a:lnTo>
                    <a:pt x="0" y="9525"/>
                  </a:lnTo>
                  <a:lnTo>
                    <a:pt x="5056" y="9525"/>
                  </a:lnTo>
                  <a:lnTo>
                    <a:pt x="6546" y="8467"/>
                  </a:lnTo>
                  <a:lnTo>
                    <a:pt x="7538" y="6703"/>
                  </a:lnTo>
                  <a:lnTo>
                    <a:pt x="9515" y="34"/>
                  </a:lnTo>
                  <a:lnTo>
                    <a:pt x="18657" y="1"/>
                  </a:lnTo>
                  <a:lnTo>
                    <a:pt x="26577" y="8663"/>
                  </a:lnTo>
                  <a:lnTo>
                    <a:pt x="47694" y="52663"/>
                  </a:lnTo>
                  <a:lnTo>
                    <a:pt x="62451" y="78980"/>
                  </a:lnTo>
                  <a:lnTo>
                    <a:pt x="64798" y="87313"/>
                  </a:lnTo>
                  <a:lnTo>
                    <a:pt x="81288" y="103011"/>
                  </a:lnTo>
                  <a:lnTo>
                    <a:pt x="101226" y="116012"/>
                  </a:lnTo>
                  <a:lnTo>
                    <a:pt x="106643" y="117558"/>
                  </a:lnTo>
                  <a:lnTo>
                    <a:pt x="111311" y="117530"/>
                  </a:lnTo>
                  <a:lnTo>
                    <a:pt x="115483" y="116454"/>
                  </a:lnTo>
                  <a:lnTo>
                    <a:pt x="118263" y="113619"/>
                  </a:lnTo>
                  <a:lnTo>
                    <a:pt x="128149" y="87974"/>
                  </a:lnTo>
                  <a:lnTo>
                    <a:pt x="128217" y="72966"/>
                  </a:lnTo>
                  <a:lnTo>
                    <a:pt x="126835" y="56771"/>
                  </a:lnTo>
                  <a:lnTo>
                    <a:pt x="133697" y="17179"/>
                  </a:lnTo>
                  <a:lnTo>
                    <a:pt x="138090" y="8341"/>
                  </a:lnTo>
                  <a:lnTo>
                    <a:pt x="140744" y="556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MARTInkShape-Group147">
            <a:extLst>
              <a:ext uri="{FF2B5EF4-FFF2-40B4-BE49-F238E27FC236}">
                <a16:creationId xmlns:a16="http://schemas.microsoft.com/office/drawing/2014/main" id="{47DBE23D-F55F-37FD-AB64-E5EB79F5C3F6}"/>
              </a:ext>
            </a:extLst>
          </p:cNvPr>
          <p:cNvGrpSpPr/>
          <p:nvPr/>
        </p:nvGrpSpPr>
        <p:grpSpPr>
          <a:xfrm>
            <a:off x="4445107" y="1771814"/>
            <a:ext cx="260244" cy="352262"/>
            <a:chOff x="4445107" y="1771814"/>
            <a:chExt cx="260244" cy="352262"/>
          </a:xfrm>
        </p:grpSpPr>
        <p:sp>
          <p:nvSpPr>
            <p:cNvPr id="64" name="SMARTInkShape-899">
              <a:extLst>
                <a:ext uri="{FF2B5EF4-FFF2-40B4-BE49-F238E27FC236}">
                  <a16:creationId xmlns:a16="http://schemas.microsoft.com/office/drawing/2014/main" id="{EBE682D8-EA23-B910-2277-A36BA6EB07E8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4581525" y="1943100"/>
              <a:ext cx="123826" cy="28576"/>
            </a:xfrm>
            <a:custGeom>
              <a:avLst/>
              <a:gdLst/>
              <a:ahLst/>
              <a:cxnLst/>
              <a:rect l="0" t="0" r="0" b="0"/>
              <a:pathLst>
                <a:path w="123826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8575"/>
                  </a:lnTo>
                  <a:lnTo>
                    <a:pt x="48303" y="13387"/>
                  </a:lnTo>
                  <a:lnTo>
                    <a:pt x="93756" y="8567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900">
              <a:extLst>
                <a:ext uri="{FF2B5EF4-FFF2-40B4-BE49-F238E27FC236}">
                  <a16:creationId xmlns:a16="http://schemas.microsoft.com/office/drawing/2014/main" id="{D2D3BBC4-7442-AAFC-9109-D51F98DC9802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4591050" y="1771814"/>
              <a:ext cx="104349" cy="352262"/>
            </a:xfrm>
            <a:custGeom>
              <a:avLst/>
              <a:gdLst/>
              <a:ahLst/>
              <a:cxnLst/>
              <a:rect l="0" t="0" r="0" b="0"/>
              <a:pathLst>
                <a:path w="104349" h="352262">
                  <a:moveTo>
                    <a:pt x="85725" y="114136"/>
                  </a:moveTo>
                  <a:lnTo>
                    <a:pt x="85725" y="114136"/>
                  </a:lnTo>
                  <a:lnTo>
                    <a:pt x="85725" y="109080"/>
                  </a:lnTo>
                  <a:lnTo>
                    <a:pt x="88547" y="103775"/>
                  </a:lnTo>
                  <a:lnTo>
                    <a:pt x="92270" y="97889"/>
                  </a:lnTo>
                  <a:lnTo>
                    <a:pt x="93926" y="91746"/>
                  </a:lnTo>
                  <a:lnTo>
                    <a:pt x="95426" y="89684"/>
                  </a:lnTo>
                  <a:lnTo>
                    <a:pt x="97484" y="88310"/>
                  </a:lnTo>
                  <a:lnTo>
                    <a:pt x="99914" y="87393"/>
                  </a:lnTo>
                  <a:lnTo>
                    <a:pt x="101535" y="85724"/>
                  </a:lnTo>
                  <a:lnTo>
                    <a:pt x="103335" y="81048"/>
                  </a:lnTo>
                  <a:lnTo>
                    <a:pt x="104348" y="67408"/>
                  </a:lnTo>
                  <a:lnTo>
                    <a:pt x="101763" y="58796"/>
                  </a:lnTo>
                  <a:lnTo>
                    <a:pt x="98144" y="51440"/>
                  </a:lnTo>
                  <a:lnTo>
                    <a:pt x="95505" y="38203"/>
                  </a:lnTo>
                  <a:lnTo>
                    <a:pt x="95260" y="15598"/>
                  </a:lnTo>
                  <a:lnTo>
                    <a:pt x="92432" y="9310"/>
                  </a:lnTo>
                  <a:lnTo>
                    <a:pt x="90197" y="6152"/>
                  </a:lnTo>
                  <a:lnTo>
                    <a:pt x="84890" y="2643"/>
                  </a:lnTo>
                  <a:lnTo>
                    <a:pt x="76708" y="0"/>
                  </a:lnTo>
                  <a:lnTo>
                    <a:pt x="76350" y="4941"/>
                  </a:lnTo>
                  <a:lnTo>
                    <a:pt x="70622" y="10219"/>
                  </a:lnTo>
                  <a:lnTo>
                    <a:pt x="66132" y="13108"/>
                  </a:lnTo>
                  <a:lnTo>
                    <a:pt x="58320" y="24785"/>
                  </a:lnTo>
                  <a:lnTo>
                    <a:pt x="44681" y="63208"/>
                  </a:lnTo>
                  <a:lnTo>
                    <a:pt x="28605" y="106162"/>
                  </a:lnTo>
                  <a:lnTo>
                    <a:pt x="19250" y="145894"/>
                  </a:lnTo>
                  <a:lnTo>
                    <a:pt x="5958" y="185699"/>
                  </a:lnTo>
                  <a:lnTo>
                    <a:pt x="784" y="231902"/>
                  </a:lnTo>
                  <a:lnTo>
                    <a:pt x="233" y="267563"/>
                  </a:lnTo>
                  <a:lnTo>
                    <a:pt x="69" y="304940"/>
                  </a:lnTo>
                  <a:lnTo>
                    <a:pt x="0" y="3522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901">
              <a:extLst>
                <a:ext uri="{FF2B5EF4-FFF2-40B4-BE49-F238E27FC236}">
                  <a16:creationId xmlns:a16="http://schemas.microsoft.com/office/drawing/2014/main" id="{74BC0B5B-1880-A7E6-84CF-0F68359CD621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4445107" y="1881707"/>
              <a:ext cx="96423" cy="112601"/>
            </a:xfrm>
            <a:custGeom>
              <a:avLst/>
              <a:gdLst/>
              <a:ahLst/>
              <a:cxnLst/>
              <a:rect l="0" t="0" r="0" b="0"/>
              <a:pathLst>
                <a:path w="96423" h="112601">
                  <a:moveTo>
                    <a:pt x="69743" y="42343"/>
                  </a:moveTo>
                  <a:lnTo>
                    <a:pt x="69743" y="42343"/>
                  </a:lnTo>
                  <a:lnTo>
                    <a:pt x="74799" y="37287"/>
                  </a:lnTo>
                  <a:lnTo>
                    <a:pt x="77282" y="31982"/>
                  </a:lnTo>
                  <a:lnTo>
                    <a:pt x="77944" y="29085"/>
                  </a:lnTo>
                  <a:lnTo>
                    <a:pt x="77327" y="26096"/>
                  </a:lnTo>
                  <a:lnTo>
                    <a:pt x="71402" y="16833"/>
                  </a:lnTo>
                  <a:lnTo>
                    <a:pt x="61885" y="7385"/>
                  </a:lnTo>
                  <a:lnTo>
                    <a:pt x="51787" y="1053"/>
                  </a:lnTo>
                  <a:lnTo>
                    <a:pt x="46130" y="0"/>
                  </a:lnTo>
                  <a:lnTo>
                    <a:pt x="34201" y="1651"/>
                  </a:lnTo>
                  <a:lnTo>
                    <a:pt x="15585" y="13588"/>
                  </a:lnTo>
                  <a:lnTo>
                    <a:pt x="1720" y="35587"/>
                  </a:lnTo>
                  <a:lnTo>
                    <a:pt x="0" y="50276"/>
                  </a:lnTo>
                  <a:lnTo>
                    <a:pt x="3821" y="64919"/>
                  </a:lnTo>
                  <a:lnTo>
                    <a:pt x="17873" y="88896"/>
                  </a:lnTo>
                  <a:lnTo>
                    <a:pt x="41585" y="107552"/>
                  </a:lnTo>
                  <a:lnTo>
                    <a:pt x="47795" y="111216"/>
                  </a:lnTo>
                  <a:lnTo>
                    <a:pt x="52995" y="112600"/>
                  </a:lnTo>
                  <a:lnTo>
                    <a:pt x="57519" y="112464"/>
                  </a:lnTo>
                  <a:lnTo>
                    <a:pt x="75738" y="108414"/>
                  </a:lnTo>
                  <a:lnTo>
                    <a:pt x="91921" y="95820"/>
                  </a:lnTo>
                  <a:lnTo>
                    <a:pt x="95475" y="84102"/>
                  </a:lnTo>
                  <a:lnTo>
                    <a:pt x="96422" y="76533"/>
                  </a:lnTo>
                  <a:lnTo>
                    <a:pt x="91831" y="62477"/>
                  </a:lnTo>
                  <a:lnTo>
                    <a:pt x="79268" y="423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SMARTInkShape-Group148">
            <a:extLst>
              <a:ext uri="{FF2B5EF4-FFF2-40B4-BE49-F238E27FC236}">
                <a16:creationId xmlns:a16="http://schemas.microsoft.com/office/drawing/2014/main" id="{A020E9B8-B68D-65C6-3A42-4586A1754120}"/>
              </a:ext>
            </a:extLst>
          </p:cNvPr>
          <p:cNvGrpSpPr/>
          <p:nvPr/>
        </p:nvGrpSpPr>
        <p:grpSpPr>
          <a:xfrm>
            <a:off x="5080317" y="1829192"/>
            <a:ext cx="777559" cy="161534"/>
            <a:chOff x="5080317" y="1829192"/>
            <a:chExt cx="777559" cy="161534"/>
          </a:xfrm>
        </p:grpSpPr>
        <p:sp>
          <p:nvSpPr>
            <p:cNvPr id="68" name="SMARTInkShape-902">
              <a:extLst>
                <a:ext uri="{FF2B5EF4-FFF2-40B4-BE49-F238E27FC236}">
                  <a16:creationId xmlns:a16="http://schemas.microsoft.com/office/drawing/2014/main" id="{7574EFAD-3370-6EFE-B1E0-DE648ECAC8B2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5848350" y="197167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10849"/>
                  </a:lnTo>
                  <a:lnTo>
                    <a:pt x="1058" y="10408"/>
                  </a:lnTo>
                  <a:lnTo>
                    <a:pt x="5056" y="9917"/>
                  </a:lnTo>
                  <a:lnTo>
                    <a:pt x="6545" y="8728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903">
              <a:extLst>
                <a:ext uri="{FF2B5EF4-FFF2-40B4-BE49-F238E27FC236}">
                  <a16:creationId xmlns:a16="http://schemas.microsoft.com/office/drawing/2014/main" id="{A1260B24-112B-6292-E554-B05AFDCD3F13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5591175" y="1829192"/>
              <a:ext cx="200026" cy="119722"/>
            </a:xfrm>
            <a:custGeom>
              <a:avLst/>
              <a:gdLst/>
              <a:ahLst/>
              <a:cxnLst/>
              <a:rect l="0" t="0" r="0" b="0"/>
              <a:pathLst>
                <a:path w="200026" h="119722">
                  <a:moveTo>
                    <a:pt x="0" y="9133"/>
                  </a:moveTo>
                  <a:lnTo>
                    <a:pt x="0" y="9133"/>
                  </a:lnTo>
                  <a:lnTo>
                    <a:pt x="15209" y="8075"/>
                  </a:lnTo>
                  <a:lnTo>
                    <a:pt x="41418" y="1594"/>
                  </a:lnTo>
                  <a:lnTo>
                    <a:pt x="66742" y="0"/>
                  </a:lnTo>
                  <a:lnTo>
                    <a:pt x="83511" y="4781"/>
                  </a:lnTo>
                  <a:lnTo>
                    <a:pt x="87424" y="7290"/>
                  </a:lnTo>
                  <a:lnTo>
                    <a:pt x="105153" y="31083"/>
                  </a:lnTo>
                  <a:lnTo>
                    <a:pt x="108202" y="36466"/>
                  </a:lnTo>
                  <a:lnTo>
                    <a:pt x="113497" y="81616"/>
                  </a:lnTo>
                  <a:lnTo>
                    <a:pt x="112885" y="96381"/>
                  </a:lnTo>
                  <a:lnTo>
                    <a:pt x="106052" y="119453"/>
                  </a:lnTo>
                  <a:lnTo>
                    <a:pt x="102451" y="119721"/>
                  </a:lnTo>
                  <a:lnTo>
                    <a:pt x="89985" y="117197"/>
                  </a:lnTo>
                  <a:lnTo>
                    <a:pt x="85390" y="115042"/>
                  </a:lnTo>
                  <a:lnTo>
                    <a:pt x="82326" y="112548"/>
                  </a:lnTo>
                  <a:lnTo>
                    <a:pt x="80285" y="109826"/>
                  </a:lnTo>
                  <a:lnTo>
                    <a:pt x="77410" y="95883"/>
                  </a:lnTo>
                  <a:lnTo>
                    <a:pt x="81615" y="73289"/>
                  </a:lnTo>
                  <a:lnTo>
                    <a:pt x="94621" y="46487"/>
                  </a:lnTo>
                  <a:lnTo>
                    <a:pt x="111878" y="28550"/>
                  </a:lnTo>
                  <a:lnTo>
                    <a:pt x="157493" y="6269"/>
                  </a:lnTo>
                  <a:lnTo>
                    <a:pt x="177428" y="1582"/>
                  </a:lnTo>
                  <a:lnTo>
                    <a:pt x="187513" y="3307"/>
                  </a:lnTo>
                  <a:lnTo>
                    <a:pt x="200025" y="9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904">
              <a:extLst>
                <a:ext uri="{FF2B5EF4-FFF2-40B4-BE49-F238E27FC236}">
                  <a16:creationId xmlns:a16="http://schemas.microsoft.com/office/drawing/2014/main" id="{DFFD5E6C-35EE-3406-2C94-8A4888D68185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5381625" y="1857375"/>
              <a:ext cx="228601" cy="104592"/>
            </a:xfrm>
            <a:custGeom>
              <a:avLst/>
              <a:gdLst/>
              <a:ahLst/>
              <a:cxnLst/>
              <a:rect l="0" t="0" r="0" b="0"/>
              <a:pathLst>
                <a:path w="228601" h="104592">
                  <a:moveTo>
                    <a:pt x="0" y="47625"/>
                  </a:moveTo>
                  <a:lnTo>
                    <a:pt x="0" y="47625"/>
                  </a:lnTo>
                  <a:lnTo>
                    <a:pt x="0" y="42569"/>
                  </a:lnTo>
                  <a:lnTo>
                    <a:pt x="11289" y="37264"/>
                  </a:lnTo>
                  <a:lnTo>
                    <a:pt x="32978" y="28327"/>
                  </a:lnTo>
                  <a:lnTo>
                    <a:pt x="59846" y="13726"/>
                  </a:lnTo>
                  <a:lnTo>
                    <a:pt x="75479" y="10355"/>
                  </a:lnTo>
                  <a:lnTo>
                    <a:pt x="78894" y="10078"/>
                  </a:lnTo>
                  <a:lnTo>
                    <a:pt x="93814" y="14745"/>
                  </a:lnTo>
                  <a:lnTo>
                    <a:pt x="106584" y="22831"/>
                  </a:lnTo>
                  <a:lnTo>
                    <a:pt x="110870" y="37311"/>
                  </a:lnTo>
                  <a:lnTo>
                    <a:pt x="111718" y="55741"/>
                  </a:lnTo>
                  <a:lnTo>
                    <a:pt x="106244" y="76958"/>
                  </a:lnTo>
                  <a:lnTo>
                    <a:pt x="97735" y="94145"/>
                  </a:lnTo>
                  <a:lnTo>
                    <a:pt x="96906" y="97689"/>
                  </a:lnTo>
                  <a:lnTo>
                    <a:pt x="95296" y="100051"/>
                  </a:lnTo>
                  <a:lnTo>
                    <a:pt x="93164" y="101625"/>
                  </a:lnTo>
                  <a:lnTo>
                    <a:pt x="87194" y="104153"/>
                  </a:lnTo>
                  <a:lnTo>
                    <a:pt x="81104" y="104591"/>
                  </a:lnTo>
                  <a:lnTo>
                    <a:pt x="75557" y="101871"/>
                  </a:lnTo>
                  <a:lnTo>
                    <a:pt x="72596" y="99664"/>
                  </a:lnTo>
                  <a:lnTo>
                    <a:pt x="69307" y="94389"/>
                  </a:lnTo>
                  <a:lnTo>
                    <a:pt x="67195" y="82380"/>
                  </a:lnTo>
                  <a:lnTo>
                    <a:pt x="69728" y="76125"/>
                  </a:lnTo>
                  <a:lnTo>
                    <a:pt x="102336" y="40713"/>
                  </a:lnTo>
                  <a:lnTo>
                    <a:pt x="114627" y="33970"/>
                  </a:lnTo>
                  <a:lnTo>
                    <a:pt x="157145" y="18687"/>
                  </a:lnTo>
                  <a:lnTo>
                    <a:pt x="167210" y="13597"/>
                  </a:lnTo>
                  <a:lnTo>
                    <a:pt x="214701" y="8573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905">
              <a:extLst>
                <a:ext uri="{FF2B5EF4-FFF2-40B4-BE49-F238E27FC236}">
                  <a16:creationId xmlns:a16="http://schemas.microsoft.com/office/drawing/2014/main" id="{168E8EB3-F368-9E43-C17C-93D66E898F6E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5250317" y="1868685"/>
              <a:ext cx="98697" cy="113233"/>
            </a:xfrm>
            <a:custGeom>
              <a:avLst/>
              <a:gdLst/>
              <a:ahLst/>
              <a:cxnLst/>
              <a:rect l="0" t="0" r="0" b="0"/>
              <a:pathLst>
                <a:path w="98697" h="113233">
                  <a:moveTo>
                    <a:pt x="93208" y="36315"/>
                  </a:moveTo>
                  <a:lnTo>
                    <a:pt x="93208" y="36315"/>
                  </a:lnTo>
                  <a:lnTo>
                    <a:pt x="98264" y="26202"/>
                  </a:lnTo>
                  <a:lnTo>
                    <a:pt x="98696" y="23223"/>
                  </a:lnTo>
                  <a:lnTo>
                    <a:pt x="97924" y="21237"/>
                  </a:lnTo>
                  <a:lnTo>
                    <a:pt x="89083" y="12993"/>
                  </a:lnTo>
                  <a:lnTo>
                    <a:pt x="86083" y="7252"/>
                  </a:lnTo>
                  <a:lnTo>
                    <a:pt x="85283" y="4240"/>
                  </a:lnTo>
                  <a:lnTo>
                    <a:pt x="83691" y="2232"/>
                  </a:lnTo>
                  <a:lnTo>
                    <a:pt x="79101" y="0"/>
                  </a:lnTo>
                  <a:lnTo>
                    <a:pt x="70711" y="1831"/>
                  </a:lnTo>
                  <a:lnTo>
                    <a:pt x="41954" y="15624"/>
                  </a:lnTo>
                  <a:lnTo>
                    <a:pt x="15655" y="38229"/>
                  </a:lnTo>
                  <a:lnTo>
                    <a:pt x="4849" y="53698"/>
                  </a:lnTo>
                  <a:lnTo>
                    <a:pt x="0" y="71687"/>
                  </a:lnTo>
                  <a:lnTo>
                    <a:pt x="1688" y="84138"/>
                  </a:lnTo>
                  <a:lnTo>
                    <a:pt x="3620" y="90422"/>
                  </a:lnTo>
                  <a:lnTo>
                    <a:pt x="14233" y="103049"/>
                  </a:lnTo>
                  <a:lnTo>
                    <a:pt x="21507" y="109379"/>
                  </a:lnTo>
                  <a:lnTo>
                    <a:pt x="28474" y="112541"/>
                  </a:lnTo>
                  <a:lnTo>
                    <a:pt x="41859" y="113232"/>
                  </a:lnTo>
                  <a:lnTo>
                    <a:pt x="54864" y="107189"/>
                  </a:lnTo>
                  <a:lnTo>
                    <a:pt x="61295" y="102614"/>
                  </a:lnTo>
                  <a:lnTo>
                    <a:pt x="71264" y="89065"/>
                  </a:lnTo>
                  <a:lnTo>
                    <a:pt x="78164" y="72459"/>
                  </a:lnTo>
                  <a:lnTo>
                    <a:pt x="83683" y="172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906">
              <a:extLst>
                <a:ext uri="{FF2B5EF4-FFF2-40B4-BE49-F238E27FC236}">
                  <a16:creationId xmlns:a16="http://schemas.microsoft.com/office/drawing/2014/main" id="{1E562B91-EF2E-B0E4-AA51-18A344B44062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5080317" y="1867016"/>
              <a:ext cx="139384" cy="121933"/>
            </a:xfrm>
            <a:custGeom>
              <a:avLst/>
              <a:gdLst/>
              <a:ahLst/>
              <a:cxnLst/>
              <a:rect l="0" t="0" r="0" b="0"/>
              <a:pathLst>
                <a:path w="139384" h="121933">
                  <a:moveTo>
                    <a:pt x="110808" y="9409"/>
                  </a:moveTo>
                  <a:lnTo>
                    <a:pt x="110808" y="9409"/>
                  </a:lnTo>
                  <a:lnTo>
                    <a:pt x="110808" y="1208"/>
                  </a:lnTo>
                  <a:lnTo>
                    <a:pt x="109750" y="767"/>
                  </a:lnTo>
                  <a:lnTo>
                    <a:pt x="87438" y="0"/>
                  </a:lnTo>
                  <a:lnTo>
                    <a:pt x="66960" y="4975"/>
                  </a:lnTo>
                  <a:lnTo>
                    <a:pt x="25166" y="30478"/>
                  </a:lnTo>
                  <a:lnTo>
                    <a:pt x="8292" y="50930"/>
                  </a:lnTo>
                  <a:lnTo>
                    <a:pt x="1745" y="65257"/>
                  </a:lnTo>
                  <a:lnTo>
                    <a:pt x="0" y="72041"/>
                  </a:lnTo>
                  <a:lnTo>
                    <a:pt x="2599" y="96758"/>
                  </a:lnTo>
                  <a:lnTo>
                    <a:pt x="5861" y="102567"/>
                  </a:lnTo>
                  <a:lnTo>
                    <a:pt x="10152" y="106439"/>
                  </a:lnTo>
                  <a:lnTo>
                    <a:pt x="37302" y="117711"/>
                  </a:lnTo>
                  <a:lnTo>
                    <a:pt x="69038" y="121932"/>
                  </a:lnTo>
                  <a:lnTo>
                    <a:pt x="84482" y="120097"/>
                  </a:lnTo>
                  <a:lnTo>
                    <a:pt x="139383" y="104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SMARTInkShape-Group149">
            <a:extLst>
              <a:ext uri="{FF2B5EF4-FFF2-40B4-BE49-F238E27FC236}">
                <a16:creationId xmlns:a16="http://schemas.microsoft.com/office/drawing/2014/main" id="{D03D17DD-F742-5EE0-8696-4153CBD3AFCC}"/>
              </a:ext>
            </a:extLst>
          </p:cNvPr>
          <p:cNvGrpSpPr/>
          <p:nvPr/>
        </p:nvGrpSpPr>
        <p:grpSpPr>
          <a:xfrm>
            <a:off x="6172200" y="1689962"/>
            <a:ext cx="1114426" cy="231161"/>
            <a:chOff x="6172200" y="1689962"/>
            <a:chExt cx="1114426" cy="231161"/>
          </a:xfrm>
        </p:grpSpPr>
        <p:sp>
          <p:nvSpPr>
            <p:cNvPr id="74" name="SMARTInkShape-907">
              <a:extLst>
                <a:ext uri="{FF2B5EF4-FFF2-40B4-BE49-F238E27FC236}">
                  <a16:creationId xmlns:a16="http://schemas.microsoft.com/office/drawing/2014/main" id="{2F6EECC1-F676-AD5A-6E0C-2954D6FB405B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7267575" y="1689962"/>
              <a:ext cx="19051" cy="224564"/>
            </a:xfrm>
            <a:custGeom>
              <a:avLst/>
              <a:gdLst/>
              <a:ahLst/>
              <a:cxnLst/>
              <a:rect l="0" t="0" r="0" b="0"/>
              <a:pathLst>
                <a:path w="19051" h="224564">
                  <a:moveTo>
                    <a:pt x="0" y="5488"/>
                  </a:moveTo>
                  <a:lnTo>
                    <a:pt x="0" y="5488"/>
                  </a:lnTo>
                  <a:lnTo>
                    <a:pt x="0" y="432"/>
                  </a:lnTo>
                  <a:lnTo>
                    <a:pt x="1058" y="0"/>
                  </a:lnTo>
                  <a:lnTo>
                    <a:pt x="5056" y="2343"/>
                  </a:lnTo>
                  <a:lnTo>
                    <a:pt x="7540" y="9735"/>
                  </a:lnTo>
                  <a:lnTo>
                    <a:pt x="7585" y="22192"/>
                  </a:lnTo>
                  <a:lnTo>
                    <a:pt x="1812" y="64683"/>
                  </a:lnTo>
                  <a:lnTo>
                    <a:pt x="239" y="106769"/>
                  </a:lnTo>
                  <a:lnTo>
                    <a:pt x="47" y="147359"/>
                  </a:lnTo>
                  <a:lnTo>
                    <a:pt x="2836" y="173818"/>
                  </a:lnTo>
                  <a:lnTo>
                    <a:pt x="19050" y="2245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908">
              <a:extLst>
                <a:ext uri="{FF2B5EF4-FFF2-40B4-BE49-F238E27FC236}">
                  <a16:creationId xmlns:a16="http://schemas.microsoft.com/office/drawing/2014/main" id="{D1B39752-9B32-570A-6822-6BAEAE2D27EA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7077807" y="1795345"/>
              <a:ext cx="142144" cy="90018"/>
            </a:xfrm>
            <a:custGeom>
              <a:avLst/>
              <a:gdLst/>
              <a:ahLst/>
              <a:cxnLst/>
              <a:rect l="0" t="0" r="0" b="0"/>
              <a:pathLst>
                <a:path w="142144" h="90018">
                  <a:moveTo>
                    <a:pt x="94518" y="42980"/>
                  </a:moveTo>
                  <a:lnTo>
                    <a:pt x="94518" y="42980"/>
                  </a:lnTo>
                  <a:lnTo>
                    <a:pt x="102719" y="34779"/>
                  </a:lnTo>
                  <a:lnTo>
                    <a:pt x="103652" y="28791"/>
                  </a:lnTo>
                  <a:lnTo>
                    <a:pt x="104009" y="7955"/>
                  </a:lnTo>
                  <a:lnTo>
                    <a:pt x="101206" y="3424"/>
                  </a:lnTo>
                  <a:lnTo>
                    <a:pt x="98977" y="735"/>
                  </a:lnTo>
                  <a:lnTo>
                    <a:pt x="95375" y="0"/>
                  </a:lnTo>
                  <a:lnTo>
                    <a:pt x="63338" y="9085"/>
                  </a:lnTo>
                  <a:lnTo>
                    <a:pt x="41652" y="17885"/>
                  </a:lnTo>
                  <a:lnTo>
                    <a:pt x="7597" y="48002"/>
                  </a:lnTo>
                  <a:lnTo>
                    <a:pt x="4820" y="51620"/>
                  </a:lnTo>
                  <a:lnTo>
                    <a:pt x="914" y="65766"/>
                  </a:lnTo>
                  <a:lnTo>
                    <a:pt x="0" y="73568"/>
                  </a:lnTo>
                  <a:lnTo>
                    <a:pt x="2416" y="80564"/>
                  </a:lnTo>
                  <a:lnTo>
                    <a:pt x="4541" y="83911"/>
                  </a:lnTo>
                  <a:lnTo>
                    <a:pt x="7017" y="86142"/>
                  </a:lnTo>
                  <a:lnTo>
                    <a:pt x="12589" y="88622"/>
                  </a:lnTo>
                  <a:lnTo>
                    <a:pt x="21677" y="90017"/>
                  </a:lnTo>
                  <a:lnTo>
                    <a:pt x="27925" y="87522"/>
                  </a:lnTo>
                  <a:lnTo>
                    <a:pt x="58274" y="59999"/>
                  </a:lnTo>
                  <a:lnTo>
                    <a:pt x="62535" y="50191"/>
                  </a:lnTo>
                  <a:lnTo>
                    <a:pt x="63670" y="44612"/>
                  </a:lnTo>
                  <a:lnTo>
                    <a:pt x="65486" y="40893"/>
                  </a:lnTo>
                  <a:lnTo>
                    <a:pt x="67755" y="38414"/>
                  </a:lnTo>
                  <a:lnTo>
                    <a:pt x="70326" y="36761"/>
                  </a:lnTo>
                  <a:lnTo>
                    <a:pt x="72040" y="34600"/>
                  </a:lnTo>
                  <a:lnTo>
                    <a:pt x="75017" y="25544"/>
                  </a:lnTo>
                  <a:lnTo>
                    <a:pt x="74108" y="25006"/>
                  </a:lnTo>
                  <a:lnTo>
                    <a:pt x="67227" y="24072"/>
                  </a:lnTo>
                  <a:lnTo>
                    <a:pt x="66800" y="25083"/>
                  </a:lnTo>
                  <a:lnTo>
                    <a:pt x="65953" y="46597"/>
                  </a:lnTo>
                  <a:lnTo>
                    <a:pt x="68770" y="52702"/>
                  </a:lnTo>
                  <a:lnTo>
                    <a:pt x="79202" y="65244"/>
                  </a:lnTo>
                  <a:lnTo>
                    <a:pt x="88063" y="68750"/>
                  </a:lnTo>
                  <a:lnTo>
                    <a:pt x="116089" y="72244"/>
                  </a:lnTo>
                  <a:lnTo>
                    <a:pt x="135288" y="79707"/>
                  </a:lnTo>
                  <a:lnTo>
                    <a:pt x="137574" y="79107"/>
                  </a:lnTo>
                  <a:lnTo>
                    <a:pt x="142143" y="715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909">
              <a:extLst>
                <a:ext uri="{FF2B5EF4-FFF2-40B4-BE49-F238E27FC236}">
                  <a16:creationId xmlns:a16="http://schemas.microsoft.com/office/drawing/2014/main" id="{51587749-CB08-7484-2D4D-7FF5AA67FE4A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6753225" y="1814491"/>
              <a:ext cx="285577" cy="89966"/>
            </a:xfrm>
            <a:custGeom>
              <a:avLst/>
              <a:gdLst/>
              <a:ahLst/>
              <a:cxnLst/>
              <a:rect l="0" t="0" r="0" b="0"/>
              <a:pathLst>
                <a:path w="285577" h="89966">
                  <a:moveTo>
                    <a:pt x="0" y="52409"/>
                  </a:moveTo>
                  <a:lnTo>
                    <a:pt x="0" y="52409"/>
                  </a:lnTo>
                  <a:lnTo>
                    <a:pt x="8662" y="44805"/>
                  </a:lnTo>
                  <a:lnTo>
                    <a:pt x="37585" y="26583"/>
                  </a:lnTo>
                  <a:lnTo>
                    <a:pt x="55238" y="23995"/>
                  </a:lnTo>
                  <a:lnTo>
                    <a:pt x="66232" y="23838"/>
                  </a:lnTo>
                  <a:lnTo>
                    <a:pt x="66675" y="69436"/>
                  </a:lnTo>
                  <a:lnTo>
                    <a:pt x="66675" y="84311"/>
                  </a:lnTo>
                  <a:lnTo>
                    <a:pt x="67733" y="86377"/>
                  </a:lnTo>
                  <a:lnTo>
                    <a:pt x="69497" y="87754"/>
                  </a:lnTo>
                  <a:lnTo>
                    <a:pt x="74875" y="89965"/>
                  </a:lnTo>
                  <a:lnTo>
                    <a:pt x="80864" y="85291"/>
                  </a:lnTo>
                  <a:lnTo>
                    <a:pt x="83565" y="80076"/>
                  </a:lnTo>
                  <a:lnTo>
                    <a:pt x="84285" y="77204"/>
                  </a:lnTo>
                  <a:lnTo>
                    <a:pt x="108078" y="41017"/>
                  </a:lnTo>
                  <a:lnTo>
                    <a:pt x="140605" y="16224"/>
                  </a:lnTo>
                  <a:lnTo>
                    <a:pt x="144688" y="15160"/>
                  </a:lnTo>
                  <a:lnTo>
                    <a:pt x="152266" y="14324"/>
                  </a:lnTo>
                  <a:lnTo>
                    <a:pt x="160589" y="22511"/>
                  </a:lnTo>
                  <a:lnTo>
                    <a:pt x="161529" y="28499"/>
                  </a:lnTo>
                  <a:lnTo>
                    <a:pt x="162719" y="30119"/>
                  </a:lnTo>
                  <a:lnTo>
                    <a:pt x="166863" y="31919"/>
                  </a:lnTo>
                  <a:lnTo>
                    <a:pt x="168393" y="34516"/>
                  </a:lnTo>
                  <a:lnTo>
                    <a:pt x="170846" y="53892"/>
                  </a:lnTo>
                  <a:lnTo>
                    <a:pt x="171449" y="80923"/>
                  </a:lnTo>
                  <a:lnTo>
                    <a:pt x="176506" y="70853"/>
                  </a:lnTo>
                  <a:lnTo>
                    <a:pt x="179054" y="67880"/>
                  </a:lnTo>
                  <a:lnTo>
                    <a:pt x="186638" y="62637"/>
                  </a:lnTo>
                  <a:lnTo>
                    <a:pt x="188783" y="57660"/>
                  </a:lnTo>
                  <a:lnTo>
                    <a:pt x="190413" y="55910"/>
                  </a:lnTo>
                  <a:lnTo>
                    <a:pt x="195048" y="53965"/>
                  </a:lnTo>
                  <a:lnTo>
                    <a:pt x="196707" y="52388"/>
                  </a:lnTo>
                  <a:lnTo>
                    <a:pt x="198551" y="47814"/>
                  </a:lnTo>
                  <a:lnTo>
                    <a:pt x="243787" y="8345"/>
                  </a:lnTo>
                  <a:lnTo>
                    <a:pt x="256618" y="783"/>
                  </a:lnTo>
                  <a:lnTo>
                    <a:pt x="261037" y="0"/>
                  </a:lnTo>
                  <a:lnTo>
                    <a:pt x="265042" y="536"/>
                  </a:lnTo>
                  <a:lnTo>
                    <a:pt x="272313" y="3954"/>
                  </a:lnTo>
                  <a:lnTo>
                    <a:pt x="279072" y="9001"/>
                  </a:lnTo>
                  <a:lnTo>
                    <a:pt x="282782" y="14772"/>
                  </a:lnTo>
                  <a:lnTo>
                    <a:pt x="284431" y="21923"/>
                  </a:lnTo>
                  <a:lnTo>
                    <a:pt x="285576" y="44762"/>
                  </a:lnTo>
                  <a:lnTo>
                    <a:pt x="282850" y="51833"/>
                  </a:lnTo>
                  <a:lnTo>
                    <a:pt x="279170" y="58503"/>
                  </a:lnTo>
                  <a:lnTo>
                    <a:pt x="276040" y="68208"/>
                  </a:lnTo>
                  <a:lnTo>
                    <a:pt x="266700" y="80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910">
              <a:extLst>
                <a:ext uri="{FF2B5EF4-FFF2-40B4-BE49-F238E27FC236}">
                  <a16:creationId xmlns:a16="http://schemas.microsoft.com/office/drawing/2014/main" id="{9A4DDB9C-5ADA-F9F8-9786-A078B0E1D50E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6524625" y="1819275"/>
              <a:ext cx="200026" cy="94027"/>
            </a:xfrm>
            <a:custGeom>
              <a:avLst/>
              <a:gdLst/>
              <a:ahLst/>
              <a:cxnLst/>
              <a:rect l="0" t="0" r="0" b="0"/>
              <a:pathLst>
                <a:path w="200026" h="94027">
                  <a:moveTo>
                    <a:pt x="0" y="47625"/>
                  </a:moveTo>
                  <a:lnTo>
                    <a:pt x="0" y="47625"/>
                  </a:lnTo>
                  <a:lnTo>
                    <a:pt x="20723" y="29725"/>
                  </a:lnTo>
                  <a:lnTo>
                    <a:pt x="55397" y="6417"/>
                  </a:lnTo>
                  <a:lnTo>
                    <a:pt x="60215" y="5336"/>
                  </a:lnTo>
                  <a:lnTo>
                    <a:pt x="64485" y="5674"/>
                  </a:lnTo>
                  <a:lnTo>
                    <a:pt x="68390" y="6958"/>
                  </a:lnTo>
                  <a:lnTo>
                    <a:pt x="75551" y="14028"/>
                  </a:lnTo>
                  <a:lnTo>
                    <a:pt x="88772" y="35814"/>
                  </a:lnTo>
                  <a:lnTo>
                    <a:pt x="99737" y="81304"/>
                  </a:lnTo>
                  <a:lnTo>
                    <a:pt x="103283" y="91118"/>
                  </a:lnTo>
                  <a:lnTo>
                    <a:pt x="101664" y="92495"/>
                  </a:lnTo>
                  <a:lnTo>
                    <a:pt x="94220" y="94026"/>
                  </a:lnTo>
                  <a:lnTo>
                    <a:pt x="86678" y="91884"/>
                  </a:lnTo>
                  <a:lnTo>
                    <a:pt x="83185" y="89831"/>
                  </a:lnTo>
                  <a:lnTo>
                    <a:pt x="73213" y="76829"/>
                  </a:lnTo>
                  <a:lnTo>
                    <a:pt x="68613" y="64627"/>
                  </a:lnTo>
                  <a:lnTo>
                    <a:pt x="73181" y="52006"/>
                  </a:lnTo>
                  <a:lnTo>
                    <a:pt x="83324" y="36872"/>
                  </a:lnTo>
                  <a:lnTo>
                    <a:pt x="106886" y="17510"/>
                  </a:lnTo>
                  <a:lnTo>
                    <a:pt x="124764" y="8488"/>
                  </a:lnTo>
                  <a:lnTo>
                    <a:pt x="162791" y="2515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911">
              <a:extLst>
                <a:ext uri="{FF2B5EF4-FFF2-40B4-BE49-F238E27FC236}">
                  <a16:creationId xmlns:a16="http://schemas.microsoft.com/office/drawing/2014/main" id="{31129900-4AE0-46AE-AEFC-AE0A4C50813C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6429680" y="1830632"/>
              <a:ext cx="50998" cy="90491"/>
            </a:xfrm>
            <a:custGeom>
              <a:avLst/>
              <a:gdLst/>
              <a:ahLst/>
              <a:cxnLst/>
              <a:rect l="0" t="0" r="0" b="0"/>
              <a:pathLst>
                <a:path w="50998" h="90491">
                  <a:moveTo>
                    <a:pt x="37795" y="26743"/>
                  </a:moveTo>
                  <a:lnTo>
                    <a:pt x="37795" y="26743"/>
                  </a:lnTo>
                  <a:lnTo>
                    <a:pt x="42851" y="26743"/>
                  </a:lnTo>
                  <a:lnTo>
                    <a:pt x="44340" y="25685"/>
                  </a:lnTo>
                  <a:lnTo>
                    <a:pt x="45334" y="23921"/>
                  </a:lnTo>
                  <a:lnTo>
                    <a:pt x="46927" y="13485"/>
                  </a:lnTo>
                  <a:lnTo>
                    <a:pt x="44323" y="7445"/>
                  </a:lnTo>
                  <a:lnTo>
                    <a:pt x="39085" y="0"/>
                  </a:lnTo>
                  <a:lnTo>
                    <a:pt x="32724" y="1805"/>
                  </a:lnTo>
                  <a:lnTo>
                    <a:pt x="22841" y="7193"/>
                  </a:lnTo>
                  <a:lnTo>
                    <a:pt x="11393" y="16643"/>
                  </a:lnTo>
                  <a:lnTo>
                    <a:pt x="4894" y="30721"/>
                  </a:lnTo>
                  <a:lnTo>
                    <a:pt x="379" y="72775"/>
                  </a:lnTo>
                  <a:lnTo>
                    <a:pt x="0" y="83538"/>
                  </a:lnTo>
                  <a:lnTo>
                    <a:pt x="2015" y="86831"/>
                  </a:lnTo>
                  <a:lnTo>
                    <a:pt x="5475" y="89027"/>
                  </a:lnTo>
                  <a:lnTo>
                    <a:pt x="9898" y="90490"/>
                  </a:lnTo>
                  <a:lnTo>
                    <a:pt x="20458" y="89295"/>
                  </a:lnTo>
                  <a:lnTo>
                    <a:pt x="31147" y="85236"/>
                  </a:lnTo>
                  <a:lnTo>
                    <a:pt x="39427" y="79904"/>
                  </a:lnTo>
                  <a:lnTo>
                    <a:pt x="50037" y="60839"/>
                  </a:lnTo>
                  <a:lnTo>
                    <a:pt x="50997" y="44013"/>
                  </a:lnTo>
                  <a:lnTo>
                    <a:pt x="47320" y="76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912">
              <a:extLst>
                <a:ext uri="{FF2B5EF4-FFF2-40B4-BE49-F238E27FC236}">
                  <a16:creationId xmlns:a16="http://schemas.microsoft.com/office/drawing/2014/main" id="{474FBF0B-92A8-8474-CBAE-F6A127D5FF68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6172200" y="1781291"/>
              <a:ext cx="190501" cy="133235"/>
            </a:xfrm>
            <a:custGeom>
              <a:avLst/>
              <a:gdLst/>
              <a:ahLst/>
              <a:cxnLst/>
              <a:rect l="0" t="0" r="0" b="0"/>
              <a:pathLst>
                <a:path w="190501" h="133235">
                  <a:moveTo>
                    <a:pt x="0" y="9409"/>
                  </a:moveTo>
                  <a:lnTo>
                    <a:pt x="0" y="9409"/>
                  </a:lnTo>
                  <a:lnTo>
                    <a:pt x="5056" y="4353"/>
                  </a:lnTo>
                  <a:lnTo>
                    <a:pt x="10361" y="1870"/>
                  </a:lnTo>
                  <a:lnTo>
                    <a:pt x="31798" y="0"/>
                  </a:lnTo>
                  <a:lnTo>
                    <a:pt x="33900" y="4195"/>
                  </a:lnTo>
                  <a:lnTo>
                    <a:pt x="37547" y="47868"/>
                  </a:lnTo>
                  <a:lnTo>
                    <a:pt x="45566" y="90464"/>
                  </a:lnTo>
                  <a:lnTo>
                    <a:pt x="47504" y="121763"/>
                  </a:lnTo>
                  <a:lnTo>
                    <a:pt x="48602" y="122412"/>
                  </a:lnTo>
                  <a:lnTo>
                    <a:pt x="52645" y="123132"/>
                  </a:lnTo>
                  <a:lnTo>
                    <a:pt x="54147" y="121208"/>
                  </a:lnTo>
                  <a:lnTo>
                    <a:pt x="61811" y="97143"/>
                  </a:lnTo>
                  <a:lnTo>
                    <a:pt x="97542" y="55003"/>
                  </a:lnTo>
                  <a:lnTo>
                    <a:pt x="114979" y="40204"/>
                  </a:lnTo>
                  <a:lnTo>
                    <a:pt x="128360" y="33679"/>
                  </a:lnTo>
                  <a:lnTo>
                    <a:pt x="144890" y="30779"/>
                  </a:lnTo>
                  <a:lnTo>
                    <a:pt x="157176" y="32312"/>
                  </a:lnTo>
                  <a:lnTo>
                    <a:pt x="170042" y="39126"/>
                  </a:lnTo>
                  <a:lnTo>
                    <a:pt x="176116" y="44841"/>
                  </a:lnTo>
                  <a:lnTo>
                    <a:pt x="178816" y="50910"/>
                  </a:lnTo>
                  <a:lnTo>
                    <a:pt x="186336" y="97811"/>
                  </a:lnTo>
                  <a:lnTo>
                    <a:pt x="184092" y="116153"/>
                  </a:lnTo>
                  <a:lnTo>
                    <a:pt x="190500" y="1332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SMARTInkShape-Group150">
            <a:extLst>
              <a:ext uri="{FF2B5EF4-FFF2-40B4-BE49-F238E27FC236}">
                <a16:creationId xmlns:a16="http://schemas.microsoft.com/office/drawing/2014/main" id="{702EB095-5534-4A14-0382-C40975E21E9E}"/>
              </a:ext>
            </a:extLst>
          </p:cNvPr>
          <p:cNvGrpSpPr/>
          <p:nvPr/>
        </p:nvGrpSpPr>
        <p:grpSpPr>
          <a:xfrm>
            <a:off x="7696200" y="1676400"/>
            <a:ext cx="1162051" cy="247651"/>
            <a:chOff x="7696200" y="1676400"/>
            <a:chExt cx="1162051" cy="247651"/>
          </a:xfrm>
        </p:grpSpPr>
        <p:sp>
          <p:nvSpPr>
            <p:cNvPr id="81" name="SMARTInkShape-913">
              <a:extLst>
                <a:ext uri="{FF2B5EF4-FFF2-40B4-BE49-F238E27FC236}">
                  <a16:creationId xmlns:a16="http://schemas.microsoft.com/office/drawing/2014/main" id="{C33C4B47-E50D-E1FD-37B5-56EFB16A1351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8709859" y="1781721"/>
              <a:ext cx="148392" cy="132805"/>
            </a:xfrm>
            <a:custGeom>
              <a:avLst/>
              <a:gdLst/>
              <a:ahLst/>
              <a:cxnLst/>
              <a:rect l="0" t="0" r="0" b="0"/>
              <a:pathLst>
                <a:path w="148392" h="132805">
                  <a:moveTo>
                    <a:pt x="15041" y="66129"/>
                  </a:moveTo>
                  <a:lnTo>
                    <a:pt x="15041" y="66129"/>
                  </a:lnTo>
                  <a:lnTo>
                    <a:pt x="20098" y="61073"/>
                  </a:lnTo>
                  <a:lnTo>
                    <a:pt x="43321" y="49882"/>
                  </a:lnTo>
                  <a:lnTo>
                    <a:pt x="51290" y="41677"/>
                  </a:lnTo>
                  <a:lnTo>
                    <a:pt x="56903" y="39386"/>
                  </a:lnTo>
                  <a:lnTo>
                    <a:pt x="78575" y="36603"/>
                  </a:lnTo>
                  <a:lnTo>
                    <a:pt x="91248" y="30036"/>
                  </a:lnTo>
                  <a:lnTo>
                    <a:pt x="94421" y="29367"/>
                  </a:lnTo>
                  <a:lnTo>
                    <a:pt x="96536" y="27863"/>
                  </a:lnTo>
                  <a:lnTo>
                    <a:pt x="97947" y="25801"/>
                  </a:lnTo>
                  <a:lnTo>
                    <a:pt x="98886" y="23369"/>
                  </a:lnTo>
                  <a:lnTo>
                    <a:pt x="115596" y="8783"/>
                  </a:lnTo>
                  <a:lnTo>
                    <a:pt x="118982" y="1297"/>
                  </a:lnTo>
                  <a:lnTo>
                    <a:pt x="99343" y="0"/>
                  </a:lnTo>
                  <a:lnTo>
                    <a:pt x="66713" y="9729"/>
                  </a:lnTo>
                  <a:lnTo>
                    <a:pt x="26424" y="38525"/>
                  </a:lnTo>
                  <a:lnTo>
                    <a:pt x="10927" y="52450"/>
                  </a:lnTo>
                  <a:lnTo>
                    <a:pt x="2629" y="68516"/>
                  </a:lnTo>
                  <a:lnTo>
                    <a:pt x="0" y="84123"/>
                  </a:lnTo>
                  <a:lnTo>
                    <a:pt x="2360" y="94588"/>
                  </a:lnTo>
                  <a:lnTo>
                    <a:pt x="9758" y="102766"/>
                  </a:lnTo>
                  <a:lnTo>
                    <a:pt x="14694" y="106429"/>
                  </a:lnTo>
                  <a:lnTo>
                    <a:pt x="28644" y="110498"/>
                  </a:lnTo>
                  <a:lnTo>
                    <a:pt x="73167" y="113564"/>
                  </a:lnTo>
                  <a:lnTo>
                    <a:pt x="114766" y="123444"/>
                  </a:lnTo>
                  <a:lnTo>
                    <a:pt x="148391" y="1328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914">
              <a:extLst>
                <a:ext uri="{FF2B5EF4-FFF2-40B4-BE49-F238E27FC236}">
                  <a16:creationId xmlns:a16="http://schemas.microsoft.com/office/drawing/2014/main" id="{E107C79A-B85D-36C9-68EF-6CCCA964A91E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8629650" y="1705518"/>
              <a:ext cx="37950" cy="218533"/>
            </a:xfrm>
            <a:custGeom>
              <a:avLst/>
              <a:gdLst/>
              <a:ahLst/>
              <a:cxnLst/>
              <a:rect l="0" t="0" r="0" b="0"/>
              <a:pathLst>
                <a:path w="37950" h="218533">
                  <a:moveTo>
                    <a:pt x="19050" y="28032"/>
                  </a:moveTo>
                  <a:lnTo>
                    <a:pt x="19050" y="28032"/>
                  </a:lnTo>
                  <a:lnTo>
                    <a:pt x="34237" y="11785"/>
                  </a:lnTo>
                  <a:lnTo>
                    <a:pt x="37949" y="0"/>
                  </a:lnTo>
                  <a:lnTo>
                    <a:pt x="37039" y="40185"/>
                  </a:lnTo>
                  <a:lnTo>
                    <a:pt x="29898" y="80472"/>
                  </a:lnTo>
                  <a:lnTo>
                    <a:pt x="21232" y="121254"/>
                  </a:lnTo>
                  <a:lnTo>
                    <a:pt x="9329" y="160981"/>
                  </a:lnTo>
                  <a:lnTo>
                    <a:pt x="1228" y="205779"/>
                  </a:lnTo>
                  <a:lnTo>
                    <a:pt x="0" y="218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915">
              <a:extLst>
                <a:ext uri="{FF2B5EF4-FFF2-40B4-BE49-F238E27FC236}">
                  <a16:creationId xmlns:a16="http://schemas.microsoft.com/office/drawing/2014/main" id="{0CF7E9E6-C1D3-3CA4-0299-1A39B340517E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8525708" y="1676400"/>
              <a:ext cx="103204" cy="231136"/>
            </a:xfrm>
            <a:custGeom>
              <a:avLst/>
              <a:gdLst/>
              <a:ahLst/>
              <a:cxnLst/>
              <a:rect l="0" t="0" r="0" b="0"/>
              <a:pathLst>
                <a:path w="103204" h="231136">
                  <a:moveTo>
                    <a:pt x="46792" y="0"/>
                  </a:moveTo>
                  <a:lnTo>
                    <a:pt x="46792" y="0"/>
                  </a:lnTo>
                  <a:lnTo>
                    <a:pt x="46792" y="5056"/>
                  </a:lnTo>
                  <a:lnTo>
                    <a:pt x="30546" y="50419"/>
                  </a:lnTo>
                  <a:lnTo>
                    <a:pt x="18143" y="90785"/>
                  </a:lnTo>
                  <a:lnTo>
                    <a:pt x="3391" y="135075"/>
                  </a:lnTo>
                  <a:lnTo>
                    <a:pt x="0" y="179121"/>
                  </a:lnTo>
                  <a:lnTo>
                    <a:pt x="596" y="198143"/>
                  </a:lnTo>
                  <a:lnTo>
                    <a:pt x="6882" y="219693"/>
                  </a:lnTo>
                  <a:lnTo>
                    <a:pt x="12473" y="229228"/>
                  </a:lnTo>
                  <a:lnTo>
                    <a:pt x="17562" y="231135"/>
                  </a:lnTo>
                  <a:lnTo>
                    <a:pt x="42316" y="229143"/>
                  </a:lnTo>
                  <a:lnTo>
                    <a:pt x="67663" y="220045"/>
                  </a:lnTo>
                  <a:lnTo>
                    <a:pt x="86608" y="204781"/>
                  </a:lnTo>
                  <a:lnTo>
                    <a:pt x="98337" y="187911"/>
                  </a:lnTo>
                  <a:lnTo>
                    <a:pt x="101450" y="179472"/>
                  </a:lnTo>
                  <a:lnTo>
                    <a:pt x="103203" y="163714"/>
                  </a:lnTo>
                  <a:lnTo>
                    <a:pt x="100793" y="154606"/>
                  </a:lnTo>
                  <a:lnTo>
                    <a:pt x="95677" y="145192"/>
                  </a:lnTo>
                  <a:lnTo>
                    <a:pt x="68013" y="129821"/>
                  </a:lnTo>
                  <a:lnTo>
                    <a:pt x="54726" y="125602"/>
                  </a:lnTo>
                  <a:lnTo>
                    <a:pt x="33973" y="124352"/>
                  </a:lnTo>
                  <a:lnTo>
                    <a:pt x="8692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916">
              <a:extLst>
                <a:ext uri="{FF2B5EF4-FFF2-40B4-BE49-F238E27FC236}">
                  <a16:creationId xmlns:a16="http://schemas.microsoft.com/office/drawing/2014/main" id="{B7114D6A-8D18-24CE-A42F-EE5B8E3A5163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8335053" y="1772169"/>
              <a:ext cx="189823" cy="113732"/>
            </a:xfrm>
            <a:custGeom>
              <a:avLst/>
              <a:gdLst/>
              <a:ahLst/>
              <a:cxnLst/>
              <a:rect l="0" t="0" r="0" b="0"/>
              <a:pathLst>
                <a:path w="189823" h="113732">
                  <a:moveTo>
                    <a:pt x="85047" y="37581"/>
                  </a:moveTo>
                  <a:lnTo>
                    <a:pt x="85047" y="37581"/>
                  </a:lnTo>
                  <a:lnTo>
                    <a:pt x="85047" y="29380"/>
                  </a:lnTo>
                  <a:lnTo>
                    <a:pt x="86105" y="28939"/>
                  </a:lnTo>
                  <a:lnTo>
                    <a:pt x="90103" y="28448"/>
                  </a:lnTo>
                  <a:lnTo>
                    <a:pt x="91593" y="27259"/>
                  </a:lnTo>
                  <a:lnTo>
                    <a:pt x="95370" y="18378"/>
                  </a:lnTo>
                  <a:lnTo>
                    <a:pt x="99512" y="13877"/>
                  </a:lnTo>
                  <a:lnTo>
                    <a:pt x="99982" y="11195"/>
                  </a:lnTo>
                  <a:lnTo>
                    <a:pt x="99237" y="8349"/>
                  </a:lnTo>
                  <a:lnTo>
                    <a:pt x="97683" y="5393"/>
                  </a:lnTo>
                  <a:lnTo>
                    <a:pt x="95587" y="3422"/>
                  </a:lnTo>
                  <a:lnTo>
                    <a:pt x="90437" y="1233"/>
                  </a:lnTo>
                  <a:lnTo>
                    <a:pt x="76531" y="0"/>
                  </a:lnTo>
                  <a:lnTo>
                    <a:pt x="59004" y="4691"/>
                  </a:lnTo>
                  <a:lnTo>
                    <a:pt x="41725" y="15758"/>
                  </a:lnTo>
                  <a:lnTo>
                    <a:pt x="15100" y="36558"/>
                  </a:lnTo>
                  <a:lnTo>
                    <a:pt x="7040" y="50885"/>
                  </a:lnTo>
                  <a:lnTo>
                    <a:pt x="340" y="89584"/>
                  </a:lnTo>
                  <a:lnTo>
                    <a:pt x="0" y="94475"/>
                  </a:lnTo>
                  <a:lnTo>
                    <a:pt x="2445" y="102731"/>
                  </a:lnTo>
                  <a:lnTo>
                    <a:pt x="4578" y="106414"/>
                  </a:lnTo>
                  <a:lnTo>
                    <a:pt x="7060" y="108870"/>
                  </a:lnTo>
                  <a:lnTo>
                    <a:pt x="12638" y="111598"/>
                  </a:lnTo>
                  <a:lnTo>
                    <a:pt x="15609" y="111267"/>
                  </a:lnTo>
                  <a:lnTo>
                    <a:pt x="21730" y="108078"/>
                  </a:lnTo>
                  <a:lnTo>
                    <a:pt x="34283" y="98465"/>
                  </a:lnTo>
                  <a:lnTo>
                    <a:pt x="40613" y="96390"/>
                  </a:lnTo>
                  <a:lnTo>
                    <a:pt x="42725" y="94779"/>
                  </a:lnTo>
                  <a:lnTo>
                    <a:pt x="56504" y="76563"/>
                  </a:lnTo>
                  <a:lnTo>
                    <a:pt x="64599" y="70781"/>
                  </a:lnTo>
                  <a:lnTo>
                    <a:pt x="68239" y="69240"/>
                  </a:lnTo>
                  <a:lnTo>
                    <a:pt x="70667" y="67153"/>
                  </a:lnTo>
                  <a:lnTo>
                    <a:pt x="81643" y="50090"/>
                  </a:lnTo>
                  <a:lnTo>
                    <a:pt x="85007" y="37744"/>
                  </a:lnTo>
                  <a:lnTo>
                    <a:pt x="93244" y="37595"/>
                  </a:lnTo>
                  <a:lnTo>
                    <a:pt x="94557" y="83119"/>
                  </a:lnTo>
                  <a:lnTo>
                    <a:pt x="94568" y="97494"/>
                  </a:lnTo>
                  <a:lnTo>
                    <a:pt x="97393" y="104073"/>
                  </a:lnTo>
                  <a:lnTo>
                    <a:pt x="99628" y="107309"/>
                  </a:lnTo>
                  <a:lnTo>
                    <a:pt x="103233" y="109466"/>
                  </a:lnTo>
                  <a:lnTo>
                    <a:pt x="119481" y="112503"/>
                  </a:lnTo>
                  <a:lnTo>
                    <a:pt x="155335" y="113731"/>
                  </a:lnTo>
                  <a:lnTo>
                    <a:pt x="169609" y="108710"/>
                  </a:lnTo>
                  <a:lnTo>
                    <a:pt x="189822" y="85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917">
              <a:extLst>
                <a:ext uri="{FF2B5EF4-FFF2-40B4-BE49-F238E27FC236}">
                  <a16:creationId xmlns:a16="http://schemas.microsoft.com/office/drawing/2014/main" id="{EAE051B3-7367-EEB0-3A08-BEA5967F62C8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8334375" y="1704975"/>
              <a:ext cx="1" cy="76201"/>
            </a:xfrm>
            <a:custGeom>
              <a:avLst/>
              <a:gdLst/>
              <a:ahLst/>
              <a:cxnLst/>
              <a:rect l="0" t="0" r="0" b="0"/>
              <a:pathLst>
                <a:path w="1" h="76201">
                  <a:moveTo>
                    <a:pt x="0" y="76200"/>
                  </a:moveTo>
                  <a:lnTo>
                    <a:pt x="0" y="76200"/>
                  </a:lnTo>
                  <a:lnTo>
                    <a:pt x="0" y="3328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918">
              <a:extLst>
                <a:ext uri="{FF2B5EF4-FFF2-40B4-BE49-F238E27FC236}">
                  <a16:creationId xmlns:a16="http://schemas.microsoft.com/office/drawing/2014/main" id="{0E2980B3-B0CF-0396-B93B-349F1BB53371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8258175" y="1766240"/>
              <a:ext cx="24699" cy="119711"/>
            </a:xfrm>
            <a:custGeom>
              <a:avLst/>
              <a:gdLst/>
              <a:ahLst/>
              <a:cxnLst/>
              <a:rect l="0" t="0" r="0" b="0"/>
              <a:pathLst>
                <a:path w="24699" h="119711">
                  <a:moveTo>
                    <a:pt x="9525" y="14935"/>
                  </a:moveTo>
                  <a:lnTo>
                    <a:pt x="9525" y="14935"/>
                  </a:lnTo>
                  <a:lnTo>
                    <a:pt x="9525" y="9879"/>
                  </a:lnTo>
                  <a:lnTo>
                    <a:pt x="10583" y="8389"/>
                  </a:lnTo>
                  <a:lnTo>
                    <a:pt x="12348" y="7396"/>
                  </a:lnTo>
                  <a:lnTo>
                    <a:pt x="22782" y="5802"/>
                  </a:lnTo>
                  <a:lnTo>
                    <a:pt x="23654" y="4613"/>
                  </a:lnTo>
                  <a:lnTo>
                    <a:pt x="23178" y="2762"/>
                  </a:lnTo>
                  <a:lnTo>
                    <a:pt x="21803" y="470"/>
                  </a:lnTo>
                  <a:lnTo>
                    <a:pt x="20885" y="0"/>
                  </a:lnTo>
                  <a:lnTo>
                    <a:pt x="20273" y="745"/>
                  </a:lnTo>
                  <a:lnTo>
                    <a:pt x="19865" y="2300"/>
                  </a:lnTo>
                  <a:lnTo>
                    <a:pt x="20652" y="3337"/>
                  </a:lnTo>
                  <a:lnTo>
                    <a:pt x="24347" y="4488"/>
                  </a:lnTo>
                  <a:lnTo>
                    <a:pt x="24698" y="6912"/>
                  </a:lnTo>
                  <a:lnTo>
                    <a:pt x="14276" y="50166"/>
                  </a:lnTo>
                  <a:lnTo>
                    <a:pt x="4886" y="93043"/>
                  </a:lnTo>
                  <a:lnTo>
                    <a:pt x="0" y="1197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919">
              <a:extLst>
                <a:ext uri="{FF2B5EF4-FFF2-40B4-BE49-F238E27FC236}">
                  <a16:creationId xmlns:a16="http://schemas.microsoft.com/office/drawing/2014/main" id="{1FF83C8E-3F79-92C5-D068-106F9C0968C6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8039100" y="1734093"/>
              <a:ext cx="171451" cy="130667"/>
            </a:xfrm>
            <a:custGeom>
              <a:avLst/>
              <a:gdLst/>
              <a:ahLst/>
              <a:cxnLst/>
              <a:rect l="0" t="0" r="0" b="0"/>
              <a:pathLst>
                <a:path w="171451" h="130667">
                  <a:moveTo>
                    <a:pt x="0" y="28032"/>
                  </a:moveTo>
                  <a:lnTo>
                    <a:pt x="0" y="28032"/>
                  </a:lnTo>
                  <a:lnTo>
                    <a:pt x="22120" y="8734"/>
                  </a:lnTo>
                  <a:lnTo>
                    <a:pt x="36187" y="2206"/>
                  </a:lnTo>
                  <a:lnTo>
                    <a:pt x="50422" y="0"/>
                  </a:lnTo>
                  <a:lnTo>
                    <a:pt x="59804" y="5343"/>
                  </a:lnTo>
                  <a:lnTo>
                    <a:pt x="65270" y="9731"/>
                  </a:lnTo>
                  <a:lnTo>
                    <a:pt x="71342" y="23073"/>
                  </a:lnTo>
                  <a:lnTo>
                    <a:pt x="83313" y="70413"/>
                  </a:lnTo>
                  <a:lnTo>
                    <a:pt x="85584" y="113977"/>
                  </a:lnTo>
                  <a:lnTo>
                    <a:pt x="82841" y="121969"/>
                  </a:lnTo>
                  <a:lnTo>
                    <a:pt x="80627" y="125582"/>
                  </a:lnTo>
                  <a:lnTo>
                    <a:pt x="77034" y="127990"/>
                  </a:lnTo>
                  <a:lnTo>
                    <a:pt x="67398" y="130666"/>
                  </a:lnTo>
                  <a:lnTo>
                    <a:pt x="63982" y="130321"/>
                  </a:lnTo>
                  <a:lnTo>
                    <a:pt x="61705" y="129033"/>
                  </a:lnTo>
                  <a:lnTo>
                    <a:pt x="60186" y="127116"/>
                  </a:lnTo>
                  <a:lnTo>
                    <a:pt x="58050" y="114305"/>
                  </a:lnTo>
                  <a:lnTo>
                    <a:pt x="67530" y="92047"/>
                  </a:lnTo>
                  <a:lnTo>
                    <a:pt x="78687" y="75457"/>
                  </a:lnTo>
                  <a:lnTo>
                    <a:pt x="85419" y="70276"/>
                  </a:lnTo>
                  <a:lnTo>
                    <a:pt x="92997" y="65857"/>
                  </a:lnTo>
                  <a:lnTo>
                    <a:pt x="112288" y="51418"/>
                  </a:lnTo>
                  <a:lnTo>
                    <a:pt x="154810" y="33121"/>
                  </a:lnTo>
                  <a:lnTo>
                    <a:pt x="171450" y="375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920">
              <a:extLst>
                <a:ext uri="{FF2B5EF4-FFF2-40B4-BE49-F238E27FC236}">
                  <a16:creationId xmlns:a16="http://schemas.microsoft.com/office/drawing/2014/main" id="{5E8A4D09-4E97-2EA8-7E0B-B15183B77E91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7873019" y="1748544"/>
              <a:ext cx="166082" cy="114791"/>
            </a:xfrm>
            <a:custGeom>
              <a:avLst/>
              <a:gdLst/>
              <a:ahLst/>
              <a:cxnLst/>
              <a:rect l="0" t="0" r="0" b="0"/>
              <a:pathLst>
                <a:path w="166082" h="114791">
                  <a:moveTo>
                    <a:pt x="80356" y="70731"/>
                  </a:moveTo>
                  <a:lnTo>
                    <a:pt x="80356" y="70731"/>
                  </a:lnTo>
                  <a:lnTo>
                    <a:pt x="93613" y="70731"/>
                  </a:lnTo>
                  <a:lnTo>
                    <a:pt x="99653" y="67909"/>
                  </a:lnTo>
                  <a:lnTo>
                    <a:pt x="102746" y="65675"/>
                  </a:lnTo>
                  <a:lnTo>
                    <a:pt x="104808" y="62069"/>
                  </a:lnTo>
                  <a:lnTo>
                    <a:pt x="108388" y="45196"/>
                  </a:lnTo>
                  <a:lnTo>
                    <a:pt x="116398" y="32195"/>
                  </a:lnTo>
                  <a:lnTo>
                    <a:pt x="117084" y="29166"/>
                  </a:lnTo>
                  <a:lnTo>
                    <a:pt x="116483" y="26087"/>
                  </a:lnTo>
                  <a:lnTo>
                    <a:pt x="110135" y="15437"/>
                  </a:lnTo>
                  <a:lnTo>
                    <a:pt x="100507" y="6343"/>
                  </a:lnTo>
                  <a:lnTo>
                    <a:pt x="90723" y="487"/>
                  </a:lnTo>
                  <a:lnTo>
                    <a:pt x="76497" y="0"/>
                  </a:lnTo>
                  <a:lnTo>
                    <a:pt x="59591" y="4370"/>
                  </a:lnTo>
                  <a:lnTo>
                    <a:pt x="25690" y="24422"/>
                  </a:lnTo>
                  <a:lnTo>
                    <a:pt x="13727" y="36391"/>
                  </a:lnTo>
                  <a:lnTo>
                    <a:pt x="360" y="67633"/>
                  </a:lnTo>
                  <a:lnTo>
                    <a:pt x="0" y="80290"/>
                  </a:lnTo>
                  <a:lnTo>
                    <a:pt x="8392" y="105663"/>
                  </a:lnTo>
                  <a:lnTo>
                    <a:pt x="14152" y="112715"/>
                  </a:lnTo>
                  <a:lnTo>
                    <a:pt x="17170" y="114595"/>
                  </a:lnTo>
                  <a:lnTo>
                    <a:pt x="20240" y="114790"/>
                  </a:lnTo>
                  <a:lnTo>
                    <a:pt x="58697" y="95868"/>
                  </a:lnTo>
                  <a:lnTo>
                    <a:pt x="68260" y="84020"/>
                  </a:lnTo>
                  <a:lnTo>
                    <a:pt x="95072" y="37207"/>
                  </a:lnTo>
                  <a:lnTo>
                    <a:pt x="98835" y="25172"/>
                  </a:lnTo>
                  <a:lnTo>
                    <a:pt x="94181" y="33831"/>
                  </a:lnTo>
                  <a:lnTo>
                    <a:pt x="91155" y="54859"/>
                  </a:lnTo>
                  <a:lnTo>
                    <a:pt x="93269" y="66499"/>
                  </a:lnTo>
                  <a:lnTo>
                    <a:pt x="97588" y="79002"/>
                  </a:lnTo>
                  <a:lnTo>
                    <a:pt x="98194" y="82595"/>
                  </a:lnTo>
                  <a:lnTo>
                    <a:pt x="99656" y="84990"/>
                  </a:lnTo>
                  <a:lnTo>
                    <a:pt x="101689" y="86587"/>
                  </a:lnTo>
                  <a:lnTo>
                    <a:pt x="106770" y="89420"/>
                  </a:lnTo>
                  <a:lnTo>
                    <a:pt x="115581" y="95906"/>
                  </a:lnTo>
                  <a:lnTo>
                    <a:pt x="121764" y="97795"/>
                  </a:lnTo>
                  <a:lnTo>
                    <a:pt x="136252" y="98858"/>
                  </a:lnTo>
                  <a:lnTo>
                    <a:pt x="166081" y="897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921">
              <a:extLst>
                <a:ext uri="{FF2B5EF4-FFF2-40B4-BE49-F238E27FC236}">
                  <a16:creationId xmlns:a16="http://schemas.microsoft.com/office/drawing/2014/main" id="{D1433A71-9002-C8E4-B4C9-825DABBEB085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7696200" y="1744399"/>
              <a:ext cx="161926" cy="130371"/>
            </a:xfrm>
            <a:custGeom>
              <a:avLst/>
              <a:gdLst/>
              <a:ahLst/>
              <a:cxnLst/>
              <a:rect l="0" t="0" r="0" b="0"/>
              <a:pathLst>
                <a:path w="161926" h="130371">
                  <a:moveTo>
                    <a:pt x="0" y="8201"/>
                  </a:moveTo>
                  <a:lnTo>
                    <a:pt x="0" y="8201"/>
                  </a:lnTo>
                  <a:lnTo>
                    <a:pt x="5056" y="8201"/>
                  </a:lnTo>
                  <a:lnTo>
                    <a:pt x="10361" y="5379"/>
                  </a:lnTo>
                  <a:lnTo>
                    <a:pt x="17334" y="0"/>
                  </a:lnTo>
                  <a:lnTo>
                    <a:pt x="18963" y="617"/>
                  </a:lnTo>
                  <a:lnTo>
                    <a:pt x="23598" y="4125"/>
                  </a:lnTo>
                  <a:lnTo>
                    <a:pt x="34137" y="35696"/>
                  </a:lnTo>
                  <a:lnTo>
                    <a:pt x="42635" y="71141"/>
                  </a:lnTo>
                  <a:lnTo>
                    <a:pt x="55302" y="96990"/>
                  </a:lnTo>
                  <a:lnTo>
                    <a:pt x="80318" y="126438"/>
                  </a:lnTo>
                  <a:lnTo>
                    <a:pt x="86144" y="129542"/>
                  </a:lnTo>
                  <a:lnTo>
                    <a:pt x="89179" y="130370"/>
                  </a:lnTo>
                  <a:lnTo>
                    <a:pt x="92260" y="129864"/>
                  </a:lnTo>
                  <a:lnTo>
                    <a:pt x="98508" y="126479"/>
                  </a:lnTo>
                  <a:lnTo>
                    <a:pt x="127002" y="91082"/>
                  </a:lnTo>
                  <a:lnTo>
                    <a:pt x="130529" y="81726"/>
                  </a:lnTo>
                  <a:lnTo>
                    <a:pt x="134214" y="69454"/>
                  </a:lnTo>
                  <a:lnTo>
                    <a:pt x="159768" y="21835"/>
                  </a:lnTo>
                  <a:lnTo>
                    <a:pt x="161925" y="8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SMARTInkShape-Group151">
            <a:extLst>
              <a:ext uri="{FF2B5EF4-FFF2-40B4-BE49-F238E27FC236}">
                <a16:creationId xmlns:a16="http://schemas.microsoft.com/office/drawing/2014/main" id="{F38CD51C-2768-4BD9-B9A6-46AD66B30BD1}"/>
              </a:ext>
            </a:extLst>
          </p:cNvPr>
          <p:cNvGrpSpPr/>
          <p:nvPr/>
        </p:nvGrpSpPr>
        <p:grpSpPr>
          <a:xfrm>
            <a:off x="2202605" y="2192074"/>
            <a:ext cx="585893" cy="389202"/>
            <a:chOff x="2202605" y="2192074"/>
            <a:chExt cx="585893" cy="389202"/>
          </a:xfrm>
        </p:grpSpPr>
        <p:sp>
          <p:nvSpPr>
            <p:cNvPr id="91" name="SMARTInkShape-922">
              <a:extLst>
                <a:ext uri="{FF2B5EF4-FFF2-40B4-BE49-F238E27FC236}">
                  <a16:creationId xmlns:a16="http://schemas.microsoft.com/office/drawing/2014/main" id="{96C97B2C-85F8-E5FD-7893-1C7E055DABFD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2667000" y="2192074"/>
              <a:ext cx="121498" cy="389202"/>
            </a:xfrm>
            <a:custGeom>
              <a:avLst/>
              <a:gdLst/>
              <a:ahLst/>
              <a:cxnLst/>
              <a:rect l="0" t="0" r="0" b="0"/>
              <a:pathLst>
                <a:path w="121498" h="389202">
                  <a:moveTo>
                    <a:pt x="0" y="8201"/>
                  </a:moveTo>
                  <a:lnTo>
                    <a:pt x="0" y="8201"/>
                  </a:lnTo>
                  <a:lnTo>
                    <a:pt x="0" y="3145"/>
                  </a:lnTo>
                  <a:lnTo>
                    <a:pt x="1058" y="1655"/>
                  </a:lnTo>
                  <a:lnTo>
                    <a:pt x="2822" y="662"/>
                  </a:lnTo>
                  <a:lnTo>
                    <a:pt x="5056" y="0"/>
                  </a:lnTo>
                  <a:lnTo>
                    <a:pt x="13183" y="4909"/>
                  </a:lnTo>
                  <a:lnTo>
                    <a:pt x="22793" y="12030"/>
                  </a:lnTo>
                  <a:lnTo>
                    <a:pt x="30591" y="15194"/>
                  </a:lnTo>
                  <a:lnTo>
                    <a:pt x="60656" y="58837"/>
                  </a:lnTo>
                  <a:lnTo>
                    <a:pt x="85830" y="102164"/>
                  </a:lnTo>
                  <a:lnTo>
                    <a:pt x="97516" y="141758"/>
                  </a:lnTo>
                  <a:lnTo>
                    <a:pt x="110945" y="186277"/>
                  </a:lnTo>
                  <a:lnTo>
                    <a:pt x="119538" y="211718"/>
                  </a:lnTo>
                  <a:lnTo>
                    <a:pt x="121497" y="245126"/>
                  </a:lnTo>
                  <a:lnTo>
                    <a:pt x="115844" y="281836"/>
                  </a:lnTo>
                  <a:lnTo>
                    <a:pt x="104453" y="323700"/>
                  </a:lnTo>
                  <a:lnTo>
                    <a:pt x="92011" y="343101"/>
                  </a:lnTo>
                  <a:lnTo>
                    <a:pt x="47625" y="389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923">
              <a:extLst>
                <a:ext uri="{FF2B5EF4-FFF2-40B4-BE49-F238E27FC236}">
                  <a16:creationId xmlns:a16="http://schemas.microsoft.com/office/drawing/2014/main" id="{9B8940C8-164E-3574-0669-FEF25474EF40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2428875" y="2324216"/>
              <a:ext cx="190501" cy="218960"/>
            </a:xfrm>
            <a:custGeom>
              <a:avLst/>
              <a:gdLst/>
              <a:ahLst/>
              <a:cxnLst/>
              <a:rect l="0" t="0" r="0" b="0"/>
              <a:pathLst>
                <a:path w="190501" h="218960">
                  <a:moveTo>
                    <a:pt x="190500" y="9409"/>
                  </a:moveTo>
                  <a:lnTo>
                    <a:pt x="190500" y="9409"/>
                  </a:lnTo>
                  <a:lnTo>
                    <a:pt x="190500" y="0"/>
                  </a:lnTo>
                  <a:lnTo>
                    <a:pt x="185444" y="4975"/>
                  </a:lnTo>
                  <a:lnTo>
                    <a:pt x="180139" y="7438"/>
                  </a:lnTo>
                  <a:lnTo>
                    <a:pt x="177243" y="8095"/>
                  </a:lnTo>
                  <a:lnTo>
                    <a:pt x="135022" y="45954"/>
                  </a:lnTo>
                  <a:lnTo>
                    <a:pt x="103350" y="90777"/>
                  </a:lnTo>
                  <a:lnTo>
                    <a:pt x="63231" y="137398"/>
                  </a:lnTo>
                  <a:lnTo>
                    <a:pt x="32980" y="182087"/>
                  </a:lnTo>
                  <a:lnTo>
                    <a:pt x="0" y="2189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924">
              <a:extLst>
                <a:ext uri="{FF2B5EF4-FFF2-40B4-BE49-F238E27FC236}">
                  <a16:creationId xmlns:a16="http://schemas.microsoft.com/office/drawing/2014/main" id="{D517390E-0C98-9F1D-8ABE-493BB98CCDF8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2400300" y="2324251"/>
              <a:ext cx="247651" cy="161775"/>
            </a:xfrm>
            <a:custGeom>
              <a:avLst/>
              <a:gdLst/>
              <a:ahLst/>
              <a:cxnLst/>
              <a:rect l="0" t="0" r="0" b="0"/>
              <a:pathLst>
                <a:path w="247651" h="161775">
                  <a:moveTo>
                    <a:pt x="0" y="18899"/>
                  </a:moveTo>
                  <a:lnTo>
                    <a:pt x="0" y="18899"/>
                  </a:lnTo>
                  <a:lnTo>
                    <a:pt x="0" y="13843"/>
                  </a:lnTo>
                  <a:lnTo>
                    <a:pt x="2822" y="8538"/>
                  </a:lnTo>
                  <a:lnTo>
                    <a:pt x="5056" y="5641"/>
                  </a:lnTo>
                  <a:lnTo>
                    <a:pt x="10361" y="2423"/>
                  </a:lnTo>
                  <a:lnTo>
                    <a:pt x="26743" y="0"/>
                  </a:lnTo>
                  <a:lnTo>
                    <a:pt x="72376" y="35501"/>
                  </a:lnTo>
                  <a:lnTo>
                    <a:pt x="116379" y="69566"/>
                  </a:lnTo>
                  <a:lnTo>
                    <a:pt x="160525" y="102444"/>
                  </a:lnTo>
                  <a:lnTo>
                    <a:pt x="206293" y="134922"/>
                  </a:lnTo>
                  <a:lnTo>
                    <a:pt x="225213" y="147729"/>
                  </a:lnTo>
                  <a:lnTo>
                    <a:pt x="240061" y="151968"/>
                  </a:lnTo>
                  <a:lnTo>
                    <a:pt x="242591" y="154178"/>
                  </a:lnTo>
                  <a:lnTo>
                    <a:pt x="247650" y="1617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925">
              <a:extLst>
                <a:ext uri="{FF2B5EF4-FFF2-40B4-BE49-F238E27FC236}">
                  <a16:creationId xmlns:a16="http://schemas.microsoft.com/office/drawing/2014/main" id="{E64AA168-3E88-2226-ADED-A6C0E1F101E4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2202605" y="2209800"/>
              <a:ext cx="131021" cy="361951"/>
            </a:xfrm>
            <a:custGeom>
              <a:avLst/>
              <a:gdLst/>
              <a:ahLst/>
              <a:cxnLst/>
              <a:rect l="0" t="0" r="0" b="0"/>
              <a:pathLst>
                <a:path w="131021" h="361951">
                  <a:moveTo>
                    <a:pt x="131020" y="0"/>
                  </a:moveTo>
                  <a:lnTo>
                    <a:pt x="131020" y="0"/>
                  </a:lnTo>
                  <a:lnTo>
                    <a:pt x="84885" y="26837"/>
                  </a:lnTo>
                  <a:lnTo>
                    <a:pt x="70299" y="37327"/>
                  </a:lnTo>
                  <a:lnTo>
                    <a:pt x="46354" y="65976"/>
                  </a:lnTo>
                  <a:lnTo>
                    <a:pt x="27708" y="104637"/>
                  </a:lnTo>
                  <a:lnTo>
                    <a:pt x="13834" y="142848"/>
                  </a:lnTo>
                  <a:lnTo>
                    <a:pt x="1960" y="182028"/>
                  </a:lnTo>
                  <a:lnTo>
                    <a:pt x="0" y="216094"/>
                  </a:lnTo>
                  <a:lnTo>
                    <a:pt x="5460" y="259408"/>
                  </a:lnTo>
                  <a:lnTo>
                    <a:pt x="9503" y="290292"/>
                  </a:lnTo>
                  <a:lnTo>
                    <a:pt x="20226" y="315671"/>
                  </a:lnTo>
                  <a:lnTo>
                    <a:pt x="35840" y="346919"/>
                  </a:lnTo>
                  <a:lnTo>
                    <a:pt x="44973" y="354564"/>
                  </a:lnTo>
                  <a:lnTo>
                    <a:pt x="56088" y="358667"/>
                  </a:lnTo>
                  <a:lnTo>
                    <a:pt x="92920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6" name="SMARTInkShape-926">
            <a:extLst>
              <a:ext uri="{FF2B5EF4-FFF2-40B4-BE49-F238E27FC236}">
                <a16:creationId xmlns:a16="http://schemas.microsoft.com/office/drawing/2014/main" id="{D966CD88-D77A-EAA8-B51C-F2C6E5A75FB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9075" y="4191000"/>
            <a:ext cx="2314576" cy="38101"/>
          </a:xfrm>
          <a:custGeom>
            <a:avLst/>
            <a:gdLst/>
            <a:ahLst/>
            <a:cxnLst/>
            <a:rect l="0" t="0" r="0" b="0"/>
            <a:pathLst>
              <a:path w="2314576" h="38101">
                <a:moveTo>
                  <a:pt x="0" y="0"/>
                </a:moveTo>
                <a:lnTo>
                  <a:pt x="0" y="0"/>
                </a:lnTo>
                <a:lnTo>
                  <a:pt x="0" y="9491"/>
                </a:lnTo>
                <a:lnTo>
                  <a:pt x="46963" y="9525"/>
                </a:lnTo>
                <a:lnTo>
                  <a:pt x="91311" y="6703"/>
                </a:lnTo>
                <a:lnTo>
                  <a:pt x="137629" y="1324"/>
                </a:lnTo>
                <a:lnTo>
                  <a:pt x="153949" y="3411"/>
                </a:lnTo>
                <a:lnTo>
                  <a:pt x="159783" y="5449"/>
                </a:lnTo>
                <a:lnTo>
                  <a:pt x="199563" y="3232"/>
                </a:lnTo>
                <a:lnTo>
                  <a:pt x="236812" y="7190"/>
                </a:lnTo>
                <a:lnTo>
                  <a:pt x="276659" y="7775"/>
                </a:lnTo>
                <a:lnTo>
                  <a:pt x="299167" y="3832"/>
                </a:lnTo>
                <a:lnTo>
                  <a:pt x="338356" y="8567"/>
                </a:lnTo>
                <a:lnTo>
                  <a:pt x="381122" y="9336"/>
                </a:lnTo>
                <a:lnTo>
                  <a:pt x="423134" y="9469"/>
                </a:lnTo>
                <a:lnTo>
                  <a:pt x="470148" y="9514"/>
                </a:lnTo>
                <a:lnTo>
                  <a:pt x="515614" y="9523"/>
                </a:lnTo>
                <a:lnTo>
                  <a:pt x="555059" y="14581"/>
                </a:lnTo>
                <a:lnTo>
                  <a:pt x="593557" y="17726"/>
                </a:lnTo>
                <a:lnTo>
                  <a:pt x="632458" y="19846"/>
                </a:lnTo>
                <a:lnTo>
                  <a:pt x="672935" y="25519"/>
                </a:lnTo>
                <a:lnTo>
                  <a:pt x="718442" y="27669"/>
                </a:lnTo>
                <a:lnTo>
                  <a:pt x="762264" y="28307"/>
                </a:lnTo>
                <a:lnTo>
                  <a:pt x="806110" y="28522"/>
                </a:lnTo>
                <a:lnTo>
                  <a:pt x="846683" y="31381"/>
                </a:lnTo>
                <a:lnTo>
                  <a:pt x="888339" y="36109"/>
                </a:lnTo>
                <a:lnTo>
                  <a:pt x="928550" y="37510"/>
                </a:lnTo>
                <a:lnTo>
                  <a:pt x="966217" y="37925"/>
                </a:lnTo>
                <a:lnTo>
                  <a:pt x="1010892" y="38048"/>
                </a:lnTo>
                <a:lnTo>
                  <a:pt x="1057643" y="38085"/>
                </a:lnTo>
                <a:lnTo>
                  <a:pt x="1096542" y="38095"/>
                </a:lnTo>
                <a:lnTo>
                  <a:pt x="1138762" y="38100"/>
                </a:lnTo>
                <a:lnTo>
                  <a:pt x="1180432" y="33043"/>
                </a:lnTo>
                <a:lnTo>
                  <a:pt x="1226293" y="29899"/>
                </a:lnTo>
                <a:lnTo>
                  <a:pt x="1273395" y="28968"/>
                </a:lnTo>
                <a:lnTo>
                  <a:pt x="1310752" y="28692"/>
                </a:lnTo>
                <a:lnTo>
                  <a:pt x="1352043" y="28609"/>
                </a:lnTo>
                <a:lnTo>
                  <a:pt x="1398193" y="22036"/>
                </a:lnTo>
                <a:lnTo>
                  <a:pt x="1431338" y="19935"/>
                </a:lnTo>
                <a:lnTo>
                  <a:pt x="1475731" y="19312"/>
                </a:lnTo>
                <a:lnTo>
                  <a:pt x="1523128" y="19102"/>
                </a:lnTo>
                <a:lnTo>
                  <a:pt x="1557479" y="19073"/>
                </a:lnTo>
                <a:lnTo>
                  <a:pt x="1597441" y="19060"/>
                </a:lnTo>
                <a:lnTo>
                  <a:pt x="1634251" y="19055"/>
                </a:lnTo>
                <a:lnTo>
                  <a:pt x="1667192" y="19052"/>
                </a:lnTo>
                <a:lnTo>
                  <a:pt x="1708479" y="20108"/>
                </a:lnTo>
                <a:lnTo>
                  <a:pt x="1751411" y="26589"/>
                </a:lnTo>
                <a:lnTo>
                  <a:pt x="1795522" y="28182"/>
                </a:lnTo>
                <a:lnTo>
                  <a:pt x="1840571" y="28497"/>
                </a:lnTo>
                <a:lnTo>
                  <a:pt x="1886263" y="28552"/>
                </a:lnTo>
                <a:lnTo>
                  <a:pt x="1922379" y="28568"/>
                </a:lnTo>
                <a:lnTo>
                  <a:pt x="1966327" y="28574"/>
                </a:lnTo>
                <a:lnTo>
                  <a:pt x="1991963" y="31397"/>
                </a:lnTo>
                <a:lnTo>
                  <a:pt x="2029069" y="36776"/>
                </a:lnTo>
                <a:lnTo>
                  <a:pt x="2076482" y="33209"/>
                </a:lnTo>
                <a:lnTo>
                  <a:pt x="2094456" y="34868"/>
                </a:lnTo>
                <a:lnTo>
                  <a:pt x="2117533" y="31968"/>
                </a:lnTo>
                <a:lnTo>
                  <a:pt x="2164358" y="37423"/>
                </a:lnTo>
                <a:lnTo>
                  <a:pt x="2209909" y="36982"/>
                </a:lnTo>
                <a:lnTo>
                  <a:pt x="2257245" y="29160"/>
                </a:lnTo>
                <a:lnTo>
                  <a:pt x="2302811" y="28590"/>
                </a:lnTo>
                <a:lnTo>
                  <a:pt x="2314575" y="285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SMARTInkShape-927">
            <a:extLst>
              <a:ext uri="{FF2B5EF4-FFF2-40B4-BE49-F238E27FC236}">
                <a16:creationId xmlns:a16="http://schemas.microsoft.com/office/drawing/2014/main" id="{A958D4B6-5B6D-7176-4B58-FA45A428872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95278" y="2938034"/>
            <a:ext cx="2152648" cy="1148192"/>
          </a:xfrm>
          <a:custGeom>
            <a:avLst/>
            <a:gdLst/>
            <a:ahLst/>
            <a:cxnLst/>
            <a:rect l="0" t="0" r="0" b="0"/>
            <a:pathLst>
              <a:path w="2152648" h="1148192">
                <a:moveTo>
                  <a:pt x="9522" y="1100566"/>
                </a:moveTo>
                <a:lnTo>
                  <a:pt x="9522" y="1100566"/>
                </a:lnTo>
                <a:lnTo>
                  <a:pt x="113" y="1100566"/>
                </a:lnTo>
                <a:lnTo>
                  <a:pt x="20" y="1106054"/>
                </a:lnTo>
                <a:lnTo>
                  <a:pt x="7" y="1103710"/>
                </a:lnTo>
                <a:lnTo>
                  <a:pt x="4" y="1103721"/>
                </a:lnTo>
                <a:lnTo>
                  <a:pt x="0" y="1106554"/>
                </a:lnTo>
                <a:lnTo>
                  <a:pt x="1057" y="1107733"/>
                </a:lnTo>
                <a:lnTo>
                  <a:pt x="5054" y="1109043"/>
                </a:lnTo>
                <a:lnTo>
                  <a:pt x="22387" y="1109998"/>
                </a:lnTo>
                <a:lnTo>
                  <a:pt x="36852" y="1105007"/>
                </a:lnTo>
                <a:lnTo>
                  <a:pt x="76330" y="1085638"/>
                </a:lnTo>
                <a:lnTo>
                  <a:pt x="90230" y="1081679"/>
                </a:lnTo>
                <a:lnTo>
                  <a:pt x="135714" y="1059173"/>
                </a:lnTo>
                <a:lnTo>
                  <a:pt x="164310" y="1045509"/>
                </a:lnTo>
                <a:lnTo>
                  <a:pt x="209674" y="1011292"/>
                </a:lnTo>
                <a:lnTo>
                  <a:pt x="255202" y="974109"/>
                </a:lnTo>
                <a:lnTo>
                  <a:pt x="284002" y="949507"/>
                </a:lnTo>
                <a:lnTo>
                  <a:pt x="321618" y="904688"/>
                </a:lnTo>
                <a:lnTo>
                  <a:pt x="357851" y="874851"/>
                </a:lnTo>
                <a:lnTo>
                  <a:pt x="388590" y="828815"/>
                </a:lnTo>
                <a:lnTo>
                  <a:pt x="405388" y="807860"/>
                </a:lnTo>
                <a:lnTo>
                  <a:pt x="427195" y="771331"/>
                </a:lnTo>
                <a:lnTo>
                  <a:pt x="451783" y="741565"/>
                </a:lnTo>
                <a:lnTo>
                  <a:pt x="478339" y="695105"/>
                </a:lnTo>
                <a:lnTo>
                  <a:pt x="510226" y="649771"/>
                </a:lnTo>
                <a:lnTo>
                  <a:pt x="533341" y="605269"/>
                </a:lnTo>
                <a:lnTo>
                  <a:pt x="559981" y="559627"/>
                </a:lnTo>
                <a:lnTo>
                  <a:pt x="589137" y="513307"/>
                </a:lnTo>
                <a:lnTo>
                  <a:pt x="615679" y="466652"/>
                </a:lnTo>
                <a:lnTo>
                  <a:pt x="640979" y="424169"/>
                </a:lnTo>
                <a:lnTo>
                  <a:pt x="650003" y="412595"/>
                </a:lnTo>
                <a:lnTo>
                  <a:pt x="661440" y="393720"/>
                </a:lnTo>
                <a:lnTo>
                  <a:pt x="693718" y="351149"/>
                </a:lnTo>
                <a:lnTo>
                  <a:pt x="721501" y="303654"/>
                </a:lnTo>
                <a:lnTo>
                  <a:pt x="751867" y="260845"/>
                </a:lnTo>
                <a:lnTo>
                  <a:pt x="786491" y="213623"/>
                </a:lnTo>
                <a:lnTo>
                  <a:pt x="795595" y="206649"/>
                </a:lnTo>
                <a:lnTo>
                  <a:pt x="808364" y="188130"/>
                </a:lnTo>
                <a:lnTo>
                  <a:pt x="845366" y="141798"/>
                </a:lnTo>
                <a:lnTo>
                  <a:pt x="880283" y="107062"/>
                </a:lnTo>
                <a:lnTo>
                  <a:pt x="890413" y="101344"/>
                </a:lnTo>
                <a:lnTo>
                  <a:pt x="896002" y="93418"/>
                </a:lnTo>
                <a:lnTo>
                  <a:pt x="940860" y="62329"/>
                </a:lnTo>
                <a:lnTo>
                  <a:pt x="985574" y="28298"/>
                </a:lnTo>
                <a:lnTo>
                  <a:pt x="992951" y="21458"/>
                </a:lnTo>
                <a:lnTo>
                  <a:pt x="1002579" y="17712"/>
                </a:lnTo>
                <a:lnTo>
                  <a:pt x="1044716" y="6690"/>
                </a:lnTo>
                <a:lnTo>
                  <a:pt x="1068942" y="0"/>
                </a:lnTo>
                <a:lnTo>
                  <a:pt x="1111640" y="4926"/>
                </a:lnTo>
                <a:lnTo>
                  <a:pt x="1145871" y="7978"/>
                </a:lnTo>
                <a:lnTo>
                  <a:pt x="1166779" y="15542"/>
                </a:lnTo>
                <a:lnTo>
                  <a:pt x="1210924" y="33839"/>
                </a:lnTo>
                <a:lnTo>
                  <a:pt x="1256571" y="52822"/>
                </a:lnTo>
                <a:lnTo>
                  <a:pt x="1302872" y="79405"/>
                </a:lnTo>
                <a:lnTo>
                  <a:pt x="1329917" y="98755"/>
                </a:lnTo>
                <a:lnTo>
                  <a:pt x="1372170" y="143407"/>
                </a:lnTo>
                <a:lnTo>
                  <a:pt x="1402208" y="182935"/>
                </a:lnTo>
                <a:lnTo>
                  <a:pt x="1407879" y="187187"/>
                </a:lnTo>
                <a:lnTo>
                  <a:pt x="1436540" y="229660"/>
                </a:lnTo>
                <a:lnTo>
                  <a:pt x="1465123" y="273689"/>
                </a:lnTo>
                <a:lnTo>
                  <a:pt x="1493698" y="315941"/>
                </a:lnTo>
                <a:lnTo>
                  <a:pt x="1520535" y="362864"/>
                </a:lnTo>
                <a:lnTo>
                  <a:pt x="1550569" y="408185"/>
                </a:lnTo>
                <a:lnTo>
                  <a:pt x="1564326" y="431866"/>
                </a:lnTo>
                <a:lnTo>
                  <a:pt x="1590031" y="467028"/>
                </a:lnTo>
                <a:lnTo>
                  <a:pt x="1612488" y="512409"/>
                </a:lnTo>
                <a:lnTo>
                  <a:pt x="1637703" y="552298"/>
                </a:lnTo>
                <a:lnTo>
                  <a:pt x="1650468" y="575108"/>
                </a:lnTo>
                <a:lnTo>
                  <a:pt x="1664834" y="598094"/>
                </a:lnTo>
                <a:lnTo>
                  <a:pt x="1689024" y="641560"/>
                </a:lnTo>
                <a:lnTo>
                  <a:pt x="1717583" y="683259"/>
                </a:lnTo>
                <a:lnTo>
                  <a:pt x="1741349" y="724271"/>
                </a:lnTo>
                <a:lnTo>
                  <a:pt x="1757979" y="745504"/>
                </a:lnTo>
                <a:lnTo>
                  <a:pt x="1774278" y="775254"/>
                </a:lnTo>
                <a:lnTo>
                  <a:pt x="1788654" y="798155"/>
                </a:lnTo>
                <a:lnTo>
                  <a:pt x="1802439" y="822227"/>
                </a:lnTo>
                <a:lnTo>
                  <a:pt x="1834862" y="866416"/>
                </a:lnTo>
                <a:lnTo>
                  <a:pt x="1856041" y="897471"/>
                </a:lnTo>
                <a:lnTo>
                  <a:pt x="1893277" y="942962"/>
                </a:lnTo>
                <a:lnTo>
                  <a:pt x="1926276" y="983511"/>
                </a:lnTo>
                <a:lnTo>
                  <a:pt x="1936679" y="992450"/>
                </a:lnTo>
                <a:lnTo>
                  <a:pt x="1959745" y="1020201"/>
                </a:lnTo>
                <a:lnTo>
                  <a:pt x="1974959" y="1031481"/>
                </a:lnTo>
                <a:lnTo>
                  <a:pt x="2003302" y="1065238"/>
                </a:lnTo>
                <a:lnTo>
                  <a:pt x="2009719" y="1068989"/>
                </a:lnTo>
                <a:lnTo>
                  <a:pt x="2012912" y="1069990"/>
                </a:lnTo>
                <a:lnTo>
                  <a:pt x="2057519" y="1107406"/>
                </a:lnTo>
                <a:lnTo>
                  <a:pt x="2073288" y="1110796"/>
                </a:lnTo>
                <a:lnTo>
                  <a:pt x="2087959" y="1121829"/>
                </a:lnTo>
                <a:lnTo>
                  <a:pt x="2090472" y="1124266"/>
                </a:lnTo>
                <a:lnTo>
                  <a:pt x="2096086" y="1126974"/>
                </a:lnTo>
                <a:lnTo>
                  <a:pt x="2108313" y="1128713"/>
                </a:lnTo>
                <a:lnTo>
                  <a:pt x="2110391" y="1129914"/>
                </a:lnTo>
                <a:lnTo>
                  <a:pt x="2111777" y="1131773"/>
                </a:lnTo>
                <a:lnTo>
                  <a:pt x="2112700" y="1134071"/>
                </a:lnTo>
                <a:lnTo>
                  <a:pt x="2114374" y="1135603"/>
                </a:lnTo>
                <a:lnTo>
                  <a:pt x="2119056" y="1137304"/>
                </a:lnTo>
                <a:lnTo>
                  <a:pt x="2131833" y="1138546"/>
                </a:lnTo>
                <a:lnTo>
                  <a:pt x="2142992" y="1148074"/>
                </a:lnTo>
                <a:lnTo>
                  <a:pt x="2152647" y="114819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" name="SMARTInkShape-Group154">
            <a:extLst>
              <a:ext uri="{FF2B5EF4-FFF2-40B4-BE49-F238E27FC236}">
                <a16:creationId xmlns:a16="http://schemas.microsoft.com/office/drawing/2014/main" id="{587C8AC2-4586-1FDB-EA4C-1E2E0A6E31F6}"/>
              </a:ext>
            </a:extLst>
          </p:cNvPr>
          <p:cNvGrpSpPr/>
          <p:nvPr/>
        </p:nvGrpSpPr>
        <p:grpSpPr>
          <a:xfrm>
            <a:off x="104775" y="2438410"/>
            <a:ext cx="948386" cy="317015"/>
            <a:chOff x="104775" y="2438410"/>
            <a:chExt cx="948386" cy="317015"/>
          </a:xfrm>
        </p:grpSpPr>
        <p:sp>
          <p:nvSpPr>
            <p:cNvPr id="98" name="SMARTInkShape-928">
              <a:extLst>
                <a:ext uri="{FF2B5EF4-FFF2-40B4-BE49-F238E27FC236}">
                  <a16:creationId xmlns:a16="http://schemas.microsoft.com/office/drawing/2014/main" id="{2FC3FD16-3FB4-1302-66EA-682060FC5FE6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967421" y="2438410"/>
              <a:ext cx="85740" cy="317015"/>
            </a:xfrm>
            <a:custGeom>
              <a:avLst/>
              <a:gdLst/>
              <a:ahLst/>
              <a:cxnLst/>
              <a:rect l="0" t="0" r="0" b="0"/>
              <a:pathLst>
                <a:path w="85740" h="317015">
                  <a:moveTo>
                    <a:pt x="70804" y="9515"/>
                  </a:moveTo>
                  <a:lnTo>
                    <a:pt x="70804" y="9515"/>
                  </a:lnTo>
                  <a:lnTo>
                    <a:pt x="79937" y="382"/>
                  </a:lnTo>
                  <a:lnTo>
                    <a:pt x="85739" y="67"/>
                  </a:lnTo>
                  <a:lnTo>
                    <a:pt x="81250" y="0"/>
                  </a:lnTo>
                  <a:lnTo>
                    <a:pt x="70489" y="5050"/>
                  </a:lnTo>
                  <a:lnTo>
                    <a:pt x="53895" y="28418"/>
                  </a:lnTo>
                  <a:lnTo>
                    <a:pt x="35572" y="67209"/>
                  </a:lnTo>
                  <a:lnTo>
                    <a:pt x="18023" y="112516"/>
                  </a:lnTo>
                  <a:lnTo>
                    <a:pt x="4365" y="157684"/>
                  </a:lnTo>
                  <a:lnTo>
                    <a:pt x="0" y="183318"/>
                  </a:lnTo>
                  <a:lnTo>
                    <a:pt x="5822" y="225488"/>
                  </a:lnTo>
                  <a:lnTo>
                    <a:pt x="14155" y="262948"/>
                  </a:lnTo>
                  <a:lnTo>
                    <a:pt x="21285" y="283019"/>
                  </a:lnTo>
                  <a:lnTo>
                    <a:pt x="37199" y="305160"/>
                  </a:lnTo>
                  <a:lnTo>
                    <a:pt x="49166" y="314832"/>
                  </a:lnTo>
                  <a:lnTo>
                    <a:pt x="53203" y="316776"/>
                  </a:lnTo>
                  <a:lnTo>
                    <a:pt x="55895" y="317014"/>
                  </a:lnTo>
                  <a:lnTo>
                    <a:pt x="59944" y="315515"/>
                  </a:lnTo>
                  <a:lnTo>
                    <a:pt x="80329" y="3143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929">
              <a:extLst>
                <a:ext uri="{FF2B5EF4-FFF2-40B4-BE49-F238E27FC236}">
                  <a16:creationId xmlns:a16="http://schemas.microsoft.com/office/drawing/2014/main" id="{3EDD953F-5732-A3DC-139A-DEC467FFFA11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704850" y="2495550"/>
              <a:ext cx="152401" cy="171284"/>
            </a:xfrm>
            <a:custGeom>
              <a:avLst/>
              <a:gdLst/>
              <a:ahLst/>
              <a:cxnLst/>
              <a:rect l="0" t="0" r="0" b="0"/>
              <a:pathLst>
                <a:path w="152401" h="171284">
                  <a:moveTo>
                    <a:pt x="0" y="66675"/>
                  </a:moveTo>
                  <a:lnTo>
                    <a:pt x="0" y="66675"/>
                  </a:lnTo>
                  <a:lnTo>
                    <a:pt x="0" y="49065"/>
                  </a:lnTo>
                  <a:lnTo>
                    <a:pt x="1058" y="48585"/>
                  </a:lnTo>
                  <a:lnTo>
                    <a:pt x="8201" y="47751"/>
                  </a:lnTo>
                  <a:lnTo>
                    <a:pt x="27723" y="65950"/>
                  </a:lnTo>
                  <a:lnTo>
                    <a:pt x="61344" y="108093"/>
                  </a:lnTo>
                  <a:lnTo>
                    <a:pt x="77560" y="125984"/>
                  </a:lnTo>
                  <a:lnTo>
                    <a:pt x="85422" y="138458"/>
                  </a:lnTo>
                  <a:lnTo>
                    <a:pt x="106865" y="155411"/>
                  </a:lnTo>
                  <a:lnTo>
                    <a:pt x="110996" y="161852"/>
                  </a:lnTo>
                  <a:lnTo>
                    <a:pt x="112097" y="165051"/>
                  </a:lnTo>
                  <a:lnTo>
                    <a:pt x="113890" y="167185"/>
                  </a:lnTo>
                  <a:lnTo>
                    <a:pt x="118704" y="169554"/>
                  </a:lnTo>
                  <a:lnTo>
                    <a:pt x="131576" y="171283"/>
                  </a:lnTo>
                  <a:lnTo>
                    <a:pt x="141395" y="163234"/>
                  </a:lnTo>
                  <a:lnTo>
                    <a:pt x="142788" y="118749"/>
                  </a:lnTo>
                  <a:lnTo>
                    <a:pt x="140036" y="74570"/>
                  </a:lnTo>
                  <a:lnTo>
                    <a:pt x="133937" y="28118"/>
                  </a:lnTo>
                  <a:lnTo>
                    <a:pt x="133466" y="8141"/>
                  </a:lnTo>
                  <a:lnTo>
                    <a:pt x="134485" y="5428"/>
                  </a:lnTo>
                  <a:lnTo>
                    <a:pt x="136224" y="3618"/>
                  </a:lnTo>
                  <a:lnTo>
                    <a:pt x="140977" y="1608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930">
              <a:extLst>
                <a:ext uri="{FF2B5EF4-FFF2-40B4-BE49-F238E27FC236}">
                  <a16:creationId xmlns:a16="http://schemas.microsoft.com/office/drawing/2014/main" id="{F061FA10-2CFE-E0C5-23D2-DDFCC5A87B49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714375" y="2543210"/>
              <a:ext cx="9526" cy="133316"/>
            </a:xfrm>
            <a:custGeom>
              <a:avLst/>
              <a:gdLst/>
              <a:ahLst/>
              <a:cxnLst/>
              <a:rect l="0" t="0" r="0" b="0"/>
              <a:pathLst>
                <a:path w="9526" h="133316">
                  <a:moveTo>
                    <a:pt x="9525" y="9490"/>
                  </a:moveTo>
                  <a:lnTo>
                    <a:pt x="9525" y="9490"/>
                  </a:lnTo>
                  <a:lnTo>
                    <a:pt x="9525" y="0"/>
                  </a:lnTo>
                  <a:lnTo>
                    <a:pt x="6703" y="39987"/>
                  </a:lnTo>
                  <a:lnTo>
                    <a:pt x="588" y="85022"/>
                  </a:lnTo>
                  <a:lnTo>
                    <a:pt x="0" y="1333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931">
              <a:extLst>
                <a:ext uri="{FF2B5EF4-FFF2-40B4-BE49-F238E27FC236}">
                  <a16:creationId xmlns:a16="http://schemas.microsoft.com/office/drawing/2014/main" id="{1A5B5CF3-562E-D708-BF91-3D7DDC69E13A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428625" y="2581275"/>
              <a:ext cx="180976" cy="57151"/>
            </a:xfrm>
            <a:custGeom>
              <a:avLst/>
              <a:gdLst/>
              <a:ahLst/>
              <a:cxnLst/>
              <a:rect l="0" t="0" r="0" b="0"/>
              <a:pathLst>
                <a:path w="180976" h="57151">
                  <a:moveTo>
                    <a:pt x="0" y="57150"/>
                  </a:moveTo>
                  <a:lnTo>
                    <a:pt x="0" y="57150"/>
                  </a:lnTo>
                  <a:lnTo>
                    <a:pt x="0" y="48949"/>
                  </a:lnTo>
                  <a:lnTo>
                    <a:pt x="23680" y="23948"/>
                  </a:lnTo>
                  <a:lnTo>
                    <a:pt x="29222" y="21227"/>
                  </a:lnTo>
                  <a:lnTo>
                    <a:pt x="32181" y="20501"/>
                  </a:lnTo>
                  <a:lnTo>
                    <a:pt x="47454" y="10492"/>
                  </a:lnTo>
                  <a:lnTo>
                    <a:pt x="80709" y="9528"/>
                  </a:lnTo>
                  <a:lnTo>
                    <a:pt x="82381" y="8469"/>
                  </a:lnTo>
                  <a:lnTo>
                    <a:pt x="83496" y="6704"/>
                  </a:lnTo>
                  <a:lnTo>
                    <a:pt x="84239" y="4469"/>
                  </a:lnTo>
                  <a:lnTo>
                    <a:pt x="85793" y="2980"/>
                  </a:lnTo>
                  <a:lnTo>
                    <a:pt x="90341" y="1325"/>
                  </a:lnTo>
                  <a:lnTo>
                    <a:pt x="91977" y="1941"/>
                  </a:lnTo>
                  <a:lnTo>
                    <a:pt x="93068" y="3411"/>
                  </a:lnTo>
                  <a:lnTo>
                    <a:pt x="94819" y="8317"/>
                  </a:lnTo>
                  <a:lnTo>
                    <a:pt x="101711" y="16890"/>
                  </a:lnTo>
                  <a:lnTo>
                    <a:pt x="112300" y="42380"/>
                  </a:lnTo>
                  <a:lnTo>
                    <a:pt x="117997" y="49880"/>
                  </a:lnTo>
                  <a:lnTo>
                    <a:pt x="124057" y="53919"/>
                  </a:lnTo>
                  <a:lnTo>
                    <a:pt x="133185" y="56725"/>
                  </a:lnTo>
                  <a:lnTo>
                    <a:pt x="137863" y="56961"/>
                  </a:lnTo>
                  <a:lnTo>
                    <a:pt x="139533" y="55966"/>
                  </a:lnTo>
                  <a:lnTo>
                    <a:pt x="140647" y="54244"/>
                  </a:lnTo>
                  <a:lnTo>
                    <a:pt x="141390" y="52038"/>
                  </a:lnTo>
                  <a:lnTo>
                    <a:pt x="142943" y="50567"/>
                  </a:lnTo>
                  <a:lnTo>
                    <a:pt x="147491" y="48932"/>
                  </a:lnTo>
                  <a:lnTo>
                    <a:pt x="153041" y="42562"/>
                  </a:lnTo>
                  <a:lnTo>
                    <a:pt x="157976" y="32675"/>
                  </a:lnTo>
                  <a:lnTo>
                    <a:pt x="161813" y="17325"/>
                  </a:lnTo>
                  <a:lnTo>
                    <a:pt x="163967" y="14725"/>
                  </a:lnTo>
                  <a:lnTo>
                    <a:pt x="166461" y="12991"/>
                  </a:lnTo>
                  <a:lnTo>
                    <a:pt x="168124" y="10778"/>
                  </a:lnTo>
                  <a:lnTo>
                    <a:pt x="169972" y="5496"/>
                  </a:lnTo>
                  <a:lnTo>
                    <a:pt x="171523" y="3664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932">
              <a:extLst>
                <a:ext uri="{FF2B5EF4-FFF2-40B4-BE49-F238E27FC236}">
                  <a16:creationId xmlns:a16="http://schemas.microsoft.com/office/drawing/2014/main" id="{C9C67C63-C924-7BCE-4BFB-8ACA7E482407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104775" y="2515108"/>
              <a:ext cx="208227" cy="228093"/>
            </a:xfrm>
            <a:custGeom>
              <a:avLst/>
              <a:gdLst/>
              <a:ahLst/>
              <a:cxnLst/>
              <a:rect l="0" t="0" r="0" b="0"/>
              <a:pathLst>
                <a:path w="208227" h="228093">
                  <a:moveTo>
                    <a:pt x="200025" y="18542"/>
                  </a:moveTo>
                  <a:lnTo>
                    <a:pt x="200025" y="18542"/>
                  </a:lnTo>
                  <a:lnTo>
                    <a:pt x="205081" y="13486"/>
                  </a:lnTo>
                  <a:lnTo>
                    <a:pt x="207564" y="8181"/>
                  </a:lnTo>
                  <a:lnTo>
                    <a:pt x="208226" y="5284"/>
                  </a:lnTo>
                  <a:lnTo>
                    <a:pt x="207609" y="3354"/>
                  </a:lnTo>
                  <a:lnTo>
                    <a:pt x="206139" y="2066"/>
                  </a:lnTo>
                  <a:lnTo>
                    <a:pt x="201684" y="636"/>
                  </a:lnTo>
                  <a:lnTo>
                    <a:pt x="196176" y="0"/>
                  </a:lnTo>
                  <a:lnTo>
                    <a:pt x="187378" y="8185"/>
                  </a:lnTo>
                  <a:lnTo>
                    <a:pt x="150735" y="49320"/>
                  </a:lnTo>
                  <a:lnTo>
                    <a:pt x="116793" y="90160"/>
                  </a:lnTo>
                  <a:lnTo>
                    <a:pt x="83958" y="132440"/>
                  </a:lnTo>
                  <a:lnTo>
                    <a:pt x="53742" y="172143"/>
                  </a:lnTo>
                  <a:lnTo>
                    <a:pt x="35914" y="196698"/>
                  </a:lnTo>
                  <a:lnTo>
                    <a:pt x="14124" y="215563"/>
                  </a:lnTo>
                  <a:lnTo>
                    <a:pt x="11569" y="221818"/>
                  </a:lnTo>
                  <a:lnTo>
                    <a:pt x="9829" y="223909"/>
                  </a:lnTo>
                  <a:lnTo>
                    <a:pt x="0" y="2280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933">
              <a:extLst>
                <a:ext uri="{FF2B5EF4-FFF2-40B4-BE49-F238E27FC236}">
                  <a16:creationId xmlns:a16="http://schemas.microsoft.com/office/drawing/2014/main" id="{AE66DBBB-2BC9-AAC8-A84A-EEE06DEAE19F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161925" y="2470392"/>
              <a:ext cx="142876" cy="244234"/>
            </a:xfrm>
            <a:custGeom>
              <a:avLst/>
              <a:gdLst/>
              <a:ahLst/>
              <a:cxnLst/>
              <a:rect l="0" t="0" r="0" b="0"/>
              <a:pathLst>
                <a:path w="142876" h="244234">
                  <a:moveTo>
                    <a:pt x="0" y="25158"/>
                  </a:moveTo>
                  <a:lnTo>
                    <a:pt x="0" y="25158"/>
                  </a:lnTo>
                  <a:lnTo>
                    <a:pt x="0" y="10693"/>
                  </a:lnTo>
                  <a:lnTo>
                    <a:pt x="1058" y="9164"/>
                  </a:lnTo>
                  <a:lnTo>
                    <a:pt x="2822" y="8146"/>
                  </a:lnTo>
                  <a:lnTo>
                    <a:pt x="9491" y="6118"/>
                  </a:lnTo>
                  <a:lnTo>
                    <a:pt x="9518" y="622"/>
                  </a:lnTo>
                  <a:lnTo>
                    <a:pt x="9522" y="2965"/>
                  </a:lnTo>
                  <a:lnTo>
                    <a:pt x="9524" y="0"/>
                  </a:lnTo>
                  <a:lnTo>
                    <a:pt x="9525" y="2687"/>
                  </a:lnTo>
                  <a:lnTo>
                    <a:pt x="18188" y="28245"/>
                  </a:lnTo>
                  <a:lnTo>
                    <a:pt x="40116" y="68133"/>
                  </a:lnTo>
                  <a:lnTo>
                    <a:pt x="61350" y="109925"/>
                  </a:lnTo>
                  <a:lnTo>
                    <a:pt x="85928" y="156124"/>
                  </a:lnTo>
                  <a:lnTo>
                    <a:pt x="116929" y="203585"/>
                  </a:lnTo>
                  <a:lnTo>
                    <a:pt x="140032" y="234485"/>
                  </a:lnTo>
                  <a:lnTo>
                    <a:pt x="142875" y="2442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SMARTInkShape-Group155">
            <a:extLst>
              <a:ext uri="{FF2B5EF4-FFF2-40B4-BE49-F238E27FC236}">
                <a16:creationId xmlns:a16="http://schemas.microsoft.com/office/drawing/2014/main" id="{56F2FF2E-4DAF-4C3E-71D5-6BA4D82CEBA5}"/>
              </a:ext>
            </a:extLst>
          </p:cNvPr>
          <p:cNvGrpSpPr/>
          <p:nvPr/>
        </p:nvGrpSpPr>
        <p:grpSpPr>
          <a:xfrm>
            <a:off x="57150" y="2181352"/>
            <a:ext cx="2913695" cy="961899"/>
            <a:chOff x="57150" y="2181352"/>
            <a:chExt cx="2913695" cy="961899"/>
          </a:xfrm>
        </p:grpSpPr>
        <p:sp>
          <p:nvSpPr>
            <p:cNvPr id="105" name="SMARTInkShape-934">
              <a:extLst>
                <a:ext uri="{FF2B5EF4-FFF2-40B4-BE49-F238E27FC236}">
                  <a16:creationId xmlns:a16="http://schemas.microsoft.com/office/drawing/2014/main" id="{27DB728F-DB38-F9FF-D69A-DD17AA166308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1390650" y="3086100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19050" y="0"/>
                  </a:moveTo>
                  <a:lnTo>
                    <a:pt x="19050" y="0"/>
                  </a:lnTo>
                  <a:lnTo>
                    <a:pt x="17992" y="15208"/>
                  </a:lnTo>
                  <a:lnTo>
                    <a:pt x="11446" y="31435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935">
              <a:extLst>
                <a:ext uri="{FF2B5EF4-FFF2-40B4-BE49-F238E27FC236}">
                  <a16:creationId xmlns:a16="http://schemas.microsoft.com/office/drawing/2014/main" id="{A5441E2D-0D9D-2E46-0F98-9F5AECFF083E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1371600" y="2895600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0" y="0"/>
                  </a:moveTo>
                  <a:lnTo>
                    <a:pt x="0" y="0"/>
                  </a:lnTo>
                  <a:lnTo>
                    <a:pt x="9408" y="0"/>
                  </a:lnTo>
                  <a:lnTo>
                    <a:pt x="9525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936">
              <a:extLst>
                <a:ext uri="{FF2B5EF4-FFF2-40B4-BE49-F238E27FC236}">
                  <a16:creationId xmlns:a16="http://schemas.microsoft.com/office/drawing/2014/main" id="{FD6E1933-8858-32A6-0BFF-0F7CA86646CE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1704975" y="2404337"/>
              <a:ext cx="103287" cy="357914"/>
            </a:xfrm>
            <a:custGeom>
              <a:avLst/>
              <a:gdLst/>
              <a:ahLst/>
              <a:cxnLst/>
              <a:rect l="0" t="0" r="0" b="0"/>
              <a:pathLst>
                <a:path w="103287" h="357914">
                  <a:moveTo>
                    <a:pt x="9525" y="5488"/>
                  </a:moveTo>
                  <a:lnTo>
                    <a:pt x="9525" y="5488"/>
                  </a:lnTo>
                  <a:lnTo>
                    <a:pt x="9525" y="432"/>
                  </a:lnTo>
                  <a:lnTo>
                    <a:pt x="10583" y="0"/>
                  </a:lnTo>
                  <a:lnTo>
                    <a:pt x="18188" y="3391"/>
                  </a:lnTo>
                  <a:lnTo>
                    <a:pt x="27839" y="4556"/>
                  </a:lnTo>
                  <a:lnTo>
                    <a:pt x="32318" y="6984"/>
                  </a:lnTo>
                  <a:lnTo>
                    <a:pt x="63432" y="41304"/>
                  </a:lnTo>
                  <a:lnTo>
                    <a:pt x="73005" y="59610"/>
                  </a:lnTo>
                  <a:lnTo>
                    <a:pt x="88897" y="104598"/>
                  </a:lnTo>
                  <a:lnTo>
                    <a:pt x="95054" y="145088"/>
                  </a:lnTo>
                  <a:lnTo>
                    <a:pt x="103286" y="182439"/>
                  </a:lnTo>
                  <a:lnTo>
                    <a:pt x="96877" y="228158"/>
                  </a:lnTo>
                  <a:lnTo>
                    <a:pt x="82597" y="263687"/>
                  </a:lnTo>
                  <a:lnTo>
                    <a:pt x="54350" y="311084"/>
                  </a:lnTo>
                  <a:lnTo>
                    <a:pt x="26757" y="340505"/>
                  </a:lnTo>
                  <a:lnTo>
                    <a:pt x="19653" y="344885"/>
                  </a:lnTo>
                  <a:lnTo>
                    <a:pt x="16277" y="346052"/>
                  </a:lnTo>
                  <a:lnTo>
                    <a:pt x="14026" y="347889"/>
                  </a:lnTo>
                  <a:lnTo>
                    <a:pt x="9801" y="354472"/>
                  </a:lnTo>
                  <a:lnTo>
                    <a:pt x="0" y="3579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937">
              <a:extLst>
                <a:ext uri="{FF2B5EF4-FFF2-40B4-BE49-F238E27FC236}">
                  <a16:creationId xmlns:a16="http://schemas.microsoft.com/office/drawing/2014/main" id="{A71AAB79-5010-E382-F135-D9D221F58D01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1571625" y="2476942"/>
              <a:ext cx="180976" cy="189844"/>
            </a:xfrm>
            <a:custGeom>
              <a:avLst/>
              <a:gdLst/>
              <a:ahLst/>
              <a:cxnLst/>
              <a:rect l="0" t="0" r="0" b="0"/>
              <a:pathLst>
                <a:path w="180976" h="189844">
                  <a:moveTo>
                    <a:pt x="0" y="94808"/>
                  </a:moveTo>
                  <a:lnTo>
                    <a:pt x="0" y="94808"/>
                  </a:lnTo>
                  <a:lnTo>
                    <a:pt x="25510" y="70356"/>
                  </a:lnTo>
                  <a:lnTo>
                    <a:pt x="34958" y="67455"/>
                  </a:lnTo>
                  <a:lnTo>
                    <a:pt x="45518" y="65536"/>
                  </a:lnTo>
                  <a:lnTo>
                    <a:pt x="67513" y="58765"/>
                  </a:lnTo>
                  <a:lnTo>
                    <a:pt x="73584" y="58080"/>
                  </a:lnTo>
                  <a:lnTo>
                    <a:pt x="83151" y="60140"/>
                  </a:lnTo>
                  <a:lnTo>
                    <a:pt x="87184" y="62171"/>
                  </a:lnTo>
                  <a:lnTo>
                    <a:pt x="89873" y="64583"/>
                  </a:lnTo>
                  <a:lnTo>
                    <a:pt x="92860" y="70086"/>
                  </a:lnTo>
                  <a:lnTo>
                    <a:pt x="95040" y="106831"/>
                  </a:lnTo>
                  <a:lnTo>
                    <a:pt x="90132" y="128592"/>
                  </a:lnTo>
                  <a:lnTo>
                    <a:pt x="72854" y="167733"/>
                  </a:lnTo>
                  <a:lnTo>
                    <a:pt x="63777" y="177666"/>
                  </a:lnTo>
                  <a:lnTo>
                    <a:pt x="50816" y="187610"/>
                  </a:lnTo>
                  <a:lnTo>
                    <a:pt x="46221" y="188970"/>
                  </a:lnTo>
                  <a:lnTo>
                    <a:pt x="34647" y="189843"/>
                  </a:lnTo>
                  <a:lnTo>
                    <a:pt x="28451" y="187140"/>
                  </a:lnTo>
                  <a:lnTo>
                    <a:pt x="25318" y="184938"/>
                  </a:lnTo>
                  <a:lnTo>
                    <a:pt x="15850" y="171725"/>
                  </a:lnTo>
                  <a:lnTo>
                    <a:pt x="11399" y="154405"/>
                  </a:lnTo>
                  <a:lnTo>
                    <a:pt x="10080" y="135867"/>
                  </a:lnTo>
                  <a:lnTo>
                    <a:pt x="19258" y="92679"/>
                  </a:lnTo>
                  <a:lnTo>
                    <a:pt x="26402" y="80184"/>
                  </a:lnTo>
                  <a:lnTo>
                    <a:pt x="68538" y="35821"/>
                  </a:lnTo>
                  <a:lnTo>
                    <a:pt x="88785" y="15550"/>
                  </a:lnTo>
                  <a:lnTo>
                    <a:pt x="98021" y="11957"/>
                  </a:lnTo>
                  <a:lnTo>
                    <a:pt x="145541" y="0"/>
                  </a:lnTo>
                  <a:lnTo>
                    <a:pt x="152173" y="2577"/>
                  </a:lnTo>
                  <a:lnTo>
                    <a:pt x="158649" y="6191"/>
                  </a:lnTo>
                  <a:lnTo>
                    <a:pt x="168245" y="9285"/>
                  </a:lnTo>
                  <a:lnTo>
                    <a:pt x="180975" y="18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938">
              <a:extLst>
                <a:ext uri="{FF2B5EF4-FFF2-40B4-BE49-F238E27FC236}">
                  <a16:creationId xmlns:a16="http://schemas.microsoft.com/office/drawing/2014/main" id="{0D97A436-E729-02B4-11E5-27DE0001F61C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1410093" y="2686449"/>
              <a:ext cx="54878" cy="104377"/>
            </a:xfrm>
            <a:custGeom>
              <a:avLst/>
              <a:gdLst/>
              <a:ahLst/>
              <a:cxnLst/>
              <a:rect l="0" t="0" r="0" b="0"/>
              <a:pathLst>
                <a:path w="54878" h="104377">
                  <a:moveTo>
                    <a:pt x="9132" y="9126"/>
                  </a:moveTo>
                  <a:lnTo>
                    <a:pt x="9132" y="9126"/>
                  </a:lnTo>
                  <a:lnTo>
                    <a:pt x="9132" y="14182"/>
                  </a:lnTo>
                  <a:lnTo>
                    <a:pt x="8074" y="14614"/>
                  </a:lnTo>
                  <a:lnTo>
                    <a:pt x="0" y="9402"/>
                  </a:lnTo>
                  <a:lnTo>
                    <a:pt x="4780" y="4151"/>
                  </a:lnTo>
                  <a:lnTo>
                    <a:pt x="10020" y="1623"/>
                  </a:lnTo>
                  <a:lnTo>
                    <a:pt x="22007" y="0"/>
                  </a:lnTo>
                  <a:lnTo>
                    <a:pt x="28260" y="2601"/>
                  </a:lnTo>
                  <a:lnTo>
                    <a:pt x="40897" y="12893"/>
                  </a:lnTo>
                  <a:lnTo>
                    <a:pt x="50411" y="27058"/>
                  </a:lnTo>
                  <a:lnTo>
                    <a:pt x="54877" y="44661"/>
                  </a:lnTo>
                  <a:lnTo>
                    <a:pt x="53099" y="57022"/>
                  </a:lnTo>
                  <a:lnTo>
                    <a:pt x="40400" y="87479"/>
                  </a:lnTo>
                  <a:lnTo>
                    <a:pt x="28182" y="104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939">
              <a:extLst>
                <a:ext uri="{FF2B5EF4-FFF2-40B4-BE49-F238E27FC236}">
                  <a16:creationId xmlns:a16="http://schemas.microsoft.com/office/drawing/2014/main" id="{8CD732C0-1824-FB74-369A-8F6589308C2F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1066800" y="2552876"/>
              <a:ext cx="285751" cy="152225"/>
            </a:xfrm>
            <a:custGeom>
              <a:avLst/>
              <a:gdLst/>
              <a:ahLst/>
              <a:cxnLst/>
              <a:rect l="0" t="0" r="0" b="0"/>
              <a:pathLst>
                <a:path w="285751" h="152225">
                  <a:moveTo>
                    <a:pt x="0" y="152224"/>
                  </a:moveTo>
                  <a:lnTo>
                    <a:pt x="0" y="152224"/>
                  </a:lnTo>
                  <a:lnTo>
                    <a:pt x="0" y="147168"/>
                  </a:lnTo>
                  <a:lnTo>
                    <a:pt x="13258" y="116576"/>
                  </a:lnTo>
                  <a:lnTo>
                    <a:pt x="54597" y="69293"/>
                  </a:lnTo>
                  <a:lnTo>
                    <a:pt x="71631" y="50992"/>
                  </a:lnTo>
                  <a:lnTo>
                    <a:pt x="76963" y="40149"/>
                  </a:lnTo>
                  <a:lnTo>
                    <a:pt x="99912" y="13416"/>
                  </a:lnTo>
                  <a:lnTo>
                    <a:pt x="104585" y="416"/>
                  </a:lnTo>
                  <a:lnTo>
                    <a:pt x="109775" y="0"/>
                  </a:lnTo>
                  <a:lnTo>
                    <a:pt x="111284" y="1000"/>
                  </a:lnTo>
                  <a:lnTo>
                    <a:pt x="112289" y="2724"/>
                  </a:lnTo>
                  <a:lnTo>
                    <a:pt x="113406" y="10638"/>
                  </a:lnTo>
                  <a:lnTo>
                    <a:pt x="114182" y="56935"/>
                  </a:lnTo>
                  <a:lnTo>
                    <a:pt x="115335" y="92949"/>
                  </a:lnTo>
                  <a:lnTo>
                    <a:pt x="123999" y="119730"/>
                  </a:lnTo>
                  <a:lnTo>
                    <a:pt x="131189" y="133027"/>
                  </a:lnTo>
                  <a:lnTo>
                    <a:pt x="131909" y="136251"/>
                  </a:lnTo>
                  <a:lnTo>
                    <a:pt x="138354" y="142656"/>
                  </a:lnTo>
                  <a:lnTo>
                    <a:pt x="143036" y="145845"/>
                  </a:lnTo>
                  <a:lnTo>
                    <a:pt x="148274" y="146913"/>
                  </a:lnTo>
                  <a:lnTo>
                    <a:pt x="159739" y="145278"/>
                  </a:lnTo>
                  <a:lnTo>
                    <a:pt x="169067" y="138201"/>
                  </a:lnTo>
                  <a:lnTo>
                    <a:pt x="200652" y="93843"/>
                  </a:lnTo>
                  <a:lnTo>
                    <a:pt x="210887" y="76535"/>
                  </a:lnTo>
                  <a:lnTo>
                    <a:pt x="224902" y="29585"/>
                  </a:lnTo>
                  <a:lnTo>
                    <a:pt x="228456" y="2000"/>
                  </a:lnTo>
                  <a:lnTo>
                    <a:pt x="227445" y="1274"/>
                  </a:lnTo>
                  <a:lnTo>
                    <a:pt x="223501" y="468"/>
                  </a:lnTo>
                  <a:lnTo>
                    <a:pt x="222025" y="1312"/>
                  </a:lnTo>
                  <a:lnTo>
                    <a:pt x="221042" y="2933"/>
                  </a:lnTo>
                  <a:lnTo>
                    <a:pt x="219658" y="10270"/>
                  </a:lnTo>
                  <a:lnTo>
                    <a:pt x="219090" y="57246"/>
                  </a:lnTo>
                  <a:lnTo>
                    <a:pt x="220135" y="88760"/>
                  </a:lnTo>
                  <a:lnTo>
                    <a:pt x="228208" y="113010"/>
                  </a:lnTo>
                  <a:lnTo>
                    <a:pt x="231248" y="113629"/>
                  </a:lnTo>
                  <a:lnTo>
                    <a:pt x="270102" y="115177"/>
                  </a:lnTo>
                  <a:lnTo>
                    <a:pt x="285750" y="1236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940">
              <a:extLst>
                <a:ext uri="{FF2B5EF4-FFF2-40B4-BE49-F238E27FC236}">
                  <a16:creationId xmlns:a16="http://schemas.microsoft.com/office/drawing/2014/main" id="{6317CF56-D8AB-5804-CC45-878794E67ED6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57150" y="2181352"/>
              <a:ext cx="2913695" cy="533274"/>
            </a:xfrm>
            <a:custGeom>
              <a:avLst/>
              <a:gdLst/>
              <a:ahLst/>
              <a:cxnLst/>
              <a:rect l="0" t="0" r="0" b="0"/>
              <a:pathLst>
                <a:path w="2913695" h="533274">
                  <a:moveTo>
                    <a:pt x="0" y="66548"/>
                  </a:moveTo>
                  <a:lnTo>
                    <a:pt x="0" y="66548"/>
                  </a:lnTo>
                  <a:lnTo>
                    <a:pt x="41636" y="66548"/>
                  </a:lnTo>
                  <a:lnTo>
                    <a:pt x="77836" y="71604"/>
                  </a:lnTo>
                  <a:lnTo>
                    <a:pt x="117019" y="74749"/>
                  </a:lnTo>
                  <a:lnTo>
                    <a:pt x="159522" y="75812"/>
                  </a:lnTo>
                  <a:lnTo>
                    <a:pt x="206228" y="76039"/>
                  </a:lnTo>
                  <a:lnTo>
                    <a:pt x="252310" y="76063"/>
                  </a:lnTo>
                  <a:lnTo>
                    <a:pt x="296068" y="76070"/>
                  </a:lnTo>
                  <a:lnTo>
                    <a:pt x="335844" y="76072"/>
                  </a:lnTo>
                  <a:lnTo>
                    <a:pt x="379497" y="76073"/>
                  </a:lnTo>
                  <a:lnTo>
                    <a:pt x="420889" y="76073"/>
                  </a:lnTo>
                  <a:lnTo>
                    <a:pt x="465021" y="76073"/>
                  </a:lnTo>
                  <a:lnTo>
                    <a:pt x="506554" y="76073"/>
                  </a:lnTo>
                  <a:lnTo>
                    <a:pt x="550728" y="76073"/>
                  </a:lnTo>
                  <a:lnTo>
                    <a:pt x="597331" y="76073"/>
                  </a:lnTo>
                  <a:lnTo>
                    <a:pt x="639596" y="76073"/>
                  </a:lnTo>
                  <a:lnTo>
                    <a:pt x="683987" y="76073"/>
                  </a:lnTo>
                  <a:lnTo>
                    <a:pt x="725597" y="76073"/>
                  </a:lnTo>
                  <a:lnTo>
                    <a:pt x="764737" y="76073"/>
                  </a:lnTo>
                  <a:lnTo>
                    <a:pt x="803145" y="76073"/>
                  </a:lnTo>
                  <a:lnTo>
                    <a:pt x="841337" y="76073"/>
                  </a:lnTo>
                  <a:lnTo>
                    <a:pt x="879464" y="71017"/>
                  </a:lnTo>
                  <a:lnTo>
                    <a:pt x="917572" y="67872"/>
                  </a:lnTo>
                  <a:lnTo>
                    <a:pt x="955674" y="66940"/>
                  </a:lnTo>
                  <a:lnTo>
                    <a:pt x="1003104" y="66626"/>
                  </a:lnTo>
                  <a:lnTo>
                    <a:pt x="1038843" y="66582"/>
                  </a:lnTo>
                  <a:lnTo>
                    <a:pt x="1080389" y="61502"/>
                  </a:lnTo>
                  <a:lnTo>
                    <a:pt x="1127976" y="58350"/>
                  </a:lnTo>
                  <a:lnTo>
                    <a:pt x="1172180" y="57416"/>
                  </a:lnTo>
                  <a:lnTo>
                    <a:pt x="1207032" y="57139"/>
                  </a:lnTo>
                  <a:lnTo>
                    <a:pt x="1252636" y="57057"/>
                  </a:lnTo>
                  <a:lnTo>
                    <a:pt x="1291196" y="57033"/>
                  </a:lnTo>
                  <a:lnTo>
                    <a:pt x="1337899" y="57026"/>
                  </a:lnTo>
                  <a:lnTo>
                    <a:pt x="1381210" y="57024"/>
                  </a:lnTo>
                  <a:lnTo>
                    <a:pt x="1424886" y="57023"/>
                  </a:lnTo>
                  <a:lnTo>
                    <a:pt x="1465705" y="57023"/>
                  </a:lnTo>
                  <a:lnTo>
                    <a:pt x="1498966" y="54201"/>
                  </a:lnTo>
                  <a:lnTo>
                    <a:pt x="1539281" y="48822"/>
                  </a:lnTo>
                  <a:lnTo>
                    <a:pt x="1575565" y="47890"/>
                  </a:lnTo>
                  <a:lnTo>
                    <a:pt x="1613127" y="47614"/>
                  </a:lnTo>
                  <a:lnTo>
                    <a:pt x="1655707" y="47513"/>
                  </a:lnTo>
                  <a:lnTo>
                    <a:pt x="1678736" y="44680"/>
                  </a:lnTo>
                  <a:lnTo>
                    <a:pt x="1721753" y="38365"/>
                  </a:lnTo>
                  <a:lnTo>
                    <a:pt x="1750165" y="36938"/>
                  </a:lnTo>
                  <a:lnTo>
                    <a:pt x="1760690" y="32927"/>
                  </a:lnTo>
                  <a:lnTo>
                    <a:pt x="1765402" y="32492"/>
                  </a:lnTo>
                  <a:lnTo>
                    <a:pt x="1776031" y="34820"/>
                  </a:lnTo>
                  <a:lnTo>
                    <a:pt x="1777746" y="33754"/>
                  </a:lnTo>
                  <a:lnTo>
                    <a:pt x="1778889" y="31986"/>
                  </a:lnTo>
                  <a:lnTo>
                    <a:pt x="1780709" y="30806"/>
                  </a:lnTo>
                  <a:lnTo>
                    <a:pt x="1788328" y="29147"/>
                  </a:lnTo>
                  <a:lnTo>
                    <a:pt x="1813327" y="28456"/>
                  </a:lnTo>
                  <a:lnTo>
                    <a:pt x="1815310" y="27395"/>
                  </a:lnTo>
                  <a:lnTo>
                    <a:pt x="1816631" y="25630"/>
                  </a:lnTo>
                  <a:lnTo>
                    <a:pt x="1818753" y="20248"/>
                  </a:lnTo>
                  <a:lnTo>
                    <a:pt x="1832264" y="18127"/>
                  </a:lnTo>
                  <a:lnTo>
                    <a:pt x="1834284" y="16275"/>
                  </a:lnTo>
                  <a:lnTo>
                    <a:pt x="1835631" y="13983"/>
                  </a:lnTo>
                  <a:lnTo>
                    <a:pt x="1837587" y="12454"/>
                  </a:lnTo>
                  <a:lnTo>
                    <a:pt x="1842583" y="10756"/>
                  </a:lnTo>
                  <a:lnTo>
                    <a:pt x="1844339" y="9245"/>
                  </a:lnTo>
                  <a:lnTo>
                    <a:pt x="1847809" y="0"/>
                  </a:lnTo>
                  <a:lnTo>
                    <a:pt x="1847849" y="41706"/>
                  </a:lnTo>
                  <a:lnTo>
                    <a:pt x="1847850" y="86089"/>
                  </a:lnTo>
                  <a:lnTo>
                    <a:pt x="1847850" y="133288"/>
                  </a:lnTo>
                  <a:lnTo>
                    <a:pt x="1852907" y="171930"/>
                  </a:lnTo>
                  <a:lnTo>
                    <a:pt x="1861107" y="211837"/>
                  </a:lnTo>
                  <a:lnTo>
                    <a:pt x="1879906" y="255643"/>
                  </a:lnTo>
                  <a:lnTo>
                    <a:pt x="1897730" y="294870"/>
                  </a:lnTo>
                  <a:lnTo>
                    <a:pt x="1909549" y="320819"/>
                  </a:lnTo>
                  <a:lnTo>
                    <a:pt x="1921474" y="362695"/>
                  </a:lnTo>
                  <a:lnTo>
                    <a:pt x="1933432" y="404899"/>
                  </a:lnTo>
                  <a:lnTo>
                    <a:pt x="1941618" y="430029"/>
                  </a:lnTo>
                  <a:lnTo>
                    <a:pt x="1943061" y="473463"/>
                  </a:lnTo>
                  <a:lnTo>
                    <a:pt x="1952363" y="520210"/>
                  </a:lnTo>
                  <a:lnTo>
                    <a:pt x="1952590" y="531344"/>
                  </a:lnTo>
                  <a:lnTo>
                    <a:pt x="1951544" y="531987"/>
                  </a:lnTo>
                  <a:lnTo>
                    <a:pt x="1944421" y="533103"/>
                  </a:lnTo>
                  <a:lnTo>
                    <a:pt x="1948849" y="533240"/>
                  </a:lnTo>
                  <a:lnTo>
                    <a:pt x="1944066" y="533269"/>
                  </a:lnTo>
                  <a:lnTo>
                    <a:pt x="1987834" y="533273"/>
                  </a:lnTo>
                  <a:lnTo>
                    <a:pt x="2032704" y="533273"/>
                  </a:lnTo>
                  <a:lnTo>
                    <a:pt x="2068662" y="533273"/>
                  </a:lnTo>
                  <a:lnTo>
                    <a:pt x="2100506" y="533273"/>
                  </a:lnTo>
                  <a:lnTo>
                    <a:pt x="2133708" y="533273"/>
                  </a:lnTo>
                  <a:lnTo>
                    <a:pt x="2176201" y="533273"/>
                  </a:lnTo>
                  <a:lnTo>
                    <a:pt x="2214544" y="533273"/>
                  </a:lnTo>
                  <a:lnTo>
                    <a:pt x="2262125" y="533273"/>
                  </a:lnTo>
                  <a:lnTo>
                    <a:pt x="2303621" y="533273"/>
                  </a:lnTo>
                  <a:lnTo>
                    <a:pt x="2342727" y="533273"/>
                  </a:lnTo>
                  <a:lnTo>
                    <a:pt x="2381124" y="533273"/>
                  </a:lnTo>
                  <a:lnTo>
                    <a:pt x="2419313" y="533273"/>
                  </a:lnTo>
                  <a:lnTo>
                    <a:pt x="2460261" y="533273"/>
                  </a:lnTo>
                  <a:lnTo>
                    <a:pt x="2503085" y="533273"/>
                  </a:lnTo>
                  <a:lnTo>
                    <a:pt x="2532766" y="533273"/>
                  </a:lnTo>
                  <a:lnTo>
                    <a:pt x="2570652" y="533273"/>
                  </a:lnTo>
                  <a:lnTo>
                    <a:pt x="2603717" y="533273"/>
                  </a:lnTo>
                  <a:lnTo>
                    <a:pt x="2646132" y="530451"/>
                  </a:lnTo>
                  <a:lnTo>
                    <a:pt x="2691156" y="525734"/>
                  </a:lnTo>
                  <a:lnTo>
                    <a:pt x="2726419" y="524631"/>
                  </a:lnTo>
                  <a:lnTo>
                    <a:pt x="2763259" y="524140"/>
                  </a:lnTo>
                  <a:lnTo>
                    <a:pt x="2810349" y="523826"/>
                  </a:lnTo>
                  <a:lnTo>
                    <a:pt x="2845881" y="523771"/>
                  </a:lnTo>
                  <a:lnTo>
                    <a:pt x="2890169" y="520930"/>
                  </a:lnTo>
                  <a:lnTo>
                    <a:pt x="2913217" y="514616"/>
                  </a:lnTo>
                  <a:lnTo>
                    <a:pt x="2913694" y="515543"/>
                  </a:lnTo>
                  <a:lnTo>
                    <a:pt x="2905125" y="5237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SMARTInkShape-Group156">
            <a:extLst>
              <a:ext uri="{FF2B5EF4-FFF2-40B4-BE49-F238E27FC236}">
                <a16:creationId xmlns:a16="http://schemas.microsoft.com/office/drawing/2014/main" id="{7B4745BC-DC4A-417C-8B55-B26135BCB3A8}"/>
              </a:ext>
            </a:extLst>
          </p:cNvPr>
          <p:cNvGrpSpPr/>
          <p:nvPr/>
        </p:nvGrpSpPr>
        <p:grpSpPr>
          <a:xfrm>
            <a:off x="1362226" y="3448050"/>
            <a:ext cx="304650" cy="1131759"/>
            <a:chOff x="1362226" y="3448050"/>
            <a:chExt cx="304650" cy="1131759"/>
          </a:xfrm>
        </p:grpSpPr>
        <p:sp>
          <p:nvSpPr>
            <p:cNvPr id="113" name="SMARTInkShape-941">
              <a:extLst>
                <a:ext uri="{FF2B5EF4-FFF2-40B4-BE49-F238E27FC236}">
                  <a16:creationId xmlns:a16="http://schemas.microsoft.com/office/drawing/2014/main" id="{38139004-49B0-C366-9BD7-A37318518829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1362226" y="4372309"/>
              <a:ext cx="304650" cy="207500"/>
            </a:xfrm>
            <a:custGeom>
              <a:avLst/>
              <a:gdLst/>
              <a:ahLst/>
              <a:cxnLst/>
              <a:rect l="0" t="0" r="0" b="0"/>
              <a:pathLst>
                <a:path w="304650" h="207500">
                  <a:moveTo>
                    <a:pt x="18899" y="190166"/>
                  </a:moveTo>
                  <a:lnTo>
                    <a:pt x="18899" y="190166"/>
                  </a:lnTo>
                  <a:lnTo>
                    <a:pt x="1565" y="207499"/>
                  </a:lnTo>
                  <a:lnTo>
                    <a:pt x="993" y="207013"/>
                  </a:lnTo>
                  <a:lnTo>
                    <a:pt x="188" y="201273"/>
                  </a:lnTo>
                  <a:lnTo>
                    <a:pt x="0" y="195808"/>
                  </a:lnTo>
                  <a:lnTo>
                    <a:pt x="28231" y="148677"/>
                  </a:lnTo>
                  <a:lnTo>
                    <a:pt x="63611" y="102819"/>
                  </a:lnTo>
                  <a:lnTo>
                    <a:pt x="95133" y="59425"/>
                  </a:lnTo>
                  <a:lnTo>
                    <a:pt x="122841" y="18945"/>
                  </a:lnTo>
                  <a:lnTo>
                    <a:pt x="132593" y="794"/>
                  </a:lnTo>
                  <a:lnTo>
                    <a:pt x="131736" y="418"/>
                  </a:lnTo>
                  <a:lnTo>
                    <a:pt x="127963" y="0"/>
                  </a:lnTo>
                  <a:lnTo>
                    <a:pt x="126533" y="2006"/>
                  </a:lnTo>
                  <a:lnTo>
                    <a:pt x="116302" y="46741"/>
                  </a:lnTo>
                  <a:lnTo>
                    <a:pt x="109518" y="92926"/>
                  </a:lnTo>
                  <a:lnTo>
                    <a:pt x="105268" y="139456"/>
                  </a:lnTo>
                  <a:lnTo>
                    <a:pt x="105054" y="146835"/>
                  </a:lnTo>
                  <a:lnTo>
                    <a:pt x="110460" y="160677"/>
                  </a:lnTo>
                  <a:lnTo>
                    <a:pt x="126120" y="181754"/>
                  </a:lnTo>
                  <a:lnTo>
                    <a:pt x="130596" y="183500"/>
                  </a:lnTo>
                  <a:lnTo>
                    <a:pt x="141214" y="182617"/>
                  </a:lnTo>
                  <a:lnTo>
                    <a:pt x="159092" y="176170"/>
                  </a:lnTo>
                  <a:lnTo>
                    <a:pt x="171518" y="162073"/>
                  </a:lnTo>
                  <a:lnTo>
                    <a:pt x="196743" y="118530"/>
                  </a:lnTo>
                  <a:lnTo>
                    <a:pt x="213445" y="77826"/>
                  </a:lnTo>
                  <a:lnTo>
                    <a:pt x="226142" y="31364"/>
                  </a:lnTo>
                  <a:lnTo>
                    <a:pt x="227994" y="21215"/>
                  </a:lnTo>
                  <a:lnTo>
                    <a:pt x="228145" y="21440"/>
                  </a:lnTo>
                  <a:lnTo>
                    <a:pt x="228314" y="24513"/>
                  </a:lnTo>
                  <a:lnTo>
                    <a:pt x="225567" y="29406"/>
                  </a:lnTo>
                  <a:lnTo>
                    <a:pt x="221876" y="35109"/>
                  </a:lnTo>
                  <a:lnTo>
                    <a:pt x="211558" y="72852"/>
                  </a:lnTo>
                  <a:lnTo>
                    <a:pt x="209825" y="113371"/>
                  </a:lnTo>
                  <a:lnTo>
                    <a:pt x="209410" y="159952"/>
                  </a:lnTo>
                  <a:lnTo>
                    <a:pt x="210465" y="163673"/>
                  </a:lnTo>
                  <a:lnTo>
                    <a:pt x="212226" y="166154"/>
                  </a:lnTo>
                  <a:lnTo>
                    <a:pt x="214459" y="167808"/>
                  </a:lnTo>
                  <a:lnTo>
                    <a:pt x="219762" y="169646"/>
                  </a:lnTo>
                  <a:lnTo>
                    <a:pt x="236846" y="170826"/>
                  </a:lnTo>
                  <a:lnTo>
                    <a:pt x="245587" y="168165"/>
                  </a:lnTo>
                  <a:lnTo>
                    <a:pt x="249399" y="165974"/>
                  </a:lnTo>
                  <a:lnTo>
                    <a:pt x="254058" y="165571"/>
                  </a:lnTo>
                  <a:lnTo>
                    <a:pt x="304649" y="1711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942">
              <a:extLst>
                <a:ext uri="{FF2B5EF4-FFF2-40B4-BE49-F238E27FC236}">
                  <a16:creationId xmlns:a16="http://schemas.microsoft.com/office/drawing/2014/main" id="{6E6D1407-07FA-ECDA-DAC5-C5630A13851A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1438275" y="4114800"/>
              <a:ext cx="15014" cy="28576"/>
            </a:xfrm>
            <a:custGeom>
              <a:avLst/>
              <a:gdLst/>
              <a:ahLst/>
              <a:cxnLst/>
              <a:rect l="0" t="0" r="0" b="0"/>
              <a:pathLst>
                <a:path w="15014" h="28576">
                  <a:moveTo>
                    <a:pt x="9525" y="0"/>
                  </a:moveTo>
                  <a:lnTo>
                    <a:pt x="9525" y="0"/>
                  </a:lnTo>
                  <a:lnTo>
                    <a:pt x="14582" y="5057"/>
                  </a:lnTo>
                  <a:lnTo>
                    <a:pt x="15013" y="7605"/>
                  </a:lnTo>
                  <a:lnTo>
                    <a:pt x="14242" y="10361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943">
              <a:extLst>
                <a:ext uri="{FF2B5EF4-FFF2-40B4-BE49-F238E27FC236}">
                  <a16:creationId xmlns:a16="http://schemas.microsoft.com/office/drawing/2014/main" id="{7336C711-2B85-7D2E-9228-23F294824A88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1419225" y="399097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0"/>
                  </a:moveTo>
                  <a:lnTo>
                    <a:pt x="9525" y="0"/>
                  </a:lnTo>
                  <a:lnTo>
                    <a:pt x="9525" y="5057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944">
              <a:extLst>
                <a:ext uri="{FF2B5EF4-FFF2-40B4-BE49-F238E27FC236}">
                  <a16:creationId xmlns:a16="http://schemas.microsoft.com/office/drawing/2014/main" id="{FCD6F075-562D-CCD5-3A7B-DAB0A5E01840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1419225" y="3829050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9525" y="0"/>
                  </a:moveTo>
                  <a:lnTo>
                    <a:pt x="9525" y="0"/>
                  </a:lnTo>
                  <a:lnTo>
                    <a:pt x="883" y="33531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945">
              <a:extLst>
                <a:ext uri="{FF2B5EF4-FFF2-40B4-BE49-F238E27FC236}">
                  <a16:creationId xmlns:a16="http://schemas.microsoft.com/office/drawing/2014/main" id="{9FFEE2CE-7757-6D46-3B52-D41F1E48CBC0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1419225" y="3609975"/>
              <a:ext cx="1" cy="57151"/>
            </a:xfrm>
            <a:custGeom>
              <a:avLst/>
              <a:gdLst/>
              <a:ahLst/>
              <a:cxnLst/>
              <a:rect l="0" t="0" r="0" b="0"/>
              <a:pathLst>
                <a:path w="1" h="57151">
                  <a:moveTo>
                    <a:pt x="0" y="0"/>
                  </a:moveTo>
                  <a:lnTo>
                    <a:pt x="0" y="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946">
              <a:extLst>
                <a:ext uri="{FF2B5EF4-FFF2-40B4-BE49-F238E27FC236}">
                  <a16:creationId xmlns:a16="http://schemas.microsoft.com/office/drawing/2014/main" id="{B9AE6912-9741-1E75-ACFA-7D89116F0C71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1390650" y="3448050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0"/>
                  </a:moveTo>
                  <a:lnTo>
                    <a:pt x="0" y="0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" name="SMARTInkShape-Group157">
            <a:extLst>
              <a:ext uri="{FF2B5EF4-FFF2-40B4-BE49-F238E27FC236}">
                <a16:creationId xmlns:a16="http://schemas.microsoft.com/office/drawing/2014/main" id="{1EE47AAE-9A25-B099-C6CE-0DAFAE21671B}"/>
              </a:ext>
            </a:extLst>
          </p:cNvPr>
          <p:cNvGrpSpPr/>
          <p:nvPr/>
        </p:nvGrpSpPr>
        <p:grpSpPr>
          <a:xfrm>
            <a:off x="1828800" y="3543311"/>
            <a:ext cx="762001" cy="1057265"/>
            <a:chOff x="1828800" y="3543311"/>
            <a:chExt cx="762001" cy="1057265"/>
          </a:xfrm>
        </p:grpSpPr>
        <p:sp>
          <p:nvSpPr>
            <p:cNvPr id="120" name="SMARTInkShape-947">
              <a:extLst>
                <a:ext uri="{FF2B5EF4-FFF2-40B4-BE49-F238E27FC236}">
                  <a16:creationId xmlns:a16="http://schemas.microsoft.com/office/drawing/2014/main" id="{1781D904-81F7-E4E0-4995-392E1F0ABD08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2181225" y="4133850"/>
              <a:ext cx="57151" cy="19051"/>
            </a:xfrm>
            <a:custGeom>
              <a:avLst/>
              <a:gdLst/>
              <a:ahLst/>
              <a:cxnLst/>
              <a:rect l="0" t="0" r="0" b="0"/>
              <a:pathLst>
                <a:path w="57151" h="19051">
                  <a:moveTo>
                    <a:pt x="0" y="19050"/>
                  </a:moveTo>
                  <a:lnTo>
                    <a:pt x="0" y="19050"/>
                  </a:lnTo>
                  <a:lnTo>
                    <a:pt x="17900" y="11511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948">
              <a:extLst>
                <a:ext uri="{FF2B5EF4-FFF2-40B4-BE49-F238E27FC236}">
                  <a16:creationId xmlns:a16="http://schemas.microsoft.com/office/drawing/2014/main" id="{D5F2B21C-B0D3-7283-A01F-094C21FC0DC0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1962150" y="3686175"/>
              <a:ext cx="66676" cy="28576"/>
            </a:xfrm>
            <a:custGeom>
              <a:avLst/>
              <a:gdLst/>
              <a:ahLst/>
              <a:cxnLst/>
              <a:rect l="0" t="0" r="0" b="0"/>
              <a:pathLst>
                <a:path w="66676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8"/>
                  </a:lnTo>
                  <a:lnTo>
                    <a:pt x="1058" y="22029"/>
                  </a:lnTo>
                  <a:lnTo>
                    <a:pt x="2822" y="21036"/>
                  </a:lnTo>
                  <a:lnTo>
                    <a:pt x="5057" y="20374"/>
                  </a:lnTo>
                  <a:lnTo>
                    <a:pt x="6546" y="18874"/>
                  </a:lnTo>
                  <a:lnTo>
                    <a:pt x="8201" y="14386"/>
                  </a:lnTo>
                  <a:lnTo>
                    <a:pt x="14581" y="8863"/>
                  </a:lnTo>
                  <a:lnTo>
                    <a:pt x="24472" y="3939"/>
                  </a:lnTo>
                  <a:lnTo>
                    <a:pt x="40882" y="109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949">
              <a:extLst>
                <a:ext uri="{FF2B5EF4-FFF2-40B4-BE49-F238E27FC236}">
                  <a16:creationId xmlns:a16="http://schemas.microsoft.com/office/drawing/2014/main" id="{30E6B28A-8367-2705-F34B-EB0A1AFB9F29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1952625" y="3743325"/>
              <a:ext cx="76201" cy="47626"/>
            </a:xfrm>
            <a:custGeom>
              <a:avLst/>
              <a:gdLst/>
              <a:ahLst/>
              <a:cxnLst/>
              <a:rect l="0" t="0" r="0" b="0"/>
              <a:pathLst>
                <a:path w="76201" h="47626">
                  <a:moveTo>
                    <a:pt x="0" y="47625"/>
                  </a:moveTo>
                  <a:lnTo>
                    <a:pt x="0" y="47625"/>
                  </a:lnTo>
                  <a:lnTo>
                    <a:pt x="0" y="39424"/>
                  </a:lnTo>
                  <a:lnTo>
                    <a:pt x="1058" y="38983"/>
                  </a:lnTo>
                  <a:lnTo>
                    <a:pt x="5057" y="38493"/>
                  </a:lnTo>
                  <a:lnTo>
                    <a:pt x="10361" y="35452"/>
                  </a:lnTo>
                  <a:lnTo>
                    <a:pt x="16247" y="31631"/>
                  </a:lnTo>
                  <a:lnTo>
                    <a:pt x="25510" y="29480"/>
                  </a:lnTo>
                  <a:lnTo>
                    <a:pt x="31799" y="28977"/>
                  </a:lnTo>
                  <a:lnTo>
                    <a:pt x="38122" y="25931"/>
                  </a:lnTo>
                  <a:lnTo>
                    <a:pt x="44460" y="22108"/>
                  </a:lnTo>
                  <a:lnTo>
                    <a:pt x="55270" y="19453"/>
                  </a:lnTo>
                  <a:lnTo>
                    <a:pt x="64383" y="12583"/>
                  </a:lnTo>
                  <a:lnTo>
                    <a:pt x="70242" y="10885"/>
                  </a:lnTo>
                  <a:lnTo>
                    <a:pt x="72228" y="9373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950">
              <a:extLst>
                <a:ext uri="{FF2B5EF4-FFF2-40B4-BE49-F238E27FC236}">
                  <a16:creationId xmlns:a16="http://schemas.microsoft.com/office/drawing/2014/main" id="{D2BD6840-BFA5-B760-8B86-594269014B40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2009775" y="4086225"/>
              <a:ext cx="238126" cy="74877"/>
            </a:xfrm>
            <a:custGeom>
              <a:avLst/>
              <a:gdLst/>
              <a:ahLst/>
              <a:cxnLst/>
              <a:rect l="0" t="0" r="0" b="0"/>
              <a:pathLst>
                <a:path w="238126" h="74877">
                  <a:moveTo>
                    <a:pt x="0" y="66675"/>
                  </a:moveTo>
                  <a:lnTo>
                    <a:pt x="0" y="66675"/>
                  </a:lnTo>
                  <a:lnTo>
                    <a:pt x="0" y="71732"/>
                  </a:lnTo>
                  <a:lnTo>
                    <a:pt x="2117" y="73221"/>
                  </a:lnTo>
                  <a:lnTo>
                    <a:pt x="10113" y="74876"/>
                  </a:lnTo>
                  <a:lnTo>
                    <a:pt x="54893" y="62826"/>
                  </a:lnTo>
                  <a:lnTo>
                    <a:pt x="101656" y="39997"/>
                  </a:lnTo>
                  <a:lnTo>
                    <a:pt x="139672" y="25775"/>
                  </a:lnTo>
                  <a:lnTo>
                    <a:pt x="181401" y="12774"/>
                  </a:lnTo>
                  <a:lnTo>
                    <a:pt x="2381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951">
              <a:extLst>
                <a:ext uri="{FF2B5EF4-FFF2-40B4-BE49-F238E27FC236}">
                  <a16:creationId xmlns:a16="http://schemas.microsoft.com/office/drawing/2014/main" id="{79DC855E-975F-759F-302F-24986D2D2399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1971675" y="3990975"/>
              <a:ext cx="247651" cy="95251"/>
            </a:xfrm>
            <a:custGeom>
              <a:avLst/>
              <a:gdLst/>
              <a:ahLst/>
              <a:cxnLst/>
              <a:rect l="0" t="0" r="0" b="0"/>
              <a:pathLst>
                <a:path w="247651" h="95251">
                  <a:moveTo>
                    <a:pt x="0" y="95250"/>
                  </a:moveTo>
                  <a:lnTo>
                    <a:pt x="0" y="95250"/>
                  </a:lnTo>
                  <a:lnTo>
                    <a:pt x="44829" y="76936"/>
                  </a:lnTo>
                  <a:lnTo>
                    <a:pt x="90660" y="61098"/>
                  </a:lnTo>
                  <a:lnTo>
                    <a:pt x="135843" y="41343"/>
                  </a:lnTo>
                  <a:lnTo>
                    <a:pt x="182169" y="22231"/>
                  </a:lnTo>
                  <a:lnTo>
                    <a:pt x="223021" y="10780"/>
                  </a:lnTo>
                  <a:lnTo>
                    <a:pt x="230707" y="10083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952">
              <a:extLst>
                <a:ext uri="{FF2B5EF4-FFF2-40B4-BE49-F238E27FC236}">
                  <a16:creationId xmlns:a16="http://schemas.microsoft.com/office/drawing/2014/main" id="{ED885B32-60C3-6310-3385-FA2990E4A36A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1943100" y="3895725"/>
              <a:ext cx="257176" cy="91214"/>
            </a:xfrm>
            <a:custGeom>
              <a:avLst/>
              <a:gdLst/>
              <a:ahLst/>
              <a:cxnLst/>
              <a:rect l="0" t="0" r="0" b="0"/>
              <a:pathLst>
                <a:path w="257176" h="91214">
                  <a:moveTo>
                    <a:pt x="0" y="85725"/>
                  </a:moveTo>
                  <a:lnTo>
                    <a:pt x="0" y="85725"/>
                  </a:lnTo>
                  <a:lnTo>
                    <a:pt x="5057" y="90782"/>
                  </a:lnTo>
                  <a:lnTo>
                    <a:pt x="7604" y="91213"/>
                  </a:lnTo>
                  <a:lnTo>
                    <a:pt x="10361" y="90442"/>
                  </a:lnTo>
                  <a:lnTo>
                    <a:pt x="49371" y="72956"/>
                  </a:lnTo>
                  <a:lnTo>
                    <a:pt x="89992" y="51627"/>
                  </a:lnTo>
                  <a:lnTo>
                    <a:pt x="131998" y="35441"/>
                  </a:lnTo>
                  <a:lnTo>
                    <a:pt x="176239" y="17231"/>
                  </a:lnTo>
                  <a:lnTo>
                    <a:pt x="221307" y="5145"/>
                  </a:lnTo>
                  <a:lnTo>
                    <a:pt x="2571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953">
              <a:extLst>
                <a:ext uri="{FF2B5EF4-FFF2-40B4-BE49-F238E27FC236}">
                  <a16:creationId xmlns:a16="http://schemas.microsoft.com/office/drawing/2014/main" id="{090B3CA5-EBD4-FC8C-F8DC-ECEB680E6DC7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1933575" y="3814149"/>
              <a:ext cx="188136" cy="81577"/>
            </a:xfrm>
            <a:custGeom>
              <a:avLst/>
              <a:gdLst/>
              <a:ahLst/>
              <a:cxnLst/>
              <a:rect l="0" t="0" r="0" b="0"/>
              <a:pathLst>
                <a:path w="188136" h="81577">
                  <a:moveTo>
                    <a:pt x="0" y="81576"/>
                  </a:moveTo>
                  <a:lnTo>
                    <a:pt x="0" y="81576"/>
                  </a:lnTo>
                  <a:lnTo>
                    <a:pt x="5057" y="81576"/>
                  </a:lnTo>
                  <a:lnTo>
                    <a:pt x="10361" y="78754"/>
                  </a:lnTo>
                  <a:lnTo>
                    <a:pt x="27627" y="65329"/>
                  </a:lnTo>
                  <a:lnTo>
                    <a:pt x="74836" y="40072"/>
                  </a:lnTo>
                  <a:lnTo>
                    <a:pt x="99371" y="25008"/>
                  </a:lnTo>
                  <a:lnTo>
                    <a:pt x="141301" y="9686"/>
                  </a:lnTo>
                  <a:lnTo>
                    <a:pt x="178525" y="2806"/>
                  </a:lnTo>
                  <a:lnTo>
                    <a:pt x="182517" y="488"/>
                  </a:lnTo>
                  <a:lnTo>
                    <a:pt x="185178" y="0"/>
                  </a:lnTo>
                  <a:lnTo>
                    <a:pt x="186952" y="734"/>
                  </a:lnTo>
                  <a:lnTo>
                    <a:pt x="188135" y="2282"/>
                  </a:lnTo>
                  <a:lnTo>
                    <a:pt x="187865" y="3313"/>
                  </a:lnTo>
                  <a:lnTo>
                    <a:pt x="186627" y="4001"/>
                  </a:lnTo>
                  <a:lnTo>
                    <a:pt x="180975" y="5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954">
              <a:extLst>
                <a:ext uri="{FF2B5EF4-FFF2-40B4-BE49-F238E27FC236}">
                  <a16:creationId xmlns:a16="http://schemas.microsoft.com/office/drawing/2014/main" id="{E5790CB3-E324-6B7D-7601-E4DEB7E8F67C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2467760" y="4505452"/>
              <a:ext cx="123041" cy="95060"/>
            </a:xfrm>
            <a:custGeom>
              <a:avLst/>
              <a:gdLst/>
              <a:ahLst/>
              <a:cxnLst/>
              <a:rect l="0" t="0" r="0" b="0"/>
              <a:pathLst>
                <a:path w="123041" h="95060">
                  <a:moveTo>
                    <a:pt x="8740" y="28448"/>
                  </a:moveTo>
                  <a:lnTo>
                    <a:pt x="8740" y="28448"/>
                  </a:lnTo>
                  <a:lnTo>
                    <a:pt x="8740" y="19315"/>
                  </a:lnTo>
                  <a:lnTo>
                    <a:pt x="22929" y="4744"/>
                  </a:lnTo>
                  <a:lnTo>
                    <a:pt x="31274" y="2038"/>
                  </a:lnTo>
                  <a:lnTo>
                    <a:pt x="54130" y="0"/>
                  </a:lnTo>
                  <a:lnTo>
                    <a:pt x="54875" y="1016"/>
                  </a:lnTo>
                  <a:lnTo>
                    <a:pt x="55923" y="8560"/>
                  </a:lnTo>
                  <a:lnTo>
                    <a:pt x="55176" y="23732"/>
                  </a:lnTo>
                  <a:lnTo>
                    <a:pt x="43090" y="54063"/>
                  </a:lnTo>
                  <a:lnTo>
                    <a:pt x="0" y="94402"/>
                  </a:lnTo>
                  <a:lnTo>
                    <a:pt x="2386" y="94802"/>
                  </a:lnTo>
                  <a:lnTo>
                    <a:pt x="12541" y="95059"/>
                  </a:lnTo>
                  <a:lnTo>
                    <a:pt x="59066" y="85419"/>
                  </a:lnTo>
                  <a:lnTo>
                    <a:pt x="96540" y="77033"/>
                  </a:lnTo>
                  <a:lnTo>
                    <a:pt x="123040" y="760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955">
              <a:extLst>
                <a:ext uri="{FF2B5EF4-FFF2-40B4-BE49-F238E27FC236}">
                  <a16:creationId xmlns:a16="http://schemas.microsoft.com/office/drawing/2014/main" id="{2A078ED0-E213-0CCB-AF19-0B244E53C8F0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2251937" y="4391587"/>
              <a:ext cx="167414" cy="123264"/>
            </a:xfrm>
            <a:custGeom>
              <a:avLst/>
              <a:gdLst/>
              <a:ahLst/>
              <a:cxnLst/>
              <a:rect l="0" t="0" r="0" b="0"/>
              <a:pathLst>
                <a:path w="167414" h="123264">
                  <a:moveTo>
                    <a:pt x="5488" y="37538"/>
                  </a:moveTo>
                  <a:lnTo>
                    <a:pt x="5488" y="37538"/>
                  </a:lnTo>
                  <a:lnTo>
                    <a:pt x="0" y="37538"/>
                  </a:lnTo>
                  <a:lnTo>
                    <a:pt x="2343" y="37538"/>
                  </a:lnTo>
                  <a:lnTo>
                    <a:pt x="3391" y="36480"/>
                  </a:lnTo>
                  <a:lnTo>
                    <a:pt x="5212" y="29337"/>
                  </a:lnTo>
                  <a:lnTo>
                    <a:pt x="8188" y="28602"/>
                  </a:lnTo>
                  <a:lnTo>
                    <a:pt x="13664" y="28130"/>
                  </a:lnTo>
                  <a:lnTo>
                    <a:pt x="32736" y="12950"/>
                  </a:lnTo>
                  <a:lnTo>
                    <a:pt x="53066" y="4140"/>
                  </a:lnTo>
                  <a:lnTo>
                    <a:pt x="57315" y="3631"/>
                  </a:lnTo>
                  <a:lnTo>
                    <a:pt x="75055" y="8052"/>
                  </a:lnTo>
                  <a:lnTo>
                    <a:pt x="77266" y="9414"/>
                  </a:lnTo>
                  <a:lnTo>
                    <a:pt x="78740" y="11380"/>
                  </a:lnTo>
                  <a:lnTo>
                    <a:pt x="80378" y="16387"/>
                  </a:lnTo>
                  <a:lnTo>
                    <a:pt x="81684" y="59767"/>
                  </a:lnTo>
                  <a:lnTo>
                    <a:pt x="71987" y="90631"/>
                  </a:lnTo>
                  <a:lnTo>
                    <a:pt x="54864" y="111822"/>
                  </a:lnTo>
                  <a:lnTo>
                    <a:pt x="48575" y="118227"/>
                  </a:lnTo>
                  <a:lnTo>
                    <a:pt x="46913" y="118847"/>
                  </a:lnTo>
                  <a:lnTo>
                    <a:pt x="45804" y="118202"/>
                  </a:lnTo>
                  <a:lnTo>
                    <a:pt x="44025" y="114620"/>
                  </a:lnTo>
                  <a:lnTo>
                    <a:pt x="43718" y="108943"/>
                  </a:lnTo>
                  <a:lnTo>
                    <a:pt x="44733" y="107366"/>
                  </a:lnTo>
                  <a:lnTo>
                    <a:pt x="46468" y="106315"/>
                  </a:lnTo>
                  <a:lnTo>
                    <a:pt x="48683" y="105614"/>
                  </a:lnTo>
                  <a:lnTo>
                    <a:pt x="89305" y="61859"/>
                  </a:lnTo>
                  <a:lnTo>
                    <a:pt x="136727" y="25353"/>
                  </a:lnTo>
                  <a:lnTo>
                    <a:pt x="149972" y="15465"/>
                  </a:lnTo>
                  <a:lnTo>
                    <a:pt x="154370" y="9031"/>
                  </a:lnTo>
                  <a:lnTo>
                    <a:pt x="157682" y="0"/>
                  </a:lnTo>
                  <a:lnTo>
                    <a:pt x="150243" y="6095"/>
                  </a:lnTo>
                  <a:lnTo>
                    <a:pt x="144613" y="7688"/>
                  </a:lnTo>
                  <a:lnTo>
                    <a:pt x="130436" y="18698"/>
                  </a:lnTo>
                  <a:lnTo>
                    <a:pt x="110829" y="47509"/>
                  </a:lnTo>
                  <a:lnTo>
                    <a:pt x="105223" y="59961"/>
                  </a:lnTo>
                  <a:lnTo>
                    <a:pt x="101328" y="86483"/>
                  </a:lnTo>
                  <a:lnTo>
                    <a:pt x="103823" y="93864"/>
                  </a:lnTo>
                  <a:lnTo>
                    <a:pt x="114047" y="107225"/>
                  </a:lnTo>
                  <a:lnTo>
                    <a:pt x="122881" y="110844"/>
                  </a:lnTo>
                  <a:lnTo>
                    <a:pt x="167413" y="1232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956">
              <a:extLst>
                <a:ext uri="{FF2B5EF4-FFF2-40B4-BE49-F238E27FC236}">
                  <a16:creationId xmlns:a16="http://schemas.microsoft.com/office/drawing/2014/main" id="{4897629E-90EB-92CD-2026-186A0BCEB322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2019300" y="4505325"/>
              <a:ext cx="9526" cy="95251"/>
            </a:xfrm>
            <a:custGeom>
              <a:avLst/>
              <a:gdLst/>
              <a:ahLst/>
              <a:cxnLst/>
              <a:rect l="0" t="0" r="0" b="0"/>
              <a:pathLst>
                <a:path w="9526" h="95251">
                  <a:moveTo>
                    <a:pt x="0" y="0"/>
                  </a:moveTo>
                  <a:lnTo>
                    <a:pt x="0" y="0"/>
                  </a:lnTo>
                  <a:lnTo>
                    <a:pt x="5057" y="5057"/>
                  </a:lnTo>
                  <a:lnTo>
                    <a:pt x="5488" y="8662"/>
                  </a:lnTo>
                  <a:lnTo>
                    <a:pt x="276" y="54189"/>
                  </a:lnTo>
                  <a:lnTo>
                    <a:pt x="24" y="83893"/>
                  </a:lnTo>
                  <a:lnTo>
                    <a:pt x="1074" y="87679"/>
                  </a:lnTo>
                  <a:lnTo>
                    <a:pt x="952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957">
              <a:extLst>
                <a:ext uri="{FF2B5EF4-FFF2-40B4-BE49-F238E27FC236}">
                  <a16:creationId xmlns:a16="http://schemas.microsoft.com/office/drawing/2014/main" id="{5865E3A9-C116-A40F-C702-04021EF9B1B4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1828800" y="4381627"/>
              <a:ext cx="142876" cy="121895"/>
            </a:xfrm>
            <a:custGeom>
              <a:avLst/>
              <a:gdLst/>
              <a:ahLst/>
              <a:cxnLst/>
              <a:rect l="0" t="0" r="0" b="0"/>
              <a:pathLst>
                <a:path w="142876" h="121895">
                  <a:moveTo>
                    <a:pt x="0" y="28448"/>
                  </a:moveTo>
                  <a:lnTo>
                    <a:pt x="0" y="28448"/>
                  </a:lnTo>
                  <a:lnTo>
                    <a:pt x="0" y="19315"/>
                  </a:lnTo>
                  <a:lnTo>
                    <a:pt x="5057" y="19040"/>
                  </a:lnTo>
                  <a:lnTo>
                    <a:pt x="10361" y="16153"/>
                  </a:lnTo>
                  <a:lnTo>
                    <a:pt x="28654" y="4737"/>
                  </a:lnTo>
                  <a:lnTo>
                    <a:pt x="40358" y="1314"/>
                  </a:lnTo>
                  <a:lnTo>
                    <a:pt x="63389" y="0"/>
                  </a:lnTo>
                  <a:lnTo>
                    <a:pt x="68037" y="2752"/>
                  </a:lnTo>
                  <a:lnTo>
                    <a:pt x="70758" y="4967"/>
                  </a:lnTo>
                  <a:lnTo>
                    <a:pt x="73781" y="15895"/>
                  </a:lnTo>
                  <a:lnTo>
                    <a:pt x="74067" y="30277"/>
                  </a:lnTo>
                  <a:lnTo>
                    <a:pt x="64378" y="73172"/>
                  </a:lnTo>
                  <a:lnTo>
                    <a:pt x="41171" y="101273"/>
                  </a:lnTo>
                  <a:lnTo>
                    <a:pt x="25112" y="117610"/>
                  </a:lnTo>
                  <a:lnTo>
                    <a:pt x="18922" y="120992"/>
                  </a:lnTo>
                  <a:lnTo>
                    <a:pt x="15790" y="121894"/>
                  </a:lnTo>
                  <a:lnTo>
                    <a:pt x="13701" y="121437"/>
                  </a:lnTo>
                  <a:lnTo>
                    <a:pt x="12310" y="120074"/>
                  </a:lnTo>
                  <a:lnTo>
                    <a:pt x="11381" y="118107"/>
                  </a:lnTo>
                  <a:lnTo>
                    <a:pt x="11821" y="115737"/>
                  </a:lnTo>
                  <a:lnTo>
                    <a:pt x="17496" y="107346"/>
                  </a:lnTo>
                  <a:lnTo>
                    <a:pt x="42672" y="82185"/>
                  </a:lnTo>
                  <a:lnTo>
                    <a:pt x="85807" y="54372"/>
                  </a:lnTo>
                  <a:lnTo>
                    <a:pt x="128924" y="23425"/>
                  </a:lnTo>
                  <a:lnTo>
                    <a:pt x="135969" y="20923"/>
                  </a:lnTo>
                  <a:lnTo>
                    <a:pt x="138271" y="19199"/>
                  </a:lnTo>
                  <a:lnTo>
                    <a:pt x="141511" y="13831"/>
                  </a:lnTo>
                  <a:lnTo>
                    <a:pt x="141966" y="14470"/>
                  </a:lnTo>
                  <a:lnTo>
                    <a:pt x="142822" y="18663"/>
                  </a:lnTo>
                  <a:lnTo>
                    <a:pt x="129613" y="18900"/>
                  </a:lnTo>
                  <a:lnTo>
                    <a:pt x="115427" y="29029"/>
                  </a:lnTo>
                  <a:lnTo>
                    <a:pt x="99275" y="44869"/>
                  </a:lnTo>
                  <a:lnTo>
                    <a:pt x="80508" y="73028"/>
                  </a:lnTo>
                  <a:lnTo>
                    <a:pt x="76250" y="103964"/>
                  </a:lnTo>
                  <a:lnTo>
                    <a:pt x="81271" y="109502"/>
                  </a:lnTo>
                  <a:lnTo>
                    <a:pt x="89390" y="112097"/>
                  </a:lnTo>
                  <a:lnTo>
                    <a:pt x="142875" y="1141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958">
              <a:extLst>
                <a:ext uri="{FF2B5EF4-FFF2-40B4-BE49-F238E27FC236}">
                  <a16:creationId xmlns:a16="http://schemas.microsoft.com/office/drawing/2014/main" id="{FD213685-7537-3B71-29E6-5407A3659488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2305050" y="4000538"/>
              <a:ext cx="9526" cy="243550"/>
            </a:xfrm>
            <a:custGeom>
              <a:avLst/>
              <a:gdLst/>
              <a:ahLst/>
              <a:cxnLst/>
              <a:rect l="0" t="0" r="0" b="0"/>
              <a:pathLst>
                <a:path w="9526" h="243550">
                  <a:moveTo>
                    <a:pt x="0" y="38062"/>
                  </a:moveTo>
                  <a:lnTo>
                    <a:pt x="0" y="38062"/>
                  </a:lnTo>
                  <a:lnTo>
                    <a:pt x="5056" y="38062"/>
                  </a:lnTo>
                  <a:lnTo>
                    <a:pt x="6546" y="37004"/>
                  </a:lnTo>
                  <a:lnTo>
                    <a:pt x="7539" y="35240"/>
                  </a:lnTo>
                  <a:lnTo>
                    <a:pt x="9264" y="28361"/>
                  </a:lnTo>
                  <a:lnTo>
                    <a:pt x="9522" y="14082"/>
                  </a:lnTo>
                  <a:lnTo>
                    <a:pt x="8465" y="12550"/>
                  </a:lnTo>
                  <a:lnTo>
                    <a:pt x="6702" y="11529"/>
                  </a:lnTo>
                  <a:lnTo>
                    <a:pt x="4467" y="10849"/>
                  </a:lnTo>
                  <a:lnTo>
                    <a:pt x="4037" y="9336"/>
                  </a:lnTo>
                  <a:lnTo>
                    <a:pt x="9501" y="0"/>
                  </a:lnTo>
                  <a:lnTo>
                    <a:pt x="9523" y="46608"/>
                  </a:lnTo>
                  <a:lnTo>
                    <a:pt x="9525" y="85494"/>
                  </a:lnTo>
                  <a:lnTo>
                    <a:pt x="9525" y="126741"/>
                  </a:lnTo>
                  <a:lnTo>
                    <a:pt x="9525" y="172735"/>
                  </a:lnTo>
                  <a:lnTo>
                    <a:pt x="9525" y="218910"/>
                  </a:lnTo>
                  <a:lnTo>
                    <a:pt x="9525" y="223567"/>
                  </a:lnTo>
                  <a:lnTo>
                    <a:pt x="8467" y="225232"/>
                  </a:lnTo>
                  <a:lnTo>
                    <a:pt x="6703" y="226342"/>
                  </a:lnTo>
                  <a:lnTo>
                    <a:pt x="4469" y="227082"/>
                  </a:lnTo>
                  <a:lnTo>
                    <a:pt x="2979" y="228634"/>
                  </a:lnTo>
                  <a:lnTo>
                    <a:pt x="35" y="237959"/>
                  </a:lnTo>
                  <a:lnTo>
                    <a:pt x="7" y="243549"/>
                  </a:lnTo>
                  <a:lnTo>
                    <a:pt x="1" y="239015"/>
                  </a:lnTo>
                  <a:lnTo>
                    <a:pt x="9525" y="2380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959">
              <a:extLst>
                <a:ext uri="{FF2B5EF4-FFF2-40B4-BE49-F238E27FC236}">
                  <a16:creationId xmlns:a16="http://schemas.microsoft.com/office/drawing/2014/main" id="{71FAD5AC-7B99-5961-2C63-ADC7F6F3F2F5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1914525" y="3543311"/>
              <a:ext cx="38101" cy="685790"/>
            </a:xfrm>
            <a:custGeom>
              <a:avLst/>
              <a:gdLst/>
              <a:ahLst/>
              <a:cxnLst/>
              <a:rect l="0" t="0" r="0" b="0"/>
              <a:pathLst>
                <a:path w="38101" h="685790">
                  <a:moveTo>
                    <a:pt x="38100" y="76189"/>
                  </a:moveTo>
                  <a:lnTo>
                    <a:pt x="38100" y="76189"/>
                  </a:lnTo>
                  <a:lnTo>
                    <a:pt x="38100" y="30291"/>
                  </a:lnTo>
                  <a:lnTo>
                    <a:pt x="29899" y="20515"/>
                  </a:lnTo>
                  <a:lnTo>
                    <a:pt x="28610" y="9945"/>
                  </a:lnTo>
                  <a:lnTo>
                    <a:pt x="28575" y="0"/>
                  </a:lnTo>
                  <a:lnTo>
                    <a:pt x="28575" y="10105"/>
                  </a:lnTo>
                  <a:lnTo>
                    <a:pt x="25753" y="17891"/>
                  </a:lnTo>
                  <a:lnTo>
                    <a:pt x="23518" y="21449"/>
                  </a:lnTo>
                  <a:lnTo>
                    <a:pt x="19933" y="49972"/>
                  </a:lnTo>
                  <a:lnTo>
                    <a:pt x="19166" y="90493"/>
                  </a:lnTo>
                  <a:lnTo>
                    <a:pt x="19065" y="133968"/>
                  </a:lnTo>
                  <a:lnTo>
                    <a:pt x="19052" y="174501"/>
                  </a:lnTo>
                  <a:lnTo>
                    <a:pt x="19050" y="212966"/>
                  </a:lnTo>
                  <a:lnTo>
                    <a:pt x="19050" y="255960"/>
                  </a:lnTo>
                  <a:lnTo>
                    <a:pt x="19050" y="298986"/>
                  </a:lnTo>
                  <a:lnTo>
                    <a:pt x="19050" y="344052"/>
                  </a:lnTo>
                  <a:lnTo>
                    <a:pt x="19050" y="385063"/>
                  </a:lnTo>
                  <a:lnTo>
                    <a:pt x="19050" y="428092"/>
                  </a:lnTo>
                  <a:lnTo>
                    <a:pt x="19050" y="473165"/>
                  </a:lnTo>
                  <a:lnTo>
                    <a:pt x="19050" y="506604"/>
                  </a:lnTo>
                  <a:lnTo>
                    <a:pt x="16228" y="513724"/>
                  </a:lnTo>
                  <a:lnTo>
                    <a:pt x="12504" y="520415"/>
                  </a:lnTo>
                  <a:lnTo>
                    <a:pt x="10114" y="533335"/>
                  </a:lnTo>
                  <a:lnTo>
                    <a:pt x="9528" y="574664"/>
                  </a:lnTo>
                  <a:lnTo>
                    <a:pt x="6704" y="581014"/>
                  </a:lnTo>
                  <a:lnTo>
                    <a:pt x="2979" y="587364"/>
                  </a:lnTo>
                  <a:lnTo>
                    <a:pt x="883" y="597947"/>
                  </a:lnTo>
                  <a:lnTo>
                    <a:pt x="5" y="641109"/>
                  </a:lnTo>
                  <a:lnTo>
                    <a:pt x="0" y="685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SMARTInkShape-Group158">
            <a:extLst>
              <a:ext uri="{FF2B5EF4-FFF2-40B4-BE49-F238E27FC236}">
                <a16:creationId xmlns:a16="http://schemas.microsoft.com/office/drawing/2014/main" id="{F07AC58B-9E66-C770-31EA-497F70A4ADCF}"/>
              </a:ext>
            </a:extLst>
          </p:cNvPr>
          <p:cNvGrpSpPr/>
          <p:nvPr/>
        </p:nvGrpSpPr>
        <p:grpSpPr>
          <a:xfrm>
            <a:off x="2962278" y="2305050"/>
            <a:ext cx="5893716" cy="619126"/>
            <a:chOff x="2962278" y="2305050"/>
            <a:chExt cx="5893716" cy="619126"/>
          </a:xfrm>
        </p:grpSpPr>
        <p:sp>
          <p:nvSpPr>
            <p:cNvPr id="134" name="SMARTInkShape-960">
              <a:extLst>
                <a:ext uri="{FF2B5EF4-FFF2-40B4-BE49-F238E27FC236}">
                  <a16:creationId xmlns:a16="http://schemas.microsoft.com/office/drawing/2014/main" id="{090340E3-C63C-1697-0E64-0DF14274EBC2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4257675" y="2790825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19050" y="0"/>
                  </a:moveTo>
                  <a:lnTo>
                    <a:pt x="190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961">
              <a:extLst>
                <a:ext uri="{FF2B5EF4-FFF2-40B4-BE49-F238E27FC236}">
                  <a16:creationId xmlns:a16="http://schemas.microsoft.com/office/drawing/2014/main" id="{F774639E-45BE-AEEC-7F15-3746CE1C1C2A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4238625" y="26289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962">
              <a:extLst>
                <a:ext uri="{FF2B5EF4-FFF2-40B4-BE49-F238E27FC236}">
                  <a16:creationId xmlns:a16="http://schemas.microsoft.com/office/drawing/2014/main" id="{4ED04590-74EF-7D7D-A2F7-F11071A47636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3238892" y="2876550"/>
              <a:ext cx="628259" cy="47626"/>
            </a:xfrm>
            <a:custGeom>
              <a:avLst/>
              <a:gdLst/>
              <a:ahLst/>
              <a:cxnLst/>
              <a:rect l="0" t="0" r="0" b="0"/>
              <a:pathLst>
                <a:path w="628259" h="47626">
                  <a:moveTo>
                    <a:pt x="9133" y="0"/>
                  </a:moveTo>
                  <a:lnTo>
                    <a:pt x="9133" y="0"/>
                  </a:lnTo>
                  <a:lnTo>
                    <a:pt x="0" y="0"/>
                  </a:lnTo>
                  <a:lnTo>
                    <a:pt x="17995" y="1058"/>
                  </a:lnTo>
                  <a:lnTo>
                    <a:pt x="60515" y="8642"/>
                  </a:lnTo>
                  <a:lnTo>
                    <a:pt x="98423" y="9350"/>
                  </a:lnTo>
                  <a:lnTo>
                    <a:pt x="134014" y="9473"/>
                  </a:lnTo>
                  <a:lnTo>
                    <a:pt x="174193" y="12332"/>
                  </a:lnTo>
                  <a:lnTo>
                    <a:pt x="219612" y="17059"/>
                  </a:lnTo>
                  <a:lnTo>
                    <a:pt x="251904" y="19224"/>
                  </a:lnTo>
                  <a:lnTo>
                    <a:pt x="287423" y="23713"/>
                  </a:lnTo>
                  <a:lnTo>
                    <a:pt x="321553" y="26414"/>
                  </a:lnTo>
                  <a:lnTo>
                    <a:pt x="354362" y="28673"/>
                  </a:lnTo>
                  <a:lnTo>
                    <a:pt x="386582" y="33205"/>
                  </a:lnTo>
                  <a:lnTo>
                    <a:pt x="418541" y="35924"/>
                  </a:lnTo>
                  <a:lnTo>
                    <a:pt x="463461" y="40278"/>
                  </a:lnTo>
                  <a:lnTo>
                    <a:pt x="500760" y="45448"/>
                  </a:lnTo>
                  <a:lnTo>
                    <a:pt x="537564" y="46980"/>
                  </a:lnTo>
                  <a:lnTo>
                    <a:pt x="582238" y="47497"/>
                  </a:lnTo>
                  <a:lnTo>
                    <a:pt x="628258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963">
              <a:extLst>
                <a:ext uri="{FF2B5EF4-FFF2-40B4-BE49-F238E27FC236}">
                  <a16:creationId xmlns:a16="http://schemas.microsoft.com/office/drawing/2014/main" id="{56589E0C-AC43-2F37-5DE1-BF6EE3D78CBD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3905250" y="2667427"/>
              <a:ext cx="112977" cy="132924"/>
            </a:xfrm>
            <a:custGeom>
              <a:avLst/>
              <a:gdLst/>
              <a:ahLst/>
              <a:cxnLst/>
              <a:rect l="0" t="0" r="0" b="0"/>
              <a:pathLst>
                <a:path w="112977" h="132924">
                  <a:moveTo>
                    <a:pt x="104775" y="18623"/>
                  </a:moveTo>
                  <a:lnTo>
                    <a:pt x="104775" y="18623"/>
                  </a:lnTo>
                  <a:lnTo>
                    <a:pt x="112976" y="10422"/>
                  </a:lnTo>
                  <a:lnTo>
                    <a:pt x="112359" y="8922"/>
                  </a:lnTo>
                  <a:lnTo>
                    <a:pt x="108851" y="4434"/>
                  </a:lnTo>
                  <a:lnTo>
                    <a:pt x="100942" y="1733"/>
                  </a:lnTo>
                  <a:lnTo>
                    <a:pt x="78618" y="0"/>
                  </a:lnTo>
                  <a:lnTo>
                    <a:pt x="60101" y="4756"/>
                  </a:lnTo>
                  <a:lnTo>
                    <a:pt x="32319" y="16918"/>
                  </a:lnTo>
                  <a:lnTo>
                    <a:pt x="31071" y="18545"/>
                  </a:lnTo>
                  <a:lnTo>
                    <a:pt x="29684" y="23174"/>
                  </a:lnTo>
                  <a:lnTo>
                    <a:pt x="28903" y="31731"/>
                  </a:lnTo>
                  <a:lnTo>
                    <a:pt x="30911" y="33711"/>
                  </a:lnTo>
                  <a:lnTo>
                    <a:pt x="73055" y="48329"/>
                  </a:lnTo>
                  <a:lnTo>
                    <a:pt x="93061" y="62081"/>
                  </a:lnTo>
                  <a:lnTo>
                    <a:pt x="96966" y="63470"/>
                  </a:lnTo>
                  <a:lnTo>
                    <a:pt x="99569" y="65454"/>
                  </a:lnTo>
                  <a:lnTo>
                    <a:pt x="102461" y="70481"/>
                  </a:lnTo>
                  <a:lnTo>
                    <a:pt x="104089" y="79261"/>
                  </a:lnTo>
                  <a:lnTo>
                    <a:pt x="98825" y="88260"/>
                  </a:lnTo>
                  <a:lnTo>
                    <a:pt x="94459" y="93622"/>
                  </a:lnTo>
                  <a:lnTo>
                    <a:pt x="83962" y="99581"/>
                  </a:lnTo>
                  <a:lnTo>
                    <a:pt x="41172" y="112270"/>
                  </a:lnTo>
                  <a:lnTo>
                    <a:pt x="31351" y="115983"/>
                  </a:lnTo>
                  <a:lnTo>
                    <a:pt x="23459" y="120103"/>
                  </a:lnTo>
                  <a:lnTo>
                    <a:pt x="9769" y="122747"/>
                  </a:lnTo>
                  <a:lnTo>
                    <a:pt x="6512" y="122964"/>
                  </a:lnTo>
                  <a:lnTo>
                    <a:pt x="4342" y="124167"/>
                  </a:lnTo>
                  <a:lnTo>
                    <a:pt x="0" y="1329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964">
              <a:extLst>
                <a:ext uri="{FF2B5EF4-FFF2-40B4-BE49-F238E27FC236}">
                  <a16:creationId xmlns:a16="http://schemas.microsoft.com/office/drawing/2014/main" id="{73133C70-817D-726E-B478-F1222C2850E3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3800475" y="2706579"/>
              <a:ext cx="93293" cy="74722"/>
            </a:xfrm>
            <a:custGeom>
              <a:avLst/>
              <a:gdLst/>
              <a:ahLst/>
              <a:cxnLst/>
              <a:rect l="0" t="0" r="0" b="0"/>
              <a:pathLst>
                <a:path w="93293" h="74722">
                  <a:moveTo>
                    <a:pt x="0" y="74721"/>
                  </a:moveTo>
                  <a:lnTo>
                    <a:pt x="0" y="74721"/>
                  </a:lnTo>
                  <a:lnTo>
                    <a:pt x="1058" y="54025"/>
                  </a:lnTo>
                  <a:lnTo>
                    <a:pt x="9132" y="29161"/>
                  </a:lnTo>
                  <a:lnTo>
                    <a:pt x="9409" y="22651"/>
                  </a:lnTo>
                  <a:lnTo>
                    <a:pt x="12296" y="17007"/>
                  </a:lnTo>
                  <a:lnTo>
                    <a:pt x="17716" y="9816"/>
                  </a:lnTo>
                  <a:lnTo>
                    <a:pt x="28768" y="3514"/>
                  </a:lnTo>
                  <a:lnTo>
                    <a:pt x="50504" y="0"/>
                  </a:lnTo>
                  <a:lnTo>
                    <a:pt x="62310" y="2001"/>
                  </a:lnTo>
                  <a:lnTo>
                    <a:pt x="74907" y="9078"/>
                  </a:lnTo>
                  <a:lnTo>
                    <a:pt x="78513" y="11909"/>
                  </a:lnTo>
                  <a:lnTo>
                    <a:pt x="88645" y="31063"/>
                  </a:lnTo>
                  <a:lnTo>
                    <a:pt x="93292" y="51790"/>
                  </a:lnTo>
                  <a:lnTo>
                    <a:pt x="92887" y="56259"/>
                  </a:lnTo>
                  <a:lnTo>
                    <a:pt x="91558" y="59238"/>
                  </a:lnTo>
                  <a:lnTo>
                    <a:pt x="81821" y="69075"/>
                  </a:lnTo>
                  <a:lnTo>
                    <a:pt x="73054" y="72212"/>
                  </a:lnTo>
                  <a:lnTo>
                    <a:pt x="50178" y="74225"/>
                  </a:lnTo>
                  <a:lnTo>
                    <a:pt x="0" y="55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965">
              <a:extLst>
                <a:ext uri="{FF2B5EF4-FFF2-40B4-BE49-F238E27FC236}">
                  <a16:creationId xmlns:a16="http://schemas.microsoft.com/office/drawing/2014/main" id="{B5D8B939-D02F-3243-C065-98F36D35B661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3790950" y="2695967"/>
              <a:ext cx="28576" cy="218684"/>
            </a:xfrm>
            <a:custGeom>
              <a:avLst/>
              <a:gdLst/>
              <a:ahLst/>
              <a:cxnLst/>
              <a:rect l="0" t="0" r="0" b="0"/>
              <a:pathLst>
                <a:path w="28576" h="218684">
                  <a:moveTo>
                    <a:pt x="28575" y="9133"/>
                  </a:moveTo>
                  <a:lnTo>
                    <a:pt x="28575" y="9133"/>
                  </a:lnTo>
                  <a:lnTo>
                    <a:pt x="28575" y="0"/>
                  </a:lnTo>
                  <a:lnTo>
                    <a:pt x="23519" y="36270"/>
                  </a:lnTo>
                  <a:lnTo>
                    <a:pt x="12328" y="83128"/>
                  </a:lnTo>
                  <a:lnTo>
                    <a:pt x="4123" y="121604"/>
                  </a:lnTo>
                  <a:lnTo>
                    <a:pt x="1222" y="162872"/>
                  </a:lnTo>
                  <a:lnTo>
                    <a:pt x="0" y="218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966">
              <a:extLst>
                <a:ext uri="{FF2B5EF4-FFF2-40B4-BE49-F238E27FC236}">
                  <a16:creationId xmlns:a16="http://schemas.microsoft.com/office/drawing/2014/main" id="{E4EFF3B4-508B-F4B1-CC89-A170B86F53E3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3586774" y="2643307"/>
              <a:ext cx="147027" cy="109419"/>
            </a:xfrm>
            <a:custGeom>
              <a:avLst/>
              <a:gdLst/>
              <a:ahLst/>
              <a:cxnLst/>
              <a:rect l="0" t="0" r="0" b="0"/>
              <a:pathLst>
                <a:path w="147027" h="109419">
                  <a:moveTo>
                    <a:pt x="32726" y="42743"/>
                  </a:moveTo>
                  <a:lnTo>
                    <a:pt x="32726" y="42743"/>
                  </a:lnTo>
                  <a:lnTo>
                    <a:pt x="37782" y="47799"/>
                  </a:lnTo>
                  <a:lnTo>
                    <a:pt x="43087" y="50282"/>
                  </a:lnTo>
                  <a:lnTo>
                    <a:pt x="58236" y="53065"/>
                  </a:lnTo>
                  <a:lnTo>
                    <a:pt x="64524" y="57208"/>
                  </a:lnTo>
                  <a:lnTo>
                    <a:pt x="67684" y="57678"/>
                  </a:lnTo>
                  <a:lnTo>
                    <a:pt x="70848" y="56933"/>
                  </a:lnTo>
                  <a:lnTo>
                    <a:pt x="78244" y="54342"/>
                  </a:lnTo>
                  <a:lnTo>
                    <a:pt x="93250" y="51824"/>
                  </a:lnTo>
                  <a:lnTo>
                    <a:pt x="104869" y="44846"/>
                  </a:lnTo>
                  <a:lnTo>
                    <a:pt x="121510" y="29902"/>
                  </a:lnTo>
                  <a:lnTo>
                    <a:pt x="122607" y="26774"/>
                  </a:lnTo>
                  <a:lnTo>
                    <a:pt x="122281" y="23630"/>
                  </a:lnTo>
                  <a:lnTo>
                    <a:pt x="119585" y="14149"/>
                  </a:lnTo>
                  <a:lnTo>
                    <a:pt x="119207" y="10981"/>
                  </a:lnTo>
                  <a:lnTo>
                    <a:pt x="117897" y="8868"/>
                  </a:lnTo>
                  <a:lnTo>
                    <a:pt x="115965" y="7460"/>
                  </a:lnTo>
                  <a:lnTo>
                    <a:pt x="110996" y="5895"/>
                  </a:lnTo>
                  <a:lnTo>
                    <a:pt x="66266" y="0"/>
                  </a:lnTo>
                  <a:lnTo>
                    <a:pt x="39841" y="6089"/>
                  </a:lnTo>
                  <a:lnTo>
                    <a:pt x="21431" y="17629"/>
                  </a:lnTo>
                  <a:lnTo>
                    <a:pt x="7604" y="31158"/>
                  </a:lnTo>
                  <a:lnTo>
                    <a:pt x="1100" y="41474"/>
                  </a:lnTo>
                  <a:lnTo>
                    <a:pt x="0" y="46131"/>
                  </a:lnTo>
                  <a:lnTo>
                    <a:pt x="326" y="50293"/>
                  </a:lnTo>
                  <a:lnTo>
                    <a:pt x="3017" y="64030"/>
                  </a:lnTo>
                  <a:lnTo>
                    <a:pt x="3395" y="69634"/>
                  </a:lnTo>
                  <a:lnTo>
                    <a:pt x="5764" y="74429"/>
                  </a:lnTo>
                  <a:lnTo>
                    <a:pt x="20269" y="87291"/>
                  </a:lnTo>
                  <a:lnTo>
                    <a:pt x="44204" y="101921"/>
                  </a:lnTo>
                  <a:lnTo>
                    <a:pt x="83559" y="107937"/>
                  </a:lnTo>
                  <a:lnTo>
                    <a:pt x="147026" y="1094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967">
              <a:extLst>
                <a:ext uri="{FF2B5EF4-FFF2-40B4-BE49-F238E27FC236}">
                  <a16:creationId xmlns:a16="http://schemas.microsoft.com/office/drawing/2014/main" id="{826B362C-4A9D-78AD-8AC9-96D764C28A2A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3457575" y="2647950"/>
              <a:ext cx="95251" cy="38101"/>
            </a:xfrm>
            <a:custGeom>
              <a:avLst/>
              <a:gdLst/>
              <a:ahLst/>
              <a:cxnLst/>
              <a:rect l="0" t="0" r="0" b="0"/>
              <a:pathLst>
                <a:path w="95251" h="38101">
                  <a:moveTo>
                    <a:pt x="0" y="38100"/>
                  </a:moveTo>
                  <a:lnTo>
                    <a:pt x="0" y="38100"/>
                  </a:lnTo>
                  <a:lnTo>
                    <a:pt x="8662" y="30496"/>
                  </a:lnTo>
                  <a:lnTo>
                    <a:pt x="40704" y="15710"/>
                  </a:lnTo>
                  <a:lnTo>
                    <a:pt x="62564" y="10747"/>
                  </a:lnTo>
                  <a:lnTo>
                    <a:pt x="78980" y="8828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968">
              <a:extLst>
                <a:ext uri="{FF2B5EF4-FFF2-40B4-BE49-F238E27FC236}">
                  <a16:creationId xmlns:a16="http://schemas.microsoft.com/office/drawing/2014/main" id="{8EBDE70C-7887-CA25-7F69-325D0C4F5116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3429151" y="2591701"/>
              <a:ext cx="142725" cy="179891"/>
            </a:xfrm>
            <a:custGeom>
              <a:avLst/>
              <a:gdLst/>
              <a:ahLst/>
              <a:cxnLst/>
              <a:rect l="0" t="0" r="0" b="0"/>
              <a:pathLst>
                <a:path w="142725" h="179891">
                  <a:moveTo>
                    <a:pt x="9374" y="27674"/>
                  </a:moveTo>
                  <a:lnTo>
                    <a:pt x="9374" y="27674"/>
                  </a:lnTo>
                  <a:lnTo>
                    <a:pt x="9374" y="22618"/>
                  </a:lnTo>
                  <a:lnTo>
                    <a:pt x="18506" y="0"/>
                  </a:lnTo>
                  <a:lnTo>
                    <a:pt x="18865" y="38950"/>
                  </a:lnTo>
                  <a:lnTo>
                    <a:pt x="16072" y="85054"/>
                  </a:lnTo>
                  <a:lnTo>
                    <a:pt x="3710" y="131421"/>
                  </a:lnTo>
                  <a:lnTo>
                    <a:pt x="0" y="173003"/>
                  </a:lnTo>
                  <a:lnTo>
                    <a:pt x="1007" y="175360"/>
                  </a:lnTo>
                  <a:lnTo>
                    <a:pt x="2738" y="176931"/>
                  </a:lnTo>
                  <a:lnTo>
                    <a:pt x="4951" y="177979"/>
                  </a:lnTo>
                  <a:lnTo>
                    <a:pt x="35500" y="179890"/>
                  </a:lnTo>
                  <a:lnTo>
                    <a:pt x="77994" y="166800"/>
                  </a:lnTo>
                  <a:lnTo>
                    <a:pt x="142724" y="1514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969">
              <a:extLst>
                <a:ext uri="{FF2B5EF4-FFF2-40B4-BE49-F238E27FC236}">
                  <a16:creationId xmlns:a16="http://schemas.microsoft.com/office/drawing/2014/main" id="{EA33E692-0AA3-5D09-8E52-CE480D70557B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3228975" y="2581275"/>
              <a:ext cx="152401" cy="180811"/>
            </a:xfrm>
            <a:custGeom>
              <a:avLst/>
              <a:gdLst/>
              <a:ahLst/>
              <a:cxnLst/>
              <a:rect l="0" t="0" r="0" b="0"/>
              <a:pathLst>
                <a:path w="152401" h="180811">
                  <a:moveTo>
                    <a:pt x="152400" y="0"/>
                  </a:moveTo>
                  <a:lnTo>
                    <a:pt x="152400" y="0"/>
                  </a:lnTo>
                  <a:lnTo>
                    <a:pt x="147344" y="5056"/>
                  </a:lnTo>
                  <a:lnTo>
                    <a:pt x="100350" y="22390"/>
                  </a:lnTo>
                  <a:lnTo>
                    <a:pt x="69751" y="30583"/>
                  </a:lnTo>
                  <a:lnTo>
                    <a:pt x="54583" y="41672"/>
                  </a:lnTo>
                  <a:lnTo>
                    <a:pt x="50717" y="47802"/>
                  </a:lnTo>
                  <a:lnTo>
                    <a:pt x="48236" y="55303"/>
                  </a:lnTo>
                  <a:lnTo>
                    <a:pt x="49090" y="55919"/>
                  </a:lnTo>
                  <a:lnTo>
                    <a:pt x="55880" y="56988"/>
                  </a:lnTo>
                  <a:lnTo>
                    <a:pt x="56585" y="59900"/>
                  </a:lnTo>
                  <a:lnTo>
                    <a:pt x="56774" y="62158"/>
                  </a:lnTo>
                  <a:lnTo>
                    <a:pt x="57957" y="63664"/>
                  </a:lnTo>
                  <a:lnTo>
                    <a:pt x="62095" y="65337"/>
                  </a:lnTo>
                  <a:lnTo>
                    <a:pt x="77166" y="67655"/>
                  </a:lnTo>
                  <a:lnTo>
                    <a:pt x="93873" y="77021"/>
                  </a:lnTo>
                  <a:lnTo>
                    <a:pt x="117441" y="92990"/>
                  </a:lnTo>
                  <a:lnTo>
                    <a:pt x="120988" y="98831"/>
                  </a:lnTo>
                  <a:lnTo>
                    <a:pt x="123803" y="114138"/>
                  </a:lnTo>
                  <a:lnTo>
                    <a:pt x="123825" y="128764"/>
                  </a:lnTo>
                  <a:lnTo>
                    <a:pt x="121003" y="134134"/>
                  </a:lnTo>
                  <a:lnTo>
                    <a:pt x="117279" y="140048"/>
                  </a:lnTo>
                  <a:lnTo>
                    <a:pt x="114889" y="152469"/>
                  </a:lnTo>
                  <a:lnTo>
                    <a:pt x="114693" y="155621"/>
                  </a:lnTo>
                  <a:lnTo>
                    <a:pt x="111652" y="161945"/>
                  </a:lnTo>
                  <a:lnTo>
                    <a:pt x="109360" y="165113"/>
                  </a:lnTo>
                  <a:lnTo>
                    <a:pt x="96020" y="174629"/>
                  </a:lnTo>
                  <a:lnTo>
                    <a:pt x="67063" y="179722"/>
                  </a:lnTo>
                  <a:lnTo>
                    <a:pt x="45337" y="180810"/>
                  </a:lnTo>
                  <a:lnTo>
                    <a:pt x="9076" y="172759"/>
                  </a:lnTo>
                  <a:lnTo>
                    <a:pt x="6051" y="171265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970">
              <a:extLst>
                <a:ext uri="{FF2B5EF4-FFF2-40B4-BE49-F238E27FC236}">
                  <a16:creationId xmlns:a16="http://schemas.microsoft.com/office/drawing/2014/main" id="{6DAE7469-F188-AF1C-5522-24E801F82F37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2962278" y="2305050"/>
              <a:ext cx="5893716" cy="419101"/>
            </a:xfrm>
            <a:custGeom>
              <a:avLst/>
              <a:gdLst/>
              <a:ahLst/>
              <a:cxnLst/>
              <a:rect l="0" t="0" r="0" b="0"/>
              <a:pathLst>
                <a:path w="5893716" h="419101">
                  <a:moveTo>
                    <a:pt x="9522" y="409575"/>
                  </a:moveTo>
                  <a:lnTo>
                    <a:pt x="9522" y="409575"/>
                  </a:lnTo>
                  <a:lnTo>
                    <a:pt x="9522" y="418984"/>
                  </a:lnTo>
                  <a:lnTo>
                    <a:pt x="19012" y="419100"/>
                  </a:lnTo>
                  <a:lnTo>
                    <a:pt x="13980" y="419100"/>
                  </a:lnTo>
                  <a:lnTo>
                    <a:pt x="12494" y="418042"/>
                  </a:lnTo>
                  <a:lnTo>
                    <a:pt x="11503" y="416278"/>
                  </a:lnTo>
                  <a:lnTo>
                    <a:pt x="10843" y="414044"/>
                  </a:lnTo>
                  <a:lnTo>
                    <a:pt x="15270" y="397366"/>
                  </a:lnTo>
                  <a:lnTo>
                    <a:pt x="14413" y="395085"/>
                  </a:lnTo>
                  <a:lnTo>
                    <a:pt x="12782" y="393565"/>
                  </a:lnTo>
                  <a:lnTo>
                    <a:pt x="10971" y="389054"/>
                  </a:lnTo>
                  <a:lnTo>
                    <a:pt x="9560" y="348728"/>
                  </a:lnTo>
                  <a:lnTo>
                    <a:pt x="8480" y="333849"/>
                  </a:lnTo>
                  <a:lnTo>
                    <a:pt x="1323" y="306992"/>
                  </a:lnTo>
                  <a:lnTo>
                    <a:pt x="20" y="260084"/>
                  </a:lnTo>
                  <a:lnTo>
                    <a:pt x="0" y="239383"/>
                  </a:lnTo>
                  <a:lnTo>
                    <a:pt x="2821" y="230570"/>
                  </a:lnTo>
                  <a:lnTo>
                    <a:pt x="6544" y="222067"/>
                  </a:lnTo>
                  <a:lnTo>
                    <a:pt x="9445" y="177888"/>
                  </a:lnTo>
                  <a:lnTo>
                    <a:pt x="9487" y="169725"/>
                  </a:lnTo>
                  <a:lnTo>
                    <a:pt x="10557" y="167125"/>
                  </a:lnTo>
                  <a:lnTo>
                    <a:pt x="12329" y="165392"/>
                  </a:lnTo>
                  <a:lnTo>
                    <a:pt x="14568" y="164236"/>
                  </a:lnTo>
                  <a:lnTo>
                    <a:pt x="16061" y="162407"/>
                  </a:lnTo>
                  <a:lnTo>
                    <a:pt x="18654" y="153927"/>
                  </a:lnTo>
                  <a:lnTo>
                    <a:pt x="13874" y="142740"/>
                  </a:lnTo>
                  <a:lnTo>
                    <a:pt x="13482" y="138551"/>
                  </a:lnTo>
                  <a:lnTo>
                    <a:pt x="19045" y="96624"/>
                  </a:lnTo>
                  <a:lnTo>
                    <a:pt x="20104" y="96166"/>
                  </a:lnTo>
                  <a:lnTo>
                    <a:pt x="60879" y="92444"/>
                  </a:lnTo>
                  <a:lnTo>
                    <a:pt x="101040" y="81996"/>
                  </a:lnTo>
                  <a:lnTo>
                    <a:pt x="147623" y="76286"/>
                  </a:lnTo>
                  <a:lnTo>
                    <a:pt x="190691" y="68887"/>
                  </a:lnTo>
                  <a:lnTo>
                    <a:pt x="223392" y="67658"/>
                  </a:lnTo>
                  <a:lnTo>
                    <a:pt x="259092" y="67112"/>
                  </a:lnTo>
                  <a:lnTo>
                    <a:pt x="296125" y="66869"/>
                  </a:lnTo>
                  <a:lnTo>
                    <a:pt x="334810" y="66761"/>
                  </a:lnTo>
                  <a:lnTo>
                    <a:pt x="376697" y="66713"/>
                  </a:lnTo>
                  <a:lnTo>
                    <a:pt x="421704" y="66686"/>
                  </a:lnTo>
                  <a:lnTo>
                    <a:pt x="453064" y="66680"/>
                  </a:lnTo>
                  <a:lnTo>
                    <a:pt x="488168" y="66677"/>
                  </a:lnTo>
                  <a:lnTo>
                    <a:pt x="524937" y="66676"/>
                  </a:lnTo>
                  <a:lnTo>
                    <a:pt x="562445" y="66676"/>
                  </a:lnTo>
                  <a:lnTo>
                    <a:pt x="597107" y="65617"/>
                  </a:lnTo>
                  <a:lnTo>
                    <a:pt x="637646" y="60129"/>
                  </a:lnTo>
                  <a:lnTo>
                    <a:pt x="670747" y="58474"/>
                  </a:lnTo>
                  <a:lnTo>
                    <a:pt x="706624" y="54916"/>
                  </a:lnTo>
                  <a:lnTo>
                    <a:pt x="741620" y="50866"/>
                  </a:lnTo>
                  <a:lnTo>
                    <a:pt x="783005" y="48585"/>
                  </a:lnTo>
                  <a:lnTo>
                    <a:pt x="822670" y="44992"/>
                  </a:lnTo>
                  <a:lnTo>
                    <a:pt x="863935" y="40142"/>
                  </a:lnTo>
                  <a:lnTo>
                    <a:pt x="899377" y="39008"/>
                  </a:lnTo>
                  <a:lnTo>
                    <a:pt x="939825" y="38504"/>
                  </a:lnTo>
                  <a:lnTo>
                    <a:pt x="979673" y="38279"/>
                  </a:lnTo>
                  <a:lnTo>
                    <a:pt x="1016433" y="37122"/>
                  </a:lnTo>
                  <a:lnTo>
                    <a:pt x="1046882" y="33079"/>
                  </a:lnTo>
                  <a:lnTo>
                    <a:pt x="1082994" y="30577"/>
                  </a:lnTo>
                  <a:lnTo>
                    <a:pt x="1120562" y="29465"/>
                  </a:lnTo>
                  <a:lnTo>
                    <a:pt x="1165512" y="28839"/>
                  </a:lnTo>
                  <a:lnTo>
                    <a:pt x="1204584" y="28653"/>
                  </a:lnTo>
                  <a:lnTo>
                    <a:pt x="1246767" y="28590"/>
                  </a:lnTo>
                  <a:lnTo>
                    <a:pt x="1290730" y="23522"/>
                  </a:lnTo>
                  <a:lnTo>
                    <a:pt x="1327646" y="20375"/>
                  </a:lnTo>
                  <a:lnTo>
                    <a:pt x="1365395" y="19442"/>
                  </a:lnTo>
                  <a:lnTo>
                    <a:pt x="1399179" y="19225"/>
                  </a:lnTo>
                  <a:lnTo>
                    <a:pt x="1434656" y="18069"/>
                  </a:lnTo>
                  <a:lnTo>
                    <a:pt x="1473537" y="12527"/>
                  </a:lnTo>
                  <a:lnTo>
                    <a:pt x="1511398" y="10414"/>
                  </a:lnTo>
                  <a:lnTo>
                    <a:pt x="1549427" y="9789"/>
                  </a:lnTo>
                  <a:lnTo>
                    <a:pt x="1587506" y="9603"/>
                  </a:lnTo>
                  <a:lnTo>
                    <a:pt x="1625600" y="9548"/>
                  </a:lnTo>
                  <a:lnTo>
                    <a:pt x="1663698" y="9532"/>
                  </a:lnTo>
                  <a:lnTo>
                    <a:pt x="1701797" y="9527"/>
                  </a:lnTo>
                  <a:lnTo>
                    <a:pt x="1740955" y="9526"/>
                  </a:lnTo>
                  <a:lnTo>
                    <a:pt x="1770353" y="9525"/>
                  </a:lnTo>
                  <a:lnTo>
                    <a:pt x="1809525" y="9525"/>
                  </a:lnTo>
                  <a:lnTo>
                    <a:pt x="1850923" y="9525"/>
                  </a:lnTo>
                  <a:lnTo>
                    <a:pt x="1898030" y="9525"/>
                  </a:lnTo>
                  <a:lnTo>
                    <a:pt x="1939857" y="9525"/>
                  </a:lnTo>
                  <a:lnTo>
                    <a:pt x="1985293" y="9525"/>
                  </a:lnTo>
                  <a:lnTo>
                    <a:pt x="2031211" y="9525"/>
                  </a:lnTo>
                  <a:lnTo>
                    <a:pt x="2073157" y="9525"/>
                  </a:lnTo>
                  <a:lnTo>
                    <a:pt x="2118629" y="9525"/>
                  </a:lnTo>
                  <a:lnTo>
                    <a:pt x="2165616" y="9525"/>
                  </a:lnTo>
                  <a:lnTo>
                    <a:pt x="2213051" y="9525"/>
                  </a:lnTo>
                  <a:lnTo>
                    <a:pt x="2244757" y="9525"/>
                  </a:lnTo>
                  <a:lnTo>
                    <a:pt x="2279310" y="9525"/>
                  </a:lnTo>
                  <a:lnTo>
                    <a:pt x="2314775" y="9525"/>
                  </a:lnTo>
                  <a:lnTo>
                    <a:pt x="2348176" y="9525"/>
                  </a:lnTo>
                  <a:lnTo>
                    <a:pt x="2380661" y="9525"/>
                  </a:lnTo>
                  <a:lnTo>
                    <a:pt x="2412737" y="8467"/>
                  </a:lnTo>
                  <a:lnTo>
                    <a:pt x="2444631" y="4469"/>
                  </a:lnTo>
                  <a:lnTo>
                    <a:pt x="2476445" y="1986"/>
                  </a:lnTo>
                  <a:lnTo>
                    <a:pt x="2509282" y="883"/>
                  </a:lnTo>
                  <a:lnTo>
                    <a:pt x="2545043" y="392"/>
                  </a:lnTo>
                  <a:lnTo>
                    <a:pt x="2579281" y="174"/>
                  </a:lnTo>
                  <a:lnTo>
                    <a:pt x="2613196" y="78"/>
                  </a:lnTo>
                  <a:lnTo>
                    <a:pt x="2649435" y="34"/>
                  </a:lnTo>
                  <a:lnTo>
                    <a:pt x="2686709" y="15"/>
                  </a:lnTo>
                  <a:lnTo>
                    <a:pt x="2723383" y="7"/>
                  </a:lnTo>
                  <a:lnTo>
                    <a:pt x="2757321" y="3"/>
                  </a:lnTo>
                  <a:lnTo>
                    <a:pt x="2792866" y="1"/>
                  </a:lnTo>
                  <a:lnTo>
                    <a:pt x="2828772" y="1"/>
                  </a:lnTo>
                  <a:lnTo>
                    <a:pt x="2862370" y="0"/>
                  </a:lnTo>
                  <a:lnTo>
                    <a:pt x="2897763" y="0"/>
                  </a:lnTo>
                  <a:lnTo>
                    <a:pt x="2934660" y="0"/>
                  </a:lnTo>
                  <a:lnTo>
                    <a:pt x="2972225" y="0"/>
                  </a:lnTo>
                  <a:lnTo>
                    <a:pt x="3010087" y="2822"/>
                  </a:lnTo>
                  <a:lnTo>
                    <a:pt x="3048081" y="6546"/>
                  </a:lnTo>
                  <a:lnTo>
                    <a:pt x="3086134" y="8201"/>
                  </a:lnTo>
                  <a:lnTo>
                    <a:pt x="3124214" y="8937"/>
                  </a:lnTo>
                  <a:lnTo>
                    <a:pt x="3162305" y="9264"/>
                  </a:lnTo>
                  <a:lnTo>
                    <a:pt x="3200400" y="9409"/>
                  </a:lnTo>
                  <a:lnTo>
                    <a:pt x="3238498" y="9473"/>
                  </a:lnTo>
                  <a:lnTo>
                    <a:pt x="3276597" y="10560"/>
                  </a:lnTo>
                  <a:lnTo>
                    <a:pt x="3314697" y="14571"/>
                  </a:lnTo>
                  <a:lnTo>
                    <a:pt x="3352797" y="17059"/>
                  </a:lnTo>
                  <a:lnTo>
                    <a:pt x="3390897" y="18165"/>
                  </a:lnTo>
                  <a:lnTo>
                    <a:pt x="3428997" y="18657"/>
                  </a:lnTo>
                  <a:lnTo>
                    <a:pt x="3464275" y="18875"/>
                  </a:lnTo>
                  <a:lnTo>
                    <a:pt x="3498652" y="20031"/>
                  </a:lnTo>
                  <a:lnTo>
                    <a:pt x="3535096" y="24072"/>
                  </a:lnTo>
                  <a:lnTo>
                    <a:pt x="3572460" y="26574"/>
                  </a:lnTo>
                  <a:lnTo>
                    <a:pt x="3609176" y="27686"/>
                  </a:lnTo>
                  <a:lnTo>
                    <a:pt x="3643132" y="28180"/>
                  </a:lnTo>
                  <a:lnTo>
                    <a:pt x="3681506" y="28399"/>
                  </a:lnTo>
                  <a:lnTo>
                    <a:pt x="3722198" y="29555"/>
                  </a:lnTo>
                  <a:lnTo>
                    <a:pt x="3761450" y="33597"/>
                  </a:lnTo>
                  <a:lnTo>
                    <a:pt x="3800062" y="36099"/>
                  </a:lnTo>
                  <a:lnTo>
                    <a:pt x="3838390" y="37211"/>
                  </a:lnTo>
                  <a:lnTo>
                    <a:pt x="3876591" y="37705"/>
                  </a:lnTo>
                  <a:lnTo>
                    <a:pt x="3914736" y="40746"/>
                  </a:lnTo>
                  <a:lnTo>
                    <a:pt x="3952856" y="44568"/>
                  </a:lnTo>
                  <a:lnTo>
                    <a:pt x="3990965" y="46266"/>
                  </a:lnTo>
                  <a:lnTo>
                    <a:pt x="4029069" y="47021"/>
                  </a:lnTo>
                  <a:lnTo>
                    <a:pt x="4067170" y="48415"/>
                  </a:lnTo>
                  <a:lnTo>
                    <a:pt x="4105271" y="52562"/>
                  </a:lnTo>
                  <a:lnTo>
                    <a:pt x="4143372" y="55111"/>
                  </a:lnTo>
                  <a:lnTo>
                    <a:pt x="4180414" y="57302"/>
                  </a:lnTo>
                  <a:lnTo>
                    <a:pt x="4214516" y="61804"/>
                  </a:lnTo>
                  <a:lnTo>
                    <a:pt x="4252955" y="64510"/>
                  </a:lnTo>
                  <a:lnTo>
                    <a:pt x="4293675" y="65713"/>
                  </a:lnTo>
                  <a:lnTo>
                    <a:pt x="4332941" y="66247"/>
                  </a:lnTo>
                  <a:lnTo>
                    <a:pt x="4368736" y="66485"/>
                  </a:lnTo>
                  <a:lnTo>
                    <a:pt x="4403341" y="67649"/>
                  </a:lnTo>
                  <a:lnTo>
                    <a:pt x="4439890" y="71694"/>
                  </a:lnTo>
                  <a:lnTo>
                    <a:pt x="4474477" y="74197"/>
                  </a:lnTo>
                  <a:lnTo>
                    <a:pt x="4508547" y="75310"/>
                  </a:lnTo>
                  <a:lnTo>
                    <a:pt x="4544855" y="75804"/>
                  </a:lnTo>
                  <a:lnTo>
                    <a:pt x="4579337" y="76024"/>
                  </a:lnTo>
                  <a:lnTo>
                    <a:pt x="4612301" y="77180"/>
                  </a:lnTo>
                  <a:lnTo>
                    <a:pt x="4644591" y="81222"/>
                  </a:lnTo>
                  <a:lnTo>
                    <a:pt x="4679402" y="83724"/>
                  </a:lnTo>
                  <a:lnTo>
                    <a:pt x="4714983" y="84836"/>
                  </a:lnTo>
                  <a:lnTo>
                    <a:pt x="4748435" y="85330"/>
                  </a:lnTo>
                  <a:lnTo>
                    <a:pt x="4780942" y="88371"/>
                  </a:lnTo>
                  <a:lnTo>
                    <a:pt x="4813029" y="92193"/>
                  </a:lnTo>
                  <a:lnTo>
                    <a:pt x="4844928" y="93891"/>
                  </a:lnTo>
                  <a:lnTo>
                    <a:pt x="4879567" y="94646"/>
                  </a:lnTo>
                  <a:lnTo>
                    <a:pt x="4915070" y="96040"/>
                  </a:lnTo>
                  <a:lnTo>
                    <a:pt x="4948487" y="100187"/>
                  </a:lnTo>
                  <a:lnTo>
                    <a:pt x="4980979" y="102736"/>
                  </a:lnTo>
                  <a:lnTo>
                    <a:pt x="5013058" y="103869"/>
                  </a:lnTo>
                  <a:lnTo>
                    <a:pt x="5044955" y="104372"/>
                  </a:lnTo>
                  <a:lnTo>
                    <a:pt x="5076770" y="107418"/>
                  </a:lnTo>
                  <a:lnTo>
                    <a:pt x="5108550" y="111241"/>
                  </a:lnTo>
                  <a:lnTo>
                    <a:pt x="5140312" y="112941"/>
                  </a:lnTo>
                  <a:lnTo>
                    <a:pt x="5172067" y="113696"/>
                  </a:lnTo>
                  <a:lnTo>
                    <a:pt x="5216873" y="114121"/>
                  </a:lnTo>
                  <a:lnTo>
                    <a:pt x="5259782" y="117069"/>
                  </a:lnTo>
                  <a:lnTo>
                    <a:pt x="5303187" y="121823"/>
                  </a:lnTo>
                  <a:lnTo>
                    <a:pt x="5342859" y="126054"/>
                  </a:lnTo>
                  <a:lnTo>
                    <a:pt x="5381426" y="131188"/>
                  </a:lnTo>
                  <a:lnTo>
                    <a:pt x="5422485" y="132710"/>
                  </a:lnTo>
                  <a:lnTo>
                    <a:pt x="5462522" y="135982"/>
                  </a:lnTo>
                  <a:lnTo>
                    <a:pt x="5509550" y="141513"/>
                  </a:lnTo>
                  <a:lnTo>
                    <a:pt x="5546997" y="142471"/>
                  </a:lnTo>
                  <a:lnTo>
                    <a:pt x="5593148" y="149341"/>
                  </a:lnTo>
                  <a:lnTo>
                    <a:pt x="5624858" y="151040"/>
                  </a:lnTo>
                  <a:lnTo>
                    <a:pt x="5657296" y="151796"/>
                  </a:lnTo>
                  <a:lnTo>
                    <a:pt x="5689352" y="153190"/>
                  </a:lnTo>
                  <a:lnTo>
                    <a:pt x="5733975" y="158866"/>
                  </a:lnTo>
                  <a:lnTo>
                    <a:pt x="5775269" y="161321"/>
                  </a:lnTo>
                  <a:lnTo>
                    <a:pt x="5811173" y="161746"/>
                  </a:lnTo>
                  <a:lnTo>
                    <a:pt x="5856173" y="161890"/>
                  </a:lnTo>
                  <a:lnTo>
                    <a:pt x="5888357" y="161922"/>
                  </a:lnTo>
                  <a:lnTo>
                    <a:pt x="5890896" y="160865"/>
                  </a:lnTo>
                  <a:lnTo>
                    <a:pt x="5892587" y="159101"/>
                  </a:lnTo>
                  <a:lnTo>
                    <a:pt x="5893715" y="156867"/>
                  </a:lnTo>
                  <a:lnTo>
                    <a:pt x="5893409" y="155378"/>
                  </a:lnTo>
                  <a:lnTo>
                    <a:pt x="5886447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SMARTInkShape-Group159">
            <a:extLst>
              <a:ext uri="{FF2B5EF4-FFF2-40B4-BE49-F238E27FC236}">
                <a16:creationId xmlns:a16="http://schemas.microsoft.com/office/drawing/2014/main" id="{E482B064-E1C0-9503-3182-146A434DEA24}"/>
              </a:ext>
            </a:extLst>
          </p:cNvPr>
          <p:cNvGrpSpPr/>
          <p:nvPr/>
        </p:nvGrpSpPr>
        <p:grpSpPr>
          <a:xfrm>
            <a:off x="4593149" y="2573173"/>
            <a:ext cx="243036" cy="250129"/>
            <a:chOff x="4593149" y="2573173"/>
            <a:chExt cx="243036" cy="250129"/>
          </a:xfrm>
        </p:grpSpPr>
        <p:sp>
          <p:nvSpPr>
            <p:cNvPr id="146" name="SMARTInkShape-971">
              <a:extLst>
                <a:ext uri="{FF2B5EF4-FFF2-40B4-BE49-F238E27FC236}">
                  <a16:creationId xmlns:a16="http://schemas.microsoft.com/office/drawing/2014/main" id="{17A5FD8A-0D99-30F2-02C7-BBAB180DAA16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4593149" y="2573173"/>
              <a:ext cx="243036" cy="250129"/>
            </a:xfrm>
            <a:custGeom>
              <a:avLst/>
              <a:gdLst/>
              <a:ahLst/>
              <a:cxnLst/>
              <a:rect l="0" t="0" r="0" b="0"/>
              <a:pathLst>
                <a:path w="243036" h="250129">
                  <a:moveTo>
                    <a:pt x="178876" y="46202"/>
                  </a:moveTo>
                  <a:lnTo>
                    <a:pt x="178876" y="46202"/>
                  </a:lnTo>
                  <a:lnTo>
                    <a:pt x="178876" y="28868"/>
                  </a:lnTo>
                  <a:lnTo>
                    <a:pt x="165619" y="14045"/>
                  </a:lnTo>
                  <a:lnTo>
                    <a:pt x="151430" y="4807"/>
                  </a:lnTo>
                  <a:lnTo>
                    <a:pt x="133819" y="423"/>
                  </a:lnTo>
                  <a:lnTo>
                    <a:pt x="107848" y="0"/>
                  </a:lnTo>
                  <a:lnTo>
                    <a:pt x="70419" y="11833"/>
                  </a:lnTo>
                  <a:lnTo>
                    <a:pt x="49182" y="23518"/>
                  </a:lnTo>
                  <a:lnTo>
                    <a:pt x="21122" y="54068"/>
                  </a:lnTo>
                  <a:lnTo>
                    <a:pt x="13514" y="67690"/>
                  </a:lnTo>
                  <a:lnTo>
                    <a:pt x="1414" y="107521"/>
                  </a:lnTo>
                  <a:lnTo>
                    <a:pt x="0" y="134220"/>
                  </a:lnTo>
                  <a:lnTo>
                    <a:pt x="6872" y="167414"/>
                  </a:lnTo>
                  <a:lnTo>
                    <a:pt x="28533" y="207195"/>
                  </a:lnTo>
                  <a:lnTo>
                    <a:pt x="48957" y="224666"/>
                  </a:lnTo>
                  <a:lnTo>
                    <a:pt x="91908" y="241929"/>
                  </a:lnTo>
                  <a:lnTo>
                    <a:pt x="126532" y="250128"/>
                  </a:lnTo>
                  <a:lnTo>
                    <a:pt x="163911" y="247311"/>
                  </a:lnTo>
                  <a:lnTo>
                    <a:pt x="184924" y="244592"/>
                  </a:lnTo>
                  <a:lnTo>
                    <a:pt x="208656" y="231161"/>
                  </a:lnTo>
                  <a:lnTo>
                    <a:pt x="222450" y="219775"/>
                  </a:lnTo>
                  <a:lnTo>
                    <a:pt x="237060" y="191352"/>
                  </a:lnTo>
                  <a:lnTo>
                    <a:pt x="243035" y="146007"/>
                  </a:lnTo>
                  <a:lnTo>
                    <a:pt x="238788" y="113490"/>
                  </a:lnTo>
                  <a:lnTo>
                    <a:pt x="223872" y="69724"/>
                  </a:lnTo>
                  <a:lnTo>
                    <a:pt x="208906" y="49761"/>
                  </a:lnTo>
                  <a:lnTo>
                    <a:pt x="191066" y="35497"/>
                  </a:lnTo>
                  <a:lnTo>
                    <a:pt x="155043" y="20712"/>
                  </a:lnTo>
                  <a:lnTo>
                    <a:pt x="121726" y="17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972">
              <a:extLst>
                <a:ext uri="{FF2B5EF4-FFF2-40B4-BE49-F238E27FC236}">
                  <a16:creationId xmlns:a16="http://schemas.microsoft.com/office/drawing/2014/main" id="{9C543349-DEE0-CDDE-399B-6F27422F03C2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4700761" y="2642462"/>
              <a:ext cx="19603" cy="129314"/>
            </a:xfrm>
            <a:custGeom>
              <a:avLst/>
              <a:gdLst/>
              <a:ahLst/>
              <a:cxnLst/>
              <a:rect l="0" t="0" r="0" b="0"/>
              <a:pathLst>
                <a:path w="19603" h="129314">
                  <a:moveTo>
                    <a:pt x="14114" y="5488"/>
                  </a:moveTo>
                  <a:lnTo>
                    <a:pt x="14114" y="5488"/>
                  </a:lnTo>
                  <a:lnTo>
                    <a:pt x="14114" y="432"/>
                  </a:lnTo>
                  <a:lnTo>
                    <a:pt x="15172" y="0"/>
                  </a:lnTo>
                  <a:lnTo>
                    <a:pt x="19170" y="2343"/>
                  </a:lnTo>
                  <a:lnTo>
                    <a:pt x="19602" y="4450"/>
                  </a:lnTo>
                  <a:lnTo>
                    <a:pt x="15045" y="23526"/>
                  </a:lnTo>
                  <a:lnTo>
                    <a:pt x="11415" y="63759"/>
                  </a:lnTo>
                  <a:lnTo>
                    <a:pt x="0" y="101748"/>
                  </a:lnTo>
                  <a:lnTo>
                    <a:pt x="4589" y="1293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SMARTInkShape-Group160">
            <a:extLst>
              <a:ext uri="{FF2B5EF4-FFF2-40B4-BE49-F238E27FC236}">
                <a16:creationId xmlns:a16="http://schemas.microsoft.com/office/drawing/2014/main" id="{0F73B7E4-BE8F-CEA7-9DA6-C9F49C3A4DC2}"/>
              </a:ext>
            </a:extLst>
          </p:cNvPr>
          <p:cNvGrpSpPr/>
          <p:nvPr/>
        </p:nvGrpSpPr>
        <p:grpSpPr>
          <a:xfrm>
            <a:off x="5153025" y="2558690"/>
            <a:ext cx="676276" cy="317861"/>
            <a:chOff x="5153025" y="2558690"/>
            <a:chExt cx="676276" cy="317861"/>
          </a:xfrm>
        </p:grpSpPr>
        <p:sp>
          <p:nvSpPr>
            <p:cNvPr id="149" name="SMARTInkShape-973">
              <a:extLst>
                <a:ext uri="{FF2B5EF4-FFF2-40B4-BE49-F238E27FC236}">
                  <a16:creationId xmlns:a16="http://schemas.microsoft.com/office/drawing/2014/main" id="{C5BD01A3-4525-8C6A-0F97-9899B26FE80D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5697488" y="2558690"/>
              <a:ext cx="131813" cy="308170"/>
            </a:xfrm>
            <a:custGeom>
              <a:avLst/>
              <a:gdLst/>
              <a:ahLst/>
              <a:cxnLst/>
              <a:rect l="0" t="0" r="0" b="0"/>
              <a:pathLst>
                <a:path w="131813" h="308170">
                  <a:moveTo>
                    <a:pt x="112762" y="251185"/>
                  </a:moveTo>
                  <a:lnTo>
                    <a:pt x="112762" y="251185"/>
                  </a:lnTo>
                  <a:lnTo>
                    <a:pt x="112762" y="246129"/>
                  </a:lnTo>
                  <a:lnTo>
                    <a:pt x="107706" y="232871"/>
                  </a:lnTo>
                  <a:lnTo>
                    <a:pt x="99505" y="220594"/>
                  </a:lnTo>
                  <a:lnTo>
                    <a:pt x="90642" y="216422"/>
                  </a:lnTo>
                  <a:lnTo>
                    <a:pt x="85316" y="215310"/>
                  </a:lnTo>
                  <a:lnTo>
                    <a:pt x="73752" y="216896"/>
                  </a:lnTo>
                  <a:lnTo>
                    <a:pt x="61557" y="222187"/>
                  </a:lnTo>
                  <a:lnTo>
                    <a:pt x="24885" y="248334"/>
                  </a:lnTo>
                  <a:lnTo>
                    <a:pt x="13464" y="263863"/>
                  </a:lnTo>
                  <a:lnTo>
                    <a:pt x="6246" y="279128"/>
                  </a:lnTo>
                  <a:lnTo>
                    <a:pt x="1922" y="285829"/>
                  </a:lnTo>
                  <a:lnTo>
                    <a:pt x="0" y="292335"/>
                  </a:lnTo>
                  <a:lnTo>
                    <a:pt x="546" y="295552"/>
                  </a:lnTo>
                  <a:lnTo>
                    <a:pt x="6798" y="306442"/>
                  </a:lnTo>
                  <a:lnTo>
                    <a:pt x="10281" y="307494"/>
                  </a:lnTo>
                  <a:lnTo>
                    <a:pt x="21140" y="308169"/>
                  </a:lnTo>
                  <a:lnTo>
                    <a:pt x="35404" y="303229"/>
                  </a:lnTo>
                  <a:lnTo>
                    <a:pt x="66607" y="269538"/>
                  </a:lnTo>
                  <a:lnTo>
                    <a:pt x="80676" y="225491"/>
                  </a:lnTo>
                  <a:lnTo>
                    <a:pt x="90437" y="187598"/>
                  </a:lnTo>
                  <a:lnTo>
                    <a:pt x="100033" y="149559"/>
                  </a:lnTo>
                  <a:lnTo>
                    <a:pt x="108520" y="111477"/>
                  </a:lnTo>
                  <a:lnTo>
                    <a:pt x="114746" y="66327"/>
                  </a:lnTo>
                  <a:lnTo>
                    <a:pt x="122352" y="24190"/>
                  </a:lnTo>
                  <a:lnTo>
                    <a:pt x="130842" y="0"/>
                  </a:lnTo>
                  <a:lnTo>
                    <a:pt x="131812" y="35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974">
              <a:extLst>
                <a:ext uri="{FF2B5EF4-FFF2-40B4-BE49-F238E27FC236}">
                  <a16:creationId xmlns:a16="http://schemas.microsoft.com/office/drawing/2014/main" id="{05FD17AE-9222-E03E-5CE7-D13544117A75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5476875" y="2745081"/>
              <a:ext cx="190501" cy="112420"/>
            </a:xfrm>
            <a:custGeom>
              <a:avLst/>
              <a:gdLst/>
              <a:ahLst/>
              <a:cxnLst/>
              <a:rect l="0" t="0" r="0" b="0"/>
              <a:pathLst>
                <a:path w="190501" h="112420">
                  <a:moveTo>
                    <a:pt x="0" y="64794"/>
                  </a:moveTo>
                  <a:lnTo>
                    <a:pt x="0" y="64794"/>
                  </a:lnTo>
                  <a:lnTo>
                    <a:pt x="0" y="59738"/>
                  </a:lnTo>
                  <a:lnTo>
                    <a:pt x="2822" y="54433"/>
                  </a:lnTo>
                  <a:lnTo>
                    <a:pt x="6545" y="48548"/>
                  </a:lnTo>
                  <a:lnTo>
                    <a:pt x="8201" y="42404"/>
                  </a:lnTo>
                  <a:lnTo>
                    <a:pt x="14581" y="36146"/>
                  </a:lnTo>
                  <a:lnTo>
                    <a:pt x="57116" y="941"/>
                  </a:lnTo>
                  <a:lnTo>
                    <a:pt x="60302" y="0"/>
                  </a:lnTo>
                  <a:lnTo>
                    <a:pt x="62426" y="431"/>
                  </a:lnTo>
                  <a:lnTo>
                    <a:pt x="63843" y="1777"/>
                  </a:lnTo>
                  <a:lnTo>
                    <a:pt x="66475" y="6095"/>
                  </a:lnTo>
                  <a:lnTo>
                    <a:pt x="72848" y="14476"/>
                  </a:lnTo>
                  <a:lnTo>
                    <a:pt x="74711" y="20558"/>
                  </a:lnTo>
                  <a:lnTo>
                    <a:pt x="76183" y="67444"/>
                  </a:lnTo>
                  <a:lnTo>
                    <a:pt x="76200" y="93228"/>
                  </a:lnTo>
                  <a:lnTo>
                    <a:pt x="90389" y="93365"/>
                  </a:lnTo>
                  <a:lnTo>
                    <a:pt x="95912" y="87723"/>
                  </a:lnTo>
                  <a:lnTo>
                    <a:pt x="101893" y="80276"/>
                  </a:lnTo>
                  <a:lnTo>
                    <a:pt x="111212" y="73968"/>
                  </a:lnTo>
                  <a:lnTo>
                    <a:pt x="147374" y="31746"/>
                  </a:lnTo>
                  <a:lnTo>
                    <a:pt x="152988" y="28939"/>
                  </a:lnTo>
                  <a:lnTo>
                    <a:pt x="155968" y="28191"/>
                  </a:lnTo>
                  <a:lnTo>
                    <a:pt x="159012" y="28750"/>
                  </a:lnTo>
                  <a:lnTo>
                    <a:pt x="168353" y="34594"/>
                  </a:lnTo>
                  <a:lnTo>
                    <a:pt x="174659" y="40083"/>
                  </a:lnTo>
                  <a:lnTo>
                    <a:pt x="178168" y="46050"/>
                  </a:lnTo>
                  <a:lnTo>
                    <a:pt x="180421" y="58504"/>
                  </a:lnTo>
                  <a:lnTo>
                    <a:pt x="182025" y="96741"/>
                  </a:lnTo>
                  <a:lnTo>
                    <a:pt x="190500" y="1124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975">
              <a:extLst>
                <a:ext uri="{FF2B5EF4-FFF2-40B4-BE49-F238E27FC236}">
                  <a16:creationId xmlns:a16="http://schemas.microsoft.com/office/drawing/2014/main" id="{6F1BC736-6349-750B-F277-8CCBE3810C65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5410200" y="269557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5056" y="4469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976">
              <a:extLst>
                <a:ext uri="{FF2B5EF4-FFF2-40B4-BE49-F238E27FC236}">
                  <a16:creationId xmlns:a16="http://schemas.microsoft.com/office/drawing/2014/main" id="{8BED292E-C551-2A7A-276D-FADD177C2E8F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5400675" y="2743592"/>
              <a:ext cx="15014" cy="123434"/>
            </a:xfrm>
            <a:custGeom>
              <a:avLst/>
              <a:gdLst/>
              <a:ahLst/>
              <a:cxnLst/>
              <a:rect l="0" t="0" r="0" b="0"/>
              <a:pathLst>
                <a:path w="15014" h="123434">
                  <a:moveTo>
                    <a:pt x="9525" y="9133"/>
                  </a:moveTo>
                  <a:lnTo>
                    <a:pt x="9525" y="9133"/>
                  </a:lnTo>
                  <a:lnTo>
                    <a:pt x="9525" y="4077"/>
                  </a:lnTo>
                  <a:lnTo>
                    <a:pt x="10583" y="2587"/>
                  </a:lnTo>
                  <a:lnTo>
                    <a:pt x="12347" y="1594"/>
                  </a:lnTo>
                  <a:lnTo>
                    <a:pt x="14581" y="932"/>
                  </a:lnTo>
                  <a:lnTo>
                    <a:pt x="15013" y="491"/>
                  </a:lnTo>
                  <a:lnTo>
                    <a:pt x="14241" y="197"/>
                  </a:lnTo>
                  <a:lnTo>
                    <a:pt x="12669" y="0"/>
                  </a:lnTo>
                  <a:lnTo>
                    <a:pt x="5400" y="14894"/>
                  </a:lnTo>
                  <a:lnTo>
                    <a:pt x="1067" y="54917"/>
                  </a:lnTo>
                  <a:lnTo>
                    <a:pt x="141" y="99084"/>
                  </a:lnTo>
                  <a:lnTo>
                    <a:pt x="0" y="123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977">
              <a:extLst>
                <a:ext uri="{FF2B5EF4-FFF2-40B4-BE49-F238E27FC236}">
                  <a16:creationId xmlns:a16="http://schemas.microsoft.com/office/drawing/2014/main" id="{689FBEFA-A70F-2E44-7F0B-17D70A3C3BAE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5153025" y="274320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23370" y="19050"/>
                  </a:lnTo>
                  <a:lnTo>
                    <a:pt x="37198" y="13406"/>
                  </a:lnTo>
                  <a:lnTo>
                    <a:pt x="50399" y="5958"/>
                  </a:lnTo>
                  <a:lnTo>
                    <a:pt x="70790" y="1765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978">
              <a:extLst>
                <a:ext uri="{FF2B5EF4-FFF2-40B4-BE49-F238E27FC236}">
                  <a16:creationId xmlns:a16="http://schemas.microsoft.com/office/drawing/2014/main" id="{8E8BB161-638B-A110-B4FD-C73E9CF6BEFA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5162550" y="2610716"/>
              <a:ext cx="114301" cy="37235"/>
            </a:xfrm>
            <a:custGeom>
              <a:avLst/>
              <a:gdLst/>
              <a:ahLst/>
              <a:cxnLst/>
              <a:rect l="0" t="0" r="0" b="0"/>
              <a:pathLst>
                <a:path w="114301" h="37235">
                  <a:moveTo>
                    <a:pt x="0" y="37234"/>
                  </a:moveTo>
                  <a:lnTo>
                    <a:pt x="0" y="37234"/>
                  </a:lnTo>
                  <a:lnTo>
                    <a:pt x="5056" y="27121"/>
                  </a:lnTo>
                  <a:lnTo>
                    <a:pt x="13183" y="19334"/>
                  </a:lnTo>
                  <a:lnTo>
                    <a:pt x="35648" y="5711"/>
                  </a:lnTo>
                  <a:lnTo>
                    <a:pt x="71486" y="0"/>
                  </a:lnTo>
                  <a:lnTo>
                    <a:pt x="114300" y="8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979">
              <a:extLst>
                <a:ext uri="{FF2B5EF4-FFF2-40B4-BE49-F238E27FC236}">
                  <a16:creationId xmlns:a16="http://schemas.microsoft.com/office/drawing/2014/main" id="{0F3985CC-72EA-925B-6540-3AF97DF9B640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5162587" y="2610242"/>
              <a:ext cx="18621" cy="266309"/>
            </a:xfrm>
            <a:custGeom>
              <a:avLst/>
              <a:gdLst/>
              <a:ahLst/>
              <a:cxnLst/>
              <a:rect l="0" t="0" r="0" b="0"/>
              <a:pathLst>
                <a:path w="18621" h="266309">
                  <a:moveTo>
                    <a:pt x="9488" y="9133"/>
                  </a:moveTo>
                  <a:lnTo>
                    <a:pt x="9488" y="9133"/>
                  </a:lnTo>
                  <a:lnTo>
                    <a:pt x="18620" y="0"/>
                  </a:lnTo>
                  <a:lnTo>
                    <a:pt x="11422" y="33566"/>
                  </a:lnTo>
                  <a:lnTo>
                    <a:pt x="4814" y="74990"/>
                  </a:lnTo>
                  <a:lnTo>
                    <a:pt x="602" y="121431"/>
                  </a:lnTo>
                  <a:lnTo>
                    <a:pt x="152" y="160939"/>
                  </a:lnTo>
                  <a:lnTo>
                    <a:pt x="0" y="202103"/>
                  </a:lnTo>
                  <a:lnTo>
                    <a:pt x="1028" y="237162"/>
                  </a:lnTo>
                  <a:lnTo>
                    <a:pt x="9488" y="266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" name="SMARTInkShape-Group161">
            <a:extLst>
              <a:ext uri="{FF2B5EF4-FFF2-40B4-BE49-F238E27FC236}">
                <a16:creationId xmlns:a16="http://schemas.microsoft.com/office/drawing/2014/main" id="{3B70D85C-A4D2-F3F2-E975-EDFF4818FE60}"/>
              </a:ext>
            </a:extLst>
          </p:cNvPr>
          <p:cNvGrpSpPr/>
          <p:nvPr/>
        </p:nvGrpSpPr>
        <p:grpSpPr>
          <a:xfrm>
            <a:off x="6185814" y="2773215"/>
            <a:ext cx="700762" cy="141436"/>
            <a:chOff x="6185814" y="2773215"/>
            <a:chExt cx="700762" cy="141436"/>
          </a:xfrm>
        </p:grpSpPr>
        <p:sp>
          <p:nvSpPr>
            <p:cNvPr id="157" name="SMARTInkShape-980">
              <a:extLst>
                <a:ext uri="{FF2B5EF4-FFF2-40B4-BE49-F238E27FC236}">
                  <a16:creationId xmlns:a16="http://schemas.microsoft.com/office/drawing/2014/main" id="{66C24C4C-0363-57C8-9619-19B8832C6320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6886575" y="28956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981">
              <a:extLst>
                <a:ext uri="{FF2B5EF4-FFF2-40B4-BE49-F238E27FC236}">
                  <a16:creationId xmlns:a16="http://schemas.microsoft.com/office/drawing/2014/main" id="{3F20B9EE-210B-D364-23AC-3C87FE9775FF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6677025" y="2776888"/>
              <a:ext cx="161926" cy="134784"/>
            </a:xfrm>
            <a:custGeom>
              <a:avLst/>
              <a:gdLst/>
              <a:ahLst/>
              <a:cxnLst/>
              <a:rect l="0" t="0" r="0" b="0"/>
              <a:pathLst>
                <a:path w="161926" h="134784">
                  <a:moveTo>
                    <a:pt x="0" y="23462"/>
                  </a:moveTo>
                  <a:lnTo>
                    <a:pt x="0" y="23462"/>
                  </a:lnTo>
                  <a:lnTo>
                    <a:pt x="5056" y="23462"/>
                  </a:lnTo>
                  <a:lnTo>
                    <a:pt x="10361" y="20640"/>
                  </a:lnTo>
                  <a:lnTo>
                    <a:pt x="27446" y="10204"/>
                  </a:lnTo>
                  <a:lnTo>
                    <a:pt x="50146" y="5556"/>
                  </a:lnTo>
                  <a:lnTo>
                    <a:pt x="58624" y="4920"/>
                  </a:lnTo>
                  <a:lnTo>
                    <a:pt x="62365" y="6868"/>
                  </a:lnTo>
                  <a:lnTo>
                    <a:pt x="69345" y="14676"/>
                  </a:lnTo>
                  <a:lnTo>
                    <a:pt x="73154" y="25201"/>
                  </a:lnTo>
                  <a:lnTo>
                    <a:pt x="75933" y="72076"/>
                  </a:lnTo>
                  <a:lnTo>
                    <a:pt x="75107" y="116725"/>
                  </a:lnTo>
                  <a:lnTo>
                    <a:pt x="71128" y="127707"/>
                  </a:lnTo>
                  <a:lnTo>
                    <a:pt x="68586" y="131059"/>
                  </a:lnTo>
                  <a:lnTo>
                    <a:pt x="62938" y="134783"/>
                  </a:lnTo>
                  <a:lnTo>
                    <a:pt x="59951" y="134717"/>
                  </a:lnTo>
                  <a:lnTo>
                    <a:pt x="53808" y="131823"/>
                  </a:lnTo>
                  <a:lnTo>
                    <a:pt x="44400" y="119186"/>
                  </a:lnTo>
                  <a:lnTo>
                    <a:pt x="43722" y="105164"/>
                  </a:lnTo>
                  <a:lnTo>
                    <a:pt x="53657" y="63149"/>
                  </a:lnTo>
                  <a:lnTo>
                    <a:pt x="55597" y="52390"/>
                  </a:lnTo>
                  <a:lnTo>
                    <a:pt x="58233" y="48039"/>
                  </a:lnTo>
                  <a:lnTo>
                    <a:pt x="88494" y="21356"/>
                  </a:lnTo>
                  <a:lnTo>
                    <a:pt x="125537" y="969"/>
                  </a:lnTo>
                  <a:lnTo>
                    <a:pt x="130258" y="0"/>
                  </a:lnTo>
                  <a:lnTo>
                    <a:pt x="141149" y="1745"/>
                  </a:lnTo>
                  <a:lnTo>
                    <a:pt x="161925" y="139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982">
              <a:extLst>
                <a:ext uri="{FF2B5EF4-FFF2-40B4-BE49-F238E27FC236}">
                  <a16:creationId xmlns:a16="http://schemas.microsoft.com/office/drawing/2014/main" id="{E0432163-27D7-4FDD-99B5-AA753C704E7F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6486525" y="2800389"/>
              <a:ext cx="200026" cy="113809"/>
            </a:xfrm>
            <a:custGeom>
              <a:avLst/>
              <a:gdLst/>
              <a:ahLst/>
              <a:cxnLst/>
              <a:rect l="0" t="0" r="0" b="0"/>
              <a:pathLst>
                <a:path w="200026" h="113809">
                  <a:moveTo>
                    <a:pt x="0" y="38061"/>
                  </a:moveTo>
                  <a:lnTo>
                    <a:pt x="0" y="38061"/>
                  </a:lnTo>
                  <a:lnTo>
                    <a:pt x="5056" y="38061"/>
                  </a:lnTo>
                  <a:lnTo>
                    <a:pt x="10361" y="35239"/>
                  </a:lnTo>
                  <a:lnTo>
                    <a:pt x="42603" y="4973"/>
                  </a:lnTo>
                  <a:lnTo>
                    <a:pt x="51038" y="2189"/>
                  </a:lnTo>
                  <a:lnTo>
                    <a:pt x="79661" y="0"/>
                  </a:lnTo>
                  <a:lnTo>
                    <a:pt x="81683" y="1045"/>
                  </a:lnTo>
                  <a:lnTo>
                    <a:pt x="83030" y="2800"/>
                  </a:lnTo>
                  <a:lnTo>
                    <a:pt x="93769" y="30553"/>
                  </a:lnTo>
                  <a:lnTo>
                    <a:pt x="95121" y="72118"/>
                  </a:lnTo>
                  <a:lnTo>
                    <a:pt x="95212" y="96835"/>
                  </a:lnTo>
                  <a:lnTo>
                    <a:pt x="93107" y="102644"/>
                  </a:lnTo>
                  <a:lnTo>
                    <a:pt x="89588" y="106516"/>
                  </a:lnTo>
                  <a:lnTo>
                    <a:pt x="81092" y="110819"/>
                  </a:lnTo>
                  <a:lnTo>
                    <a:pt x="68783" y="113808"/>
                  </a:lnTo>
                  <a:lnTo>
                    <a:pt x="50458" y="97819"/>
                  </a:lnTo>
                  <a:lnTo>
                    <a:pt x="48464" y="85871"/>
                  </a:lnTo>
                  <a:lnTo>
                    <a:pt x="52931" y="68925"/>
                  </a:lnTo>
                  <a:lnTo>
                    <a:pt x="78238" y="36690"/>
                  </a:lnTo>
                  <a:lnTo>
                    <a:pt x="93620" y="25895"/>
                  </a:lnTo>
                  <a:lnTo>
                    <a:pt x="116639" y="15995"/>
                  </a:lnTo>
                  <a:lnTo>
                    <a:pt x="148624" y="11414"/>
                  </a:lnTo>
                  <a:lnTo>
                    <a:pt x="200025" y="19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983">
              <a:extLst>
                <a:ext uri="{FF2B5EF4-FFF2-40B4-BE49-F238E27FC236}">
                  <a16:creationId xmlns:a16="http://schemas.microsoft.com/office/drawing/2014/main" id="{21E796F7-E110-4774-DDE7-D793A55B64A7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6353387" y="2790825"/>
              <a:ext cx="92605" cy="111085"/>
            </a:xfrm>
            <a:custGeom>
              <a:avLst/>
              <a:gdLst/>
              <a:ahLst/>
              <a:cxnLst/>
              <a:rect l="0" t="0" r="0" b="0"/>
              <a:pathLst>
                <a:path w="92605" h="111085">
                  <a:moveTo>
                    <a:pt x="75988" y="38100"/>
                  </a:moveTo>
                  <a:lnTo>
                    <a:pt x="75988" y="38100"/>
                  </a:lnTo>
                  <a:lnTo>
                    <a:pt x="81044" y="38100"/>
                  </a:lnTo>
                  <a:lnTo>
                    <a:pt x="81476" y="37042"/>
                  </a:lnTo>
                  <a:lnTo>
                    <a:pt x="77385" y="27739"/>
                  </a:lnTo>
                  <a:lnTo>
                    <a:pt x="75114" y="12590"/>
                  </a:lnTo>
                  <a:lnTo>
                    <a:pt x="71013" y="6301"/>
                  </a:lnTo>
                  <a:lnTo>
                    <a:pt x="67380" y="5259"/>
                  </a:lnTo>
                  <a:lnTo>
                    <a:pt x="57699" y="6923"/>
                  </a:lnTo>
                  <a:lnTo>
                    <a:pt x="40348" y="13811"/>
                  </a:lnTo>
                  <a:lnTo>
                    <a:pt x="7957" y="40049"/>
                  </a:lnTo>
                  <a:lnTo>
                    <a:pt x="3419" y="49902"/>
                  </a:lnTo>
                  <a:lnTo>
                    <a:pt x="0" y="78951"/>
                  </a:lnTo>
                  <a:lnTo>
                    <a:pt x="2704" y="85536"/>
                  </a:lnTo>
                  <a:lnTo>
                    <a:pt x="18121" y="103445"/>
                  </a:lnTo>
                  <a:lnTo>
                    <a:pt x="29456" y="109475"/>
                  </a:lnTo>
                  <a:lnTo>
                    <a:pt x="35441" y="111084"/>
                  </a:lnTo>
                  <a:lnTo>
                    <a:pt x="47737" y="110048"/>
                  </a:lnTo>
                  <a:lnTo>
                    <a:pt x="60257" y="105002"/>
                  </a:lnTo>
                  <a:lnTo>
                    <a:pt x="78147" y="90260"/>
                  </a:lnTo>
                  <a:lnTo>
                    <a:pt x="86825" y="78569"/>
                  </a:lnTo>
                  <a:lnTo>
                    <a:pt x="92604" y="55030"/>
                  </a:lnTo>
                  <a:lnTo>
                    <a:pt x="89260" y="27947"/>
                  </a:lnTo>
                  <a:lnTo>
                    <a:pt x="759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984">
              <a:extLst>
                <a:ext uri="{FF2B5EF4-FFF2-40B4-BE49-F238E27FC236}">
                  <a16:creationId xmlns:a16="http://schemas.microsoft.com/office/drawing/2014/main" id="{33880F20-630B-F580-EA1E-B88A95D47C3E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6185814" y="2773215"/>
              <a:ext cx="157837" cy="112200"/>
            </a:xfrm>
            <a:custGeom>
              <a:avLst/>
              <a:gdLst/>
              <a:ahLst/>
              <a:cxnLst/>
              <a:rect l="0" t="0" r="0" b="0"/>
              <a:pathLst>
                <a:path w="157837" h="112200">
                  <a:moveTo>
                    <a:pt x="100686" y="17610"/>
                  </a:moveTo>
                  <a:lnTo>
                    <a:pt x="100686" y="17610"/>
                  </a:lnTo>
                  <a:lnTo>
                    <a:pt x="105742" y="17610"/>
                  </a:lnTo>
                  <a:lnTo>
                    <a:pt x="111047" y="14788"/>
                  </a:lnTo>
                  <a:lnTo>
                    <a:pt x="116932" y="11064"/>
                  </a:lnTo>
                  <a:lnTo>
                    <a:pt x="123076" y="9409"/>
                  </a:lnTo>
                  <a:lnTo>
                    <a:pt x="124080" y="7909"/>
                  </a:lnTo>
                  <a:lnTo>
                    <a:pt x="123690" y="5852"/>
                  </a:lnTo>
                  <a:lnTo>
                    <a:pt x="122373" y="3421"/>
                  </a:lnTo>
                  <a:lnTo>
                    <a:pt x="119377" y="1801"/>
                  </a:lnTo>
                  <a:lnTo>
                    <a:pt x="110404" y="0"/>
                  </a:lnTo>
                  <a:lnTo>
                    <a:pt x="88396" y="4043"/>
                  </a:lnTo>
                  <a:lnTo>
                    <a:pt x="43172" y="28275"/>
                  </a:lnTo>
                  <a:lnTo>
                    <a:pt x="15477" y="47704"/>
                  </a:lnTo>
                  <a:lnTo>
                    <a:pt x="9899" y="57796"/>
                  </a:lnTo>
                  <a:lnTo>
                    <a:pt x="4552" y="81702"/>
                  </a:lnTo>
                  <a:lnTo>
                    <a:pt x="458" y="87724"/>
                  </a:lnTo>
                  <a:lnTo>
                    <a:pt x="0" y="90810"/>
                  </a:lnTo>
                  <a:lnTo>
                    <a:pt x="754" y="93927"/>
                  </a:lnTo>
                  <a:lnTo>
                    <a:pt x="4511" y="101477"/>
                  </a:lnTo>
                  <a:lnTo>
                    <a:pt x="20331" y="107841"/>
                  </a:lnTo>
                  <a:lnTo>
                    <a:pt x="66116" y="112199"/>
                  </a:lnTo>
                  <a:lnTo>
                    <a:pt x="101732" y="109842"/>
                  </a:lnTo>
                  <a:lnTo>
                    <a:pt x="157836" y="103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5" name="SMARTInkShape-Group162">
            <a:extLst>
              <a:ext uri="{FF2B5EF4-FFF2-40B4-BE49-F238E27FC236}">
                <a16:creationId xmlns:a16="http://schemas.microsoft.com/office/drawing/2014/main" id="{427607FA-2250-6BC8-364E-0FE00656B981}"/>
              </a:ext>
            </a:extLst>
          </p:cNvPr>
          <p:cNvGrpSpPr/>
          <p:nvPr/>
        </p:nvGrpSpPr>
        <p:grpSpPr>
          <a:xfrm>
            <a:off x="7191375" y="2724340"/>
            <a:ext cx="228601" cy="236969"/>
            <a:chOff x="7191375" y="2724340"/>
            <a:chExt cx="228601" cy="236969"/>
          </a:xfrm>
        </p:grpSpPr>
        <p:sp>
          <p:nvSpPr>
            <p:cNvPr id="163" name="SMARTInkShape-985">
              <a:extLst>
                <a:ext uri="{FF2B5EF4-FFF2-40B4-BE49-F238E27FC236}">
                  <a16:creationId xmlns:a16="http://schemas.microsoft.com/office/drawing/2014/main" id="{089804DD-9051-1458-AE0F-D62BF295B662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7210425" y="2849295"/>
              <a:ext cx="209551" cy="8206"/>
            </a:xfrm>
            <a:custGeom>
              <a:avLst/>
              <a:gdLst/>
              <a:ahLst/>
              <a:cxnLst/>
              <a:rect l="0" t="0" r="0" b="0"/>
              <a:pathLst>
                <a:path w="209551" h="8206">
                  <a:moveTo>
                    <a:pt x="0" y="8205"/>
                  </a:moveTo>
                  <a:lnTo>
                    <a:pt x="0" y="8205"/>
                  </a:lnTo>
                  <a:lnTo>
                    <a:pt x="38126" y="8205"/>
                  </a:lnTo>
                  <a:lnTo>
                    <a:pt x="76207" y="5383"/>
                  </a:lnTo>
                  <a:lnTo>
                    <a:pt x="121945" y="4"/>
                  </a:lnTo>
                  <a:lnTo>
                    <a:pt x="167041" y="0"/>
                  </a:lnTo>
                  <a:lnTo>
                    <a:pt x="209550" y="82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986">
              <a:extLst>
                <a:ext uri="{FF2B5EF4-FFF2-40B4-BE49-F238E27FC236}">
                  <a16:creationId xmlns:a16="http://schemas.microsoft.com/office/drawing/2014/main" id="{2156DEBB-111F-B290-9D1F-CA5AFB1BA037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7191375" y="2724340"/>
              <a:ext cx="219076" cy="236969"/>
            </a:xfrm>
            <a:custGeom>
              <a:avLst/>
              <a:gdLst/>
              <a:ahLst/>
              <a:cxnLst/>
              <a:rect l="0" t="0" r="0" b="0"/>
              <a:pathLst>
                <a:path w="219076" h="236969">
                  <a:moveTo>
                    <a:pt x="0" y="18860"/>
                  </a:moveTo>
                  <a:lnTo>
                    <a:pt x="0" y="18860"/>
                  </a:lnTo>
                  <a:lnTo>
                    <a:pt x="5056" y="18860"/>
                  </a:lnTo>
                  <a:lnTo>
                    <a:pt x="10361" y="16038"/>
                  </a:lnTo>
                  <a:lnTo>
                    <a:pt x="16246" y="12314"/>
                  </a:lnTo>
                  <a:lnTo>
                    <a:pt x="51305" y="1970"/>
                  </a:lnTo>
                  <a:lnTo>
                    <a:pt x="97559" y="0"/>
                  </a:lnTo>
                  <a:lnTo>
                    <a:pt x="114268" y="953"/>
                  </a:lnTo>
                  <a:lnTo>
                    <a:pt x="153177" y="9518"/>
                  </a:lnTo>
                  <a:lnTo>
                    <a:pt x="156093" y="11574"/>
                  </a:lnTo>
                  <a:lnTo>
                    <a:pt x="158037" y="14002"/>
                  </a:lnTo>
                  <a:lnTo>
                    <a:pt x="160197" y="19523"/>
                  </a:lnTo>
                  <a:lnTo>
                    <a:pt x="160772" y="22477"/>
                  </a:lnTo>
                  <a:lnTo>
                    <a:pt x="166640" y="31691"/>
                  </a:lnTo>
                  <a:lnTo>
                    <a:pt x="167185" y="34822"/>
                  </a:lnTo>
                  <a:lnTo>
                    <a:pt x="166490" y="37968"/>
                  </a:lnTo>
                  <a:lnTo>
                    <a:pt x="163954" y="45344"/>
                  </a:lnTo>
                  <a:lnTo>
                    <a:pt x="162826" y="55678"/>
                  </a:lnTo>
                  <a:lnTo>
                    <a:pt x="156681" y="67326"/>
                  </a:lnTo>
                  <a:lnTo>
                    <a:pt x="123364" y="112198"/>
                  </a:lnTo>
                  <a:lnTo>
                    <a:pt x="79348" y="158448"/>
                  </a:lnTo>
                  <a:lnTo>
                    <a:pt x="31783" y="205094"/>
                  </a:lnTo>
                  <a:lnTo>
                    <a:pt x="10823" y="213854"/>
                  </a:lnTo>
                  <a:lnTo>
                    <a:pt x="7215" y="216590"/>
                  </a:lnTo>
                  <a:lnTo>
                    <a:pt x="282" y="227887"/>
                  </a:lnTo>
                  <a:lnTo>
                    <a:pt x="28298" y="231163"/>
                  </a:lnTo>
                  <a:lnTo>
                    <a:pt x="48864" y="236598"/>
                  </a:lnTo>
                  <a:lnTo>
                    <a:pt x="85930" y="232183"/>
                  </a:lnTo>
                  <a:lnTo>
                    <a:pt x="131326" y="236968"/>
                  </a:lnTo>
                  <a:lnTo>
                    <a:pt x="173481" y="228961"/>
                  </a:lnTo>
                  <a:lnTo>
                    <a:pt x="208518" y="228419"/>
                  </a:lnTo>
                  <a:lnTo>
                    <a:pt x="212037" y="227358"/>
                  </a:lnTo>
                  <a:lnTo>
                    <a:pt x="214384" y="225592"/>
                  </a:lnTo>
                  <a:lnTo>
                    <a:pt x="219075" y="218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SMARTInkShape-Group163">
            <a:extLst>
              <a:ext uri="{FF2B5EF4-FFF2-40B4-BE49-F238E27FC236}">
                <a16:creationId xmlns:a16="http://schemas.microsoft.com/office/drawing/2014/main" id="{3E40465D-F8A4-A0FF-E3AA-21BB05DA2BEF}"/>
              </a:ext>
            </a:extLst>
          </p:cNvPr>
          <p:cNvGrpSpPr/>
          <p:nvPr/>
        </p:nvGrpSpPr>
        <p:grpSpPr>
          <a:xfrm>
            <a:off x="7753350" y="2724934"/>
            <a:ext cx="823755" cy="233273"/>
            <a:chOff x="7753350" y="2724934"/>
            <a:chExt cx="823755" cy="233273"/>
          </a:xfrm>
        </p:grpSpPr>
        <p:sp>
          <p:nvSpPr>
            <p:cNvPr id="166" name="SMARTInkShape-987">
              <a:extLst>
                <a:ext uri="{FF2B5EF4-FFF2-40B4-BE49-F238E27FC236}">
                  <a16:creationId xmlns:a16="http://schemas.microsoft.com/office/drawing/2014/main" id="{4F258CC9-6855-095E-17A6-0187E897EEB1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8401050" y="2815056"/>
              <a:ext cx="176055" cy="143151"/>
            </a:xfrm>
            <a:custGeom>
              <a:avLst/>
              <a:gdLst/>
              <a:ahLst/>
              <a:cxnLst/>
              <a:rect l="0" t="0" r="0" b="0"/>
              <a:pathLst>
                <a:path w="176055" h="143151">
                  <a:moveTo>
                    <a:pt x="161925" y="23394"/>
                  </a:moveTo>
                  <a:lnTo>
                    <a:pt x="161925" y="23394"/>
                  </a:lnTo>
                  <a:lnTo>
                    <a:pt x="175182" y="10136"/>
                  </a:lnTo>
                  <a:lnTo>
                    <a:pt x="176054" y="7148"/>
                  </a:lnTo>
                  <a:lnTo>
                    <a:pt x="175578" y="4097"/>
                  </a:lnTo>
                  <a:lnTo>
                    <a:pt x="174203" y="1004"/>
                  </a:lnTo>
                  <a:lnTo>
                    <a:pt x="171167" y="0"/>
                  </a:lnTo>
                  <a:lnTo>
                    <a:pt x="132962" y="6819"/>
                  </a:lnTo>
                  <a:lnTo>
                    <a:pt x="102817" y="22589"/>
                  </a:lnTo>
                  <a:lnTo>
                    <a:pt x="85734" y="34915"/>
                  </a:lnTo>
                  <a:lnTo>
                    <a:pt x="80437" y="41919"/>
                  </a:lnTo>
                  <a:lnTo>
                    <a:pt x="79025" y="45269"/>
                  </a:lnTo>
                  <a:lnTo>
                    <a:pt x="79142" y="48561"/>
                  </a:lnTo>
                  <a:lnTo>
                    <a:pt x="82093" y="55041"/>
                  </a:lnTo>
                  <a:lnTo>
                    <a:pt x="94762" y="64638"/>
                  </a:lnTo>
                  <a:lnTo>
                    <a:pt x="116947" y="78421"/>
                  </a:lnTo>
                  <a:lnTo>
                    <a:pt x="149051" y="115046"/>
                  </a:lnTo>
                  <a:lnTo>
                    <a:pt x="149108" y="117304"/>
                  </a:lnTo>
                  <a:lnTo>
                    <a:pt x="143905" y="131586"/>
                  </a:lnTo>
                  <a:lnTo>
                    <a:pt x="142504" y="133622"/>
                  </a:lnTo>
                  <a:lnTo>
                    <a:pt x="140512" y="134979"/>
                  </a:lnTo>
                  <a:lnTo>
                    <a:pt x="132648" y="136890"/>
                  </a:lnTo>
                  <a:lnTo>
                    <a:pt x="92714" y="143150"/>
                  </a:lnTo>
                  <a:lnTo>
                    <a:pt x="53827" y="139085"/>
                  </a:lnTo>
                  <a:lnTo>
                    <a:pt x="0" y="137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988">
              <a:extLst>
                <a:ext uri="{FF2B5EF4-FFF2-40B4-BE49-F238E27FC236}">
                  <a16:creationId xmlns:a16="http://schemas.microsoft.com/office/drawing/2014/main" id="{5AFF3069-E940-0046-0C37-495B80AB10D6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8335921" y="2834131"/>
              <a:ext cx="101588" cy="116782"/>
            </a:xfrm>
            <a:custGeom>
              <a:avLst/>
              <a:gdLst/>
              <a:ahLst/>
              <a:cxnLst/>
              <a:rect l="0" t="0" r="0" b="0"/>
              <a:pathLst>
                <a:path w="101588" h="116782">
                  <a:moveTo>
                    <a:pt x="27029" y="42419"/>
                  </a:moveTo>
                  <a:lnTo>
                    <a:pt x="27029" y="42419"/>
                  </a:lnTo>
                  <a:lnTo>
                    <a:pt x="48487" y="42419"/>
                  </a:lnTo>
                  <a:lnTo>
                    <a:pt x="85565" y="32718"/>
                  </a:lnTo>
                  <a:lnTo>
                    <a:pt x="88277" y="30661"/>
                  </a:lnTo>
                  <a:lnTo>
                    <a:pt x="90086" y="28230"/>
                  </a:lnTo>
                  <a:lnTo>
                    <a:pt x="94918" y="25529"/>
                  </a:lnTo>
                  <a:lnTo>
                    <a:pt x="97689" y="24809"/>
                  </a:lnTo>
                  <a:lnTo>
                    <a:pt x="99536" y="23271"/>
                  </a:lnTo>
                  <a:lnTo>
                    <a:pt x="101587" y="18739"/>
                  </a:lnTo>
                  <a:lnTo>
                    <a:pt x="101076" y="16049"/>
                  </a:lnTo>
                  <a:lnTo>
                    <a:pt x="95300" y="7206"/>
                  </a:lnTo>
                  <a:lnTo>
                    <a:pt x="89827" y="1016"/>
                  </a:lnTo>
                  <a:lnTo>
                    <a:pt x="85828" y="0"/>
                  </a:lnTo>
                  <a:lnTo>
                    <a:pt x="75740" y="1694"/>
                  </a:lnTo>
                  <a:lnTo>
                    <a:pt x="45471" y="19009"/>
                  </a:lnTo>
                  <a:lnTo>
                    <a:pt x="25673" y="36659"/>
                  </a:lnTo>
                  <a:lnTo>
                    <a:pt x="13691" y="54235"/>
                  </a:lnTo>
                  <a:lnTo>
                    <a:pt x="0" y="94881"/>
                  </a:lnTo>
                  <a:lnTo>
                    <a:pt x="543" y="97502"/>
                  </a:lnTo>
                  <a:lnTo>
                    <a:pt x="3969" y="103236"/>
                  </a:lnTo>
                  <a:lnTo>
                    <a:pt x="16904" y="112415"/>
                  </a:lnTo>
                  <a:lnTo>
                    <a:pt x="39198" y="116781"/>
                  </a:lnTo>
                  <a:lnTo>
                    <a:pt x="60856" y="113018"/>
                  </a:lnTo>
                  <a:lnTo>
                    <a:pt x="84179" y="995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989">
              <a:extLst>
                <a:ext uri="{FF2B5EF4-FFF2-40B4-BE49-F238E27FC236}">
                  <a16:creationId xmlns:a16="http://schemas.microsoft.com/office/drawing/2014/main" id="{76BE1B72-820F-0AA7-5B2F-EE57BA136F3D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8211990" y="2838450"/>
              <a:ext cx="103336" cy="102321"/>
            </a:xfrm>
            <a:custGeom>
              <a:avLst/>
              <a:gdLst/>
              <a:ahLst/>
              <a:cxnLst/>
              <a:rect l="0" t="0" r="0" b="0"/>
              <a:pathLst>
                <a:path w="103336" h="102321">
                  <a:moveTo>
                    <a:pt x="17610" y="19050"/>
                  </a:moveTo>
                  <a:lnTo>
                    <a:pt x="17610" y="19050"/>
                  </a:lnTo>
                  <a:lnTo>
                    <a:pt x="12554" y="24106"/>
                  </a:lnTo>
                  <a:lnTo>
                    <a:pt x="1801" y="69449"/>
                  </a:lnTo>
                  <a:lnTo>
                    <a:pt x="0" y="82372"/>
                  </a:lnTo>
                  <a:lnTo>
                    <a:pt x="1637" y="87723"/>
                  </a:lnTo>
                  <a:lnTo>
                    <a:pt x="9100" y="96491"/>
                  </a:lnTo>
                  <a:lnTo>
                    <a:pt x="19471" y="101092"/>
                  </a:lnTo>
                  <a:lnTo>
                    <a:pt x="25201" y="102320"/>
                  </a:lnTo>
                  <a:lnTo>
                    <a:pt x="37211" y="100862"/>
                  </a:lnTo>
                  <a:lnTo>
                    <a:pt x="43377" y="98991"/>
                  </a:lnTo>
                  <a:lnTo>
                    <a:pt x="53050" y="91268"/>
                  </a:lnTo>
                  <a:lnTo>
                    <a:pt x="60878" y="79722"/>
                  </a:lnTo>
                  <a:lnTo>
                    <a:pt x="79948" y="36711"/>
                  </a:lnTo>
                  <a:lnTo>
                    <a:pt x="84058" y="23695"/>
                  </a:lnTo>
                  <a:lnTo>
                    <a:pt x="1033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990">
              <a:extLst>
                <a:ext uri="{FF2B5EF4-FFF2-40B4-BE49-F238E27FC236}">
                  <a16:creationId xmlns:a16="http://schemas.microsoft.com/office/drawing/2014/main" id="{7E84F553-2283-C66B-3BBB-36789739240F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8134350" y="2724934"/>
              <a:ext cx="28185" cy="218292"/>
            </a:xfrm>
            <a:custGeom>
              <a:avLst/>
              <a:gdLst/>
              <a:ahLst/>
              <a:cxnLst/>
              <a:rect l="0" t="0" r="0" b="0"/>
              <a:pathLst>
                <a:path w="28185" h="218292">
                  <a:moveTo>
                    <a:pt x="19050" y="18266"/>
                  </a:moveTo>
                  <a:lnTo>
                    <a:pt x="19050" y="18266"/>
                  </a:lnTo>
                  <a:lnTo>
                    <a:pt x="28184" y="0"/>
                  </a:lnTo>
                  <a:lnTo>
                    <a:pt x="20984" y="17220"/>
                  </a:lnTo>
                  <a:lnTo>
                    <a:pt x="12758" y="56816"/>
                  </a:lnTo>
                  <a:lnTo>
                    <a:pt x="10164" y="99063"/>
                  </a:lnTo>
                  <a:lnTo>
                    <a:pt x="8551" y="135092"/>
                  </a:lnTo>
                  <a:lnTo>
                    <a:pt x="890" y="181388"/>
                  </a:lnTo>
                  <a:lnTo>
                    <a:pt x="0" y="2182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991">
              <a:extLst>
                <a:ext uri="{FF2B5EF4-FFF2-40B4-BE49-F238E27FC236}">
                  <a16:creationId xmlns:a16="http://schemas.microsoft.com/office/drawing/2014/main" id="{3DD6C5BB-E429-D093-9BD0-7088A2B270D4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7927026" y="2849334"/>
              <a:ext cx="188275" cy="82060"/>
            </a:xfrm>
            <a:custGeom>
              <a:avLst/>
              <a:gdLst/>
              <a:ahLst/>
              <a:cxnLst/>
              <a:rect l="0" t="0" r="0" b="0"/>
              <a:pathLst>
                <a:path w="188275" h="82060">
                  <a:moveTo>
                    <a:pt x="93024" y="27216"/>
                  </a:moveTo>
                  <a:lnTo>
                    <a:pt x="93024" y="27216"/>
                  </a:lnTo>
                  <a:lnTo>
                    <a:pt x="98512" y="27216"/>
                  </a:lnTo>
                  <a:lnTo>
                    <a:pt x="93300" y="27216"/>
                  </a:lnTo>
                  <a:lnTo>
                    <a:pt x="93024" y="9500"/>
                  </a:lnTo>
                  <a:lnTo>
                    <a:pt x="91966" y="9055"/>
                  </a:lnTo>
                  <a:lnTo>
                    <a:pt x="87968" y="8561"/>
                  </a:lnTo>
                  <a:lnTo>
                    <a:pt x="86477" y="7371"/>
                  </a:lnTo>
                  <a:lnTo>
                    <a:pt x="84823" y="3227"/>
                  </a:lnTo>
                  <a:lnTo>
                    <a:pt x="83323" y="1698"/>
                  </a:lnTo>
                  <a:lnTo>
                    <a:pt x="78834" y="0"/>
                  </a:lnTo>
                  <a:lnTo>
                    <a:pt x="76156" y="605"/>
                  </a:lnTo>
                  <a:lnTo>
                    <a:pt x="64253" y="6359"/>
                  </a:lnTo>
                  <a:lnTo>
                    <a:pt x="41597" y="12866"/>
                  </a:lnTo>
                  <a:lnTo>
                    <a:pt x="33126" y="18369"/>
                  </a:lnTo>
                  <a:lnTo>
                    <a:pt x="2783" y="52818"/>
                  </a:lnTo>
                  <a:lnTo>
                    <a:pt x="0" y="63642"/>
                  </a:lnTo>
                  <a:lnTo>
                    <a:pt x="1585" y="72686"/>
                  </a:lnTo>
                  <a:lnTo>
                    <a:pt x="3490" y="76579"/>
                  </a:lnTo>
                  <a:lnTo>
                    <a:pt x="5818" y="79175"/>
                  </a:lnTo>
                  <a:lnTo>
                    <a:pt x="11227" y="82059"/>
                  </a:lnTo>
                  <a:lnTo>
                    <a:pt x="14151" y="81770"/>
                  </a:lnTo>
                  <a:lnTo>
                    <a:pt x="46265" y="67800"/>
                  </a:lnTo>
                  <a:lnTo>
                    <a:pt x="52326" y="66972"/>
                  </a:lnTo>
                  <a:lnTo>
                    <a:pt x="57425" y="64304"/>
                  </a:lnTo>
                  <a:lnTo>
                    <a:pt x="92453" y="27797"/>
                  </a:lnTo>
                  <a:lnTo>
                    <a:pt x="87799" y="27388"/>
                  </a:lnTo>
                  <a:lnTo>
                    <a:pt x="82587" y="30114"/>
                  </a:lnTo>
                  <a:lnTo>
                    <a:pt x="74477" y="36353"/>
                  </a:lnTo>
                  <a:lnTo>
                    <a:pt x="74018" y="44908"/>
                  </a:lnTo>
                  <a:lnTo>
                    <a:pt x="115611" y="46231"/>
                  </a:lnTo>
                  <a:lnTo>
                    <a:pt x="162803" y="46266"/>
                  </a:lnTo>
                  <a:lnTo>
                    <a:pt x="167322" y="46266"/>
                  </a:lnTo>
                  <a:lnTo>
                    <a:pt x="188274" y="367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992">
              <a:extLst>
                <a:ext uri="{FF2B5EF4-FFF2-40B4-BE49-F238E27FC236}">
                  <a16:creationId xmlns:a16="http://schemas.microsoft.com/office/drawing/2014/main" id="{2556EED1-BF33-7120-2004-B2DC8C45751F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7753350" y="2800350"/>
              <a:ext cx="142876" cy="140626"/>
            </a:xfrm>
            <a:custGeom>
              <a:avLst/>
              <a:gdLst/>
              <a:ahLst/>
              <a:cxnLst/>
              <a:rect l="0" t="0" r="0" b="0"/>
              <a:pathLst>
                <a:path w="142876" h="140626">
                  <a:moveTo>
                    <a:pt x="0" y="38100"/>
                  </a:moveTo>
                  <a:lnTo>
                    <a:pt x="0" y="38100"/>
                  </a:lnTo>
                  <a:lnTo>
                    <a:pt x="0" y="33044"/>
                  </a:lnTo>
                  <a:lnTo>
                    <a:pt x="2822" y="27739"/>
                  </a:lnTo>
                  <a:lnTo>
                    <a:pt x="5056" y="24842"/>
                  </a:lnTo>
                  <a:lnTo>
                    <a:pt x="10361" y="21624"/>
                  </a:lnTo>
                  <a:lnTo>
                    <a:pt x="22390" y="19558"/>
                  </a:lnTo>
                  <a:lnTo>
                    <a:pt x="24452" y="21506"/>
                  </a:lnTo>
                  <a:lnTo>
                    <a:pt x="26742" y="29314"/>
                  </a:lnTo>
                  <a:lnTo>
                    <a:pt x="28415" y="68900"/>
                  </a:lnTo>
                  <a:lnTo>
                    <a:pt x="33584" y="95909"/>
                  </a:lnTo>
                  <a:lnTo>
                    <a:pt x="38915" y="106126"/>
                  </a:lnTo>
                  <a:lnTo>
                    <a:pt x="44812" y="112784"/>
                  </a:lnTo>
                  <a:lnTo>
                    <a:pt x="53024" y="127374"/>
                  </a:lnTo>
                  <a:lnTo>
                    <a:pt x="55316" y="135280"/>
                  </a:lnTo>
                  <a:lnTo>
                    <a:pt x="56986" y="137812"/>
                  </a:lnTo>
                  <a:lnTo>
                    <a:pt x="59157" y="139499"/>
                  </a:lnTo>
                  <a:lnTo>
                    <a:pt x="61663" y="140625"/>
                  </a:lnTo>
                  <a:lnTo>
                    <a:pt x="64392" y="140316"/>
                  </a:lnTo>
                  <a:lnTo>
                    <a:pt x="74437" y="134476"/>
                  </a:lnTo>
                  <a:lnTo>
                    <a:pt x="80734" y="128627"/>
                  </a:lnTo>
                  <a:lnTo>
                    <a:pt x="98251" y="90552"/>
                  </a:lnTo>
                  <a:lnTo>
                    <a:pt x="109544" y="61402"/>
                  </a:lnTo>
                  <a:lnTo>
                    <a:pt x="121279" y="20472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SMARTInkShape-Group164">
            <a:extLst>
              <a:ext uri="{FF2B5EF4-FFF2-40B4-BE49-F238E27FC236}">
                <a16:creationId xmlns:a16="http://schemas.microsoft.com/office/drawing/2014/main" id="{8F3E4E8A-F9BA-09E3-5F23-BC80A0E7579A}"/>
              </a:ext>
            </a:extLst>
          </p:cNvPr>
          <p:cNvGrpSpPr/>
          <p:nvPr/>
        </p:nvGrpSpPr>
        <p:grpSpPr>
          <a:xfrm>
            <a:off x="3859943" y="3133725"/>
            <a:ext cx="862407" cy="326328"/>
            <a:chOff x="3859943" y="3133725"/>
            <a:chExt cx="862407" cy="326328"/>
          </a:xfrm>
        </p:grpSpPr>
        <p:sp>
          <p:nvSpPr>
            <p:cNvPr id="173" name="SMARTInkShape-993">
              <a:extLst>
                <a:ext uri="{FF2B5EF4-FFF2-40B4-BE49-F238E27FC236}">
                  <a16:creationId xmlns:a16="http://schemas.microsoft.com/office/drawing/2014/main" id="{DE306DF0-E251-F8A3-78E8-E3A05FA86772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4171950" y="313372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994">
              <a:extLst>
                <a:ext uri="{FF2B5EF4-FFF2-40B4-BE49-F238E27FC236}">
                  <a16:creationId xmlns:a16="http://schemas.microsoft.com/office/drawing/2014/main" id="{6F8FC155-3FF1-CD1F-31D7-65C0D2421BAF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4458534" y="3223497"/>
              <a:ext cx="263816" cy="129304"/>
            </a:xfrm>
            <a:custGeom>
              <a:avLst/>
              <a:gdLst/>
              <a:ahLst/>
              <a:cxnLst/>
              <a:rect l="0" t="0" r="0" b="0"/>
              <a:pathLst>
                <a:path w="263816" h="129304">
                  <a:moveTo>
                    <a:pt x="8691" y="62628"/>
                  </a:moveTo>
                  <a:lnTo>
                    <a:pt x="8691" y="62628"/>
                  </a:lnTo>
                  <a:lnTo>
                    <a:pt x="13747" y="67685"/>
                  </a:lnTo>
                  <a:lnTo>
                    <a:pt x="16295" y="67058"/>
                  </a:lnTo>
                  <a:lnTo>
                    <a:pt x="21948" y="60716"/>
                  </a:lnTo>
                  <a:lnTo>
                    <a:pt x="24938" y="59237"/>
                  </a:lnTo>
                  <a:lnTo>
                    <a:pt x="27989" y="59309"/>
                  </a:lnTo>
                  <a:lnTo>
                    <a:pt x="31081" y="60415"/>
                  </a:lnTo>
                  <a:lnTo>
                    <a:pt x="33143" y="60094"/>
                  </a:lnTo>
                  <a:lnTo>
                    <a:pt x="34517" y="58822"/>
                  </a:lnTo>
                  <a:lnTo>
                    <a:pt x="41779" y="44119"/>
                  </a:lnTo>
                  <a:lnTo>
                    <a:pt x="44508" y="40764"/>
                  </a:lnTo>
                  <a:lnTo>
                    <a:pt x="50363" y="37036"/>
                  </a:lnTo>
                  <a:lnTo>
                    <a:pt x="62744" y="33584"/>
                  </a:lnTo>
                  <a:lnTo>
                    <a:pt x="69050" y="29258"/>
                  </a:lnTo>
                  <a:lnTo>
                    <a:pt x="72559" y="23808"/>
                  </a:lnTo>
                  <a:lnTo>
                    <a:pt x="75318" y="6023"/>
                  </a:lnTo>
                  <a:lnTo>
                    <a:pt x="67161" y="5525"/>
                  </a:lnTo>
                  <a:lnTo>
                    <a:pt x="66721" y="4451"/>
                  </a:lnTo>
                  <a:lnTo>
                    <a:pt x="66232" y="436"/>
                  </a:lnTo>
                  <a:lnTo>
                    <a:pt x="63985" y="0"/>
                  </a:lnTo>
                  <a:lnTo>
                    <a:pt x="44417" y="4548"/>
                  </a:lnTo>
                  <a:lnTo>
                    <a:pt x="37621" y="2242"/>
                  </a:lnTo>
                  <a:lnTo>
                    <a:pt x="34328" y="146"/>
                  </a:lnTo>
                  <a:lnTo>
                    <a:pt x="31074" y="865"/>
                  </a:lnTo>
                  <a:lnTo>
                    <a:pt x="24636" y="7308"/>
                  </a:lnTo>
                  <a:lnTo>
                    <a:pt x="21070" y="14405"/>
                  </a:lnTo>
                  <a:lnTo>
                    <a:pt x="20118" y="17780"/>
                  </a:lnTo>
                  <a:lnTo>
                    <a:pt x="3389" y="44362"/>
                  </a:lnTo>
                  <a:lnTo>
                    <a:pt x="0" y="69133"/>
                  </a:lnTo>
                  <a:lnTo>
                    <a:pt x="4469" y="93130"/>
                  </a:lnTo>
                  <a:lnTo>
                    <a:pt x="16521" y="116951"/>
                  </a:lnTo>
                  <a:lnTo>
                    <a:pt x="27826" y="123997"/>
                  </a:lnTo>
                  <a:lnTo>
                    <a:pt x="33090" y="124708"/>
                  </a:lnTo>
                  <a:lnTo>
                    <a:pt x="44582" y="122674"/>
                  </a:lnTo>
                  <a:lnTo>
                    <a:pt x="57895" y="115580"/>
                  </a:lnTo>
                  <a:lnTo>
                    <a:pt x="85516" y="87410"/>
                  </a:lnTo>
                  <a:lnTo>
                    <a:pt x="116120" y="42620"/>
                  </a:lnTo>
                  <a:lnTo>
                    <a:pt x="138790" y="18403"/>
                  </a:lnTo>
                  <a:lnTo>
                    <a:pt x="139873" y="18328"/>
                  </a:lnTo>
                  <a:lnTo>
                    <a:pt x="140596" y="19337"/>
                  </a:lnTo>
                  <a:lnTo>
                    <a:pt x="141078" y="21067"/>
                  </a:lnTo>
                  <a:lnTo>
                    <a:pt x="148396" y="32507"/>
                  </a:lnTo>
                  <a:lnTo>
                    <a:pt x="151442" y="78690"/>
                  </a:lnTo>
                  <a:lnTo>
                    <a:pt x="151555" y="98305"/>
                  </a:lnTo>
                  <a:lnTo>
                    <a:pt x="152617" y="98055"/>
                  </a:lnTo>
                  <a:lnTo>
                    <a:pt x="156619" y="94954"/>
                  </a:lnTo>
                  <a:lnTo>
                    <a:pt x="190576" y="52754"/>
                  </a:lnTo>
                  <a:lnTo>
                    <a:pt x="230791" y="11987"/>
                  </a:lnTo>
                  <a:lnTo>
                    <a:pt x="234016" y="10876"/>
                  </a:lnTo>
                  <a:lnTo>
                    <a:pt x="237225" y="11193"/>
                  </a:lnTo>
                  <a:lnTo>
                    <a:pt x="240421" y="12463"/>
                  </a:lnTo>
                  <a:lnTo>
                    <a:pt x="246796" y="22341"/>
                  </a:lnTo>
                  <a:lnTo>
                    <a:pt x="253513" y="42930"/>
                  </a:lnTo>
                  <a:lnTo>
                    <a:pt x="258325" y="62436"/>
                  </a:lnTo>
                  <a:lnTo>
                    <a:pt x="262514" y="76301"/>
                  </a:lnTo>
                  <a:lnTo>
                    <a:pt x="263815" y="99840"/>
                  </a:lnTo>
                  <a:lnTo>
                    <a:pt x="256341" y="1293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995">
              <a:extLst>
                <a:ext uri="{FF2B5EF4-FFF2-40B4-BE49-F238E27FC236}">
                  <a16:creationId xmlns:a16="http://schemas.microsoft.com/office/drawing/2014/main" id="{C8BEFAE9-61DE-28E0-B761-D283C8B4939D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4286250" y="3209925"/>
              <a:ext cx="95251" cy="138967"/>
            </a:xfrm>
            <a:custGeom>
              <a:avLst/>
              <a:gdLst/>
              <a:ahLst/>
              <a:cxnLst/>
              <a:rect l="0" t="0" r="0" b="0"/>
              <a:pathLst>
                <a:path w="95251" h="138967">
                  <a:moveTo>
                    <a:pt x="0" y="38100"/>
                  </a:moveTo>
                  <a:lnTo>
                    <a:pt x="0" y="38100"/>
                  </a:lnTo>
                  <a:lnTo>
                    <a:pt x="0" y="77872"/>
                  </a:lnTo>
                  <a:lnTo>
                    <a:pt x="7604" y="113572"/>
                  </a:lnTo>
                  <a:lnTo>
                    <a:pt x="16247" y="133252"/>
                  </a:lnTo>
                  <a:lnTo>
                    <a:pt x="22390" y="138598"/>
                  </a:lnTo>
                  <a:lnTo>
                    <a:pt x="26569" y="138966"/>
                  </a:lnTo>
                  <a:lnTo>
                    <a:pt x="36856" y="136551"/>
                  </a:lnTo>
                  <a:lnTo>
                    <a:pt x="49490" y="129242"/>
                  </a:lnTo>
                  <a:lnTo>
                    <a:pt x="59937" y="110261"/>
                  </a:lnTo>
                  <a:lnTo>
                    <a:pt x="73326" y="68965"/>
                  </a:lnTo>
                  <a:lnTo>
                    <a:pt x="83426" y="2868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996">
              <a:extLst>
                <a:ext uri="{FF2B5EF4-FFF2-40B4-BE49-F238E27FC236}">
                  <a16:creationId xmlns:a16="http://schemas.microsoft.com/office/drawing/2014/main" id="{86C3092A-300D-7336-7650-FB9A16311CA5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4152900" y="3258058"/>
              <a:ext cx="19051" cy="85218"/>
            </a:xfrm>
            <a:custGeom>
              <a:avLst/>
              <a:gdLst/>
              <a:ahLst/>
              <a:cxnLst/>
              <a:rect l="0" t="0" r="0" b="0"/>
              <a:pathLst>
                <a:path w="19051" h="85218">
                  <a:moveTo>
                    <a:pt x="0" y="18542"/>
                  </a:moveTo>
                  <a:lnTo>
                    <a:pt x="0" y="18542"/>
                  </a:lnTo>
                  <a:lnTo>
                    <a:pt x="18541" y="0"/>
                  </a:lnTo>
                  <a:lnTo>
                    <a:pt x="19006" y="17851"/>
                  </a:lnTo>
                  <a:lnTo>
                    <a:pt x="13553" y="47803"/>
                  </a:lnTo>
                  <a:lnTo>
                    <a:pt x="19050" y="85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997">
              <a:extLst>
                <a:ext uri="{FF2B5EF4-FFF2-40B4-BE49-F238E27FC236}">
                  <a16:creationId xmlns:a16="http://schemas.microsoft.com/office/drawing/2014/main" id="{55E0172D-B031-6B21-0964-BC831014725E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3859943" y="3171945"/>
              <a:ext cx="235808" cy="288108"/>
            </a:xfrm>
            <a:custGeom>
              <a:avLst/>
              <a:gdLst/>
              <a:ahLst/>
              <a:cxnLst/>
              <a:rect l="0" t="0" r="0" b="0"/>
              <a:pathLst>
                <a:path w="235808" h="288108">
                  <a:moveTo>
                    <a:pt x="102457" y="47505"/>
                  </a:moveTo>
                  <a:lnTo>
                    <a:pt x="102457" y="47505"/>
                  </a:lnTo>
                  <a:lnTo>
                    <a:pt x="116922" y="47505"/>
                  </a:lnTo>
                  <a:lnTo>
                    <a:pt x="118451" y="46447"/>
                  </a:lnTo>
                  <a:lnTo>
                    <a:pt x="119470" y="44683"/>
                  </a:lnTo>
                  <a:lnTo>
                    <a:pt x="121472" y="38096"/>
                  </a:lnTo>
                  <a:lnTo>
                    <a:pt x="116440" y="32958"/>
                  </a:lnTo>
                  <a:lnTo>
                    <a:pt x="113963" y="27634"/>
                  </a:lnTo>
                  <a:lnTo>
                    <a:pt x="113303" y="24733"/>
                  </a:lnTo>
                  <a:lnTo>
                    <a:pt x="111804" y="22799"/>
                  </a:lnTo>
                  <a:lnTo>
                    <a:pt x="107317" y="20649"/>
                  </a:lnTo>
                  <a:lnTo>
                    <a:pt x="105697" y="19018"/>
                  </a:lnTo>
                  <a:lnTo>
                    <a:pt x="103896" y="14383"/>
                  </a:lnTo>
                  <a:lnTo>
                    <a:pt x="102359" y="12724"/>
                  </a:lnTo>
                  <a:lnTo>
                    <a:pt x="94383" y="9842"/>
                  </a:lnTo>
                  <a:lnTo>
                    <a:pt x="93576" y="6777"/>
                  </a:lnTo>
                  <a:lnTo>
                    <a:pt x="93362" y="4478"/>
                  </a:lnTo>
                  <a:lnTo>
                    <a:pt x="92160" y="2945"/>
                  </a:lnTo>
                  <a:lnTo>
                    <a:pt x="88002" y="1242"/>
                  </a:lnTo>
                  <a:lnTo>
                    <a:pt x="65496" y="0"/>
                  </a:lnTo>
                  <a:lnTo>
                    <a:pt x="53927" y="5578"/>
                  </a:lnTo>
                  <a:lnTo>
                    <a:pt x="38336" y="14974"/>
                  </a:lnTo>
                  <a:lnTo>
                    <a:pt x="34310" y="16292"/>
                  </a:lnTo>
                  <a:lnTo>
                    <a:pt x="18530" y="33318"/>
                  </a:lnTo>
                  <a:lnTo>
                    <a:pt x="5505" y="53414"/>
                  </a:lnTo>
                  <a:lnTo>
                    <a:pt x="0" y="82887"/>
                  </a:lnTo>
                  <a:lnTo>
                    <a:pt x="3425" y="108318"/>
                  </a:lnTo>
                  <a:lnTo>
                    <a:pt x="11143" y="124202"/>
                  </a:lnTo>
                  <a:lnTo>
                    <a:pt x="15122" y="127212"/>
                  </a:lnTo>
                  <a:lnTo>
                    <a:pt x="25189" y="130555"/>
                  </a:lnTo>
                  <a:lnTo>
                    <a:pt x="29778" y="130389"/>
                  </a:lnTo>
                  <a:lnTo>
                    <a:pt x="53166" y="119737"/>
                  </a:lnTo>
                  <a:lnTo>
                    <a:pt x="71154" y="105713"/>
                  </a:lnTo>
                  <a:lnTo>
                    <a:pt x="84833" y="88153"/>
                  </a:lnTo>
                  <a:lnTo>
                    <a:pt x="100155" y="57253"/>
                  </a:lnTo>
                  <a:lnTo>
                    <a:pt x="101434" y="52896"/>
                  </a:lnTo>
                  <a:lnTo>
                    <a:pt x="101775" y="53216"/>
                  </a:lnTo>
                  <a:lnTo>
                    <a:pt x="102002" y="54487"/>
                  </a:lnTo>
                  <a:lnTo>
                    <a:pt x="107379" y="61333"/>
                  </a:lnTo>
                  <a:lnTo>
                    <a:pt x="112131" y="102487"/>
                  </a:lnTo>
                  <a:lnTo>
                    <a:pt x="119317" y="139878"/>
                  </a:lnTo>
                  <a:lnTo>
                    <a:pt x="128149" y="177769"/>
                  </a:lnTo>
                  <a:lnTo>
                    <a:pt x="137792" y="222853"/>
                  </a:lnTo>
                  <a:lnTo>
                    <a:pt x="145680" y="264977"/>
                  </a:lnTo>
                  <a:lnTo>
                    <a:pt x="141441" y="287758"/>
                  </a:lnTo>
                  <a:lnTo>
                    <a:pt x="139029" y="288107"/>
                  </a:lnTo>
                  <a:lnTo>
                    <a:pt x="114119" y="273047"/>
                  </a:lnTo>
                  <a:lnTo>
                    <a:pt x="104818" y="260988"/>
                  </a:lnTo>
                  <a:lnTo>
                    <a:pt x="95280" y="237488"/>
                  </a:lnTo>
                  <a:lnTo>
                    <a:pt x="93241" y="198583"/>
                  </a:lnTo>
                  <a:lnTo>
                    <a:pt x="93139" y="189498"/>
                  </a:lnTo>
                  <a:lnTo>
                    <a:pt x="98668" y="173760"/>
                  </a:lnTo>
                  <a:lnTo>
                    <a:pt x="114409" y="151466"/>
                  </a:lnTo>
                  <a:lnTo>
                    <a:pt x="134573" y="135223"/>
                  </a:lnTo>
                  <a:lnTo>
                    <a:pt x="151656" y="128824"/>
                  </a:lnTo>
                  <a:lnTo>
                    <a:pt x="198607" y="124716"/>
                  </a:lnTo>
                  <a:lnTo>
                    <a:pt x="235807" y="1237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SMARTInkShape-Group165">
            <a:extLst>
              <a:ext uri="{FF2B5EF4-FFF2-40B4-BE49-F238E27FC236}">
                <a16:creationId xmlns:a16="http://schemas.microsoft.com/office/drawing/2014/main" id="{ABF01516-D75E-BE1C-C18B-1F0C3E8E9305}"/>
              </a:ext>
            </a:extLst>
          </p:cNvPr>
          <p:cNvGrpSpPr/>
          <p:nvPr/>
        </p:nvGrpSpPr>
        <p:grpSpPr>
          <a:xfrm>
            <a:off x="5021377" y="3205689"/>
            <a:ext cx="807924" cy="166157"/>
            <a:chOff x="5021377" y="3205689"/>
            <a:chExt cx="807924" cy="166157"/>
          </a:xfrm>
        </p:grpSpPr>
        <p:sp>
          <p:nvSpPr>
            <p:cNvPr id="179" name="SMARTInkShape-998">
              <a:extLst>
                <a:ext uri="{FF2B5EF4-FFF2-40B4-BE49-F238E27FC236}">
                  <a16:creationId xmlns:a16="http://schemas.microsoft.com/office/drawing/2014/main" id="{1509CE67-8216-FE63-9093-A5C647D97317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5614950" y="3205689"/>
              <a:ext cx="214351" cy="147112"/>
            </a:xfrm>
            <a:custGeom>
              <a:avLst/>
              <a:gdLst/>
              <a:ahLst/>
              <a:cxnLst/>
              <a:rect l="0" t="0" r="0" b="0"/>
              <a:pathLst>
                <a:path w="214351" h="147112">
                  <a:moveTo>
                    <a:pt x="109575" y="51861"/>
                  </a:moveTo>
                  <a:lnTo>
                    <a:pt x="109575" y="51861"/>
                  </a:lnTo>
                  <a:lnTo>
                    <a:pt x="114631" y="46804"/>
                  </a:lnTo>
                  <a:lnTo>
                    <a:pt x="117114" y="41500"/>
                  </a:lnTo>
                  <a:lnTo>
                    <a:pt x="117776" y="38604"/>
                  </a:lnTo>
                  <a:lnTo>
                    <a:pt x="117159" y="35615"/>
                  </a:lnTo>
                  <a:lnTo>
                    <a:pt x="111387" y="23213"/>
                  </a:lnTo>
                  <a:lnTo>
                    <a:pt x="108755" y="7401"/>
                  </a:lnTo>
                  <a:lnTo>
                    <a:pt x="104625" y="1057"/>
                  </a:lnTo>
                  <a:lnTo>
                    <a:pt x="100984" y="0"/>
                  </a:lnTo>
                  <a:lnTo>
                    <a:pt x="91292" y="1648"/>
                  </a:lnTo>
                  <a:lnTo>
                    <a:pt x="50332" y="22323"/>
                  </a:lnTo>
                  <a:lnTo>
                    <a:pt x="33342" y="39816"/>
                  </a:lnTo>
                  <a:lnTo>
                    <a:pt x="10022" y="75714"/>
                  </a:lnTo>
                  <a:lnTo>
                    <a:pt x="0" y="103294"/>
                  </a:lnTo>
                  <a:lnTo>
                    <a:pt x="1961" y="115642"/>
                  </a:lnTo>
                  <a:lnTo>
                    <a:pt x="9015" y="129438"/>
                  </a:lnTo>
                  <a:lnTo>
                    <a:pt x="12902" y="132154"/>
                  </a:lnTo>
                  <a:lnTo>
                    <a:pt x="27427" y="135976"/>
                  </a:lnTo>
                  <a:lnTo>
                    <a:pt x="35318" y="136871"/>
                  </a:lnTo>
                  <a:lnTo>
                    <a:pt x="45175" y="131624"/>
                  </a:lnTo>
                  <a:lnTo>
                    <a:pt x="67345" y="111597"/>
                  </a:lnTo>
                  <a:lnTo>
                    <a:pt x="88607" y="74527"/>
                  </a:lnTo>
                  <a:lnTo>
                    <a:pt x="89246" y="74380"/>
                  </a:lnTo>
                  <a:lnTo>
                    <a:pt x="89672" y="75341"/>
                  </a:lnTo>
                  <a:lnTo>
                    <a:pt x="90510" y="115995"/>
                  </a:lnTo>
                  <a:lnTo>
                    <a:pt x="92632" y="121075"/>
                  </a:lnTo>
                  <a:lnTo>
                    <a:pt x="100634" y="129542"/>
                  </a:lnTo>
                  <a:lnTo>
                    <a:pt x="108424" y="134011"/>
                  </a:lnTo>
                  <a:lnTo>
                    <a:pt x="121582" y="136527"/>
                  </a:lnTo>
                  <a:lnTo>
                    <a:pt x="164268" y="137446"/>
                  </a:lnTo>
                  <a:lnTo>
                    <a:pt x="187282" y="138603"/>
                  </a:lnTo>
                  <a:lnTo>
                    <a:pt x="214350" y="1471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999">
              <a:extLst>
                <a:ext uri="{FF2B5EF4-FFF2-40B4-BE49-F238E27FC236}">
                  <a16:creationId xmlns:a16="http://schemas.microsoft.com/office/drawing/2014/main" id="{3DA960C1-C89A-EC68-EE77-7606E839A8D4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5444098" y="3229535"/>
              <a:ext cx="136867" cy="122127"/>
            </a:xfrm>
            <a:custGeom>
              <a:avLst/>
              <a:gdLst/>
              <a:ahLst/>
              <a:cxnLst/>
              <a:rect l="0" t="0" r="0" b="0"/>
              <a:pathLst>
                <a:path w="136867" h="122127">
                  <a:moveTo>
                    <a:pt x="51827" y="56590"/>
                  </a:moveTo>
                  <a:lnTo>
                    <a:pt x="51827" y="56590"/>
                  </a:lnTo>
                  <a:lnTo>
                    <a:pt x="56883" y="61647"/>
                  </a:lnTo>
                  <a:lnTo>
                    <a:pt x="65010" y="64129"/>
                  </a:lnTo>
                  <a:lnTo>
                    <a:pt x="100959" y="65998"/>
                  </a:lnTo>
                  <a:lnTo>
                    <a:pt x="116715" y="61024"/>
                  </a:lnTo>
                  <a:lnTo>
                    <a:pt x="125821" y="52916"/>
                  </a:lnTo>
                  <a:lnTo>
                    <a:pt x="132338" y="43315"/>
                  </a:lnTo>
                  <a:lnTo>
                    <a:pt x="136008" y="31960"/>
                  </a:lnTo>
                  <a:lnTo>
                    <a:pt x="136866" y="25182"/>
                  </a:lnTo>
                  <a:lnTo>
                    <a:pt x="134425" y="18643"/>
                  </a:lnTo>
                  <a:lnTo>
                    <a:pt x="124235" y="5820"/>
                  </a:lnTo>
                  <a:lnTo>
                    <a:pt x="115406" y="2276"/>
                  </a:lnTo>
                  <a:lnTo>
                    <a:pt x="87434" y="0"/>
                  </a:lnTo>
                  <a:lnTo>
                    <a:pt x="60613" y="4662"/>
                  </a:lnTo>
                  <a:lnTo>
                    <a:pt x="37614" y="17803"/>
                  </a:lnTo>
                  <a:lnTo>
                    <a:pt x="12997" y="40148"/>
                  </a:lnTo>
                  <a:lnTo>
                    <a:pt x="5750" y="54423"/>
                  </a:lnTo>
                  <a:lnTo>
                    <a:pt x="303" y="69385"/>
                  </a:lnTo>
                  <a:lnTo>
                    <a:pt x="0" y="83796"/>
                  </a:lnTo>
                  <a:lnTo>
                    <a:pt x="8428" y="110295"/>
                  </a:lnTo>
                  <a:lnTo>
                    <a:pt x="13369" y="114618"/>
                  </a:lnTo>
                  <a:lnTo>
                    <a:pt x="27327" y="119422"/>
                  </a:lnTo>
                  <a:lnTo>
                    <a:pt x="47978" y="122126"/>
                  </a:lnTo>
                  <a:lnTo>
                    <a:pt x="90674" y="112754"/>
                  </a:lnTo>
                  <a:lnTo>
                    <a:pt x="118502" y="1042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1000">
              <a:extLst>
                <a:ext uri="{FF2B5EF4-FFF2-40B4-BE49-F238E27FC236}">
                  <a16:creationId xmlns:a16="http://schemas.microsoft.com/office/drawing/2014/main" id="{0FB5C8F9-A6AC-3055-1480-5F521D120ACB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5276850" y="3248025"/>
              <a:ext cx="171451" cy="121432"/>
            </a:xfrm>
            <a:custGeom>
              <a:avLst/>
              <a:gdLst/>
              <a:ahLst/>
              <a:cxnLst/>
              <a:rect l="0" t="0" r="0" b="0"/>
              <a:pathLst>
                <a:path w="171451" h="121432">
                  <a:moveTo>
                    <a:pt x="0" y="57150"/>
                  </a:moveTo>
                  <a:lnTo>
                    <a:pt x="0" y="57150"/>
                  </a:lnTo>
                  <a:lnTo>
                    <a:pt x="0" y="52093"/>
                  </a:lnTo>
                  <a:lnTo>
                    <a:pt x="17900" y="30313"/>
                  </a:lnTo>
                  <a:lnTo>
                    <a:pt x="24890" y="24056"/>
                  </a:lnTo>
                  <a:lnTo>
                    <a:pt x="31522" y="21275"/>
                  </a:lnTo>
                  <a:lnTo>
                    <a:pt x="46264" y="19709"/>
                  </a:lnTo>
                  <a:lnTo>
                    <a:pt x="50951" y="21606"/>
                  </a:lnTo>
                  <a:lnTo>
                    <a:pt x="58981" y="29358"/>
                  </a:lnTo>
                  <a:lnTo>
                    <a:pt x="63255" y="39859"/>
                  </a:lnTo>
                  <a:lnTo>
                    <a:pt x="66213" y="50523"/>
                  </a:lnTo>
                  <a:lnTo>
                    <a:pt x="73914" y="65993"/>
                  </a:lnTo>
                  <a:lnTo>
                    <a:pt x="74676" y="69395"/>
                  </a:lnTo>
                  <a:lnTo>
                    <a:pt x="72701" y="78820"/>
                  </a:lnTo>
                  <a:lnTo>
                    <a:pt x="70692" y="84297"/>
                  </a:lnTo>
                  <a:lnTo>
                    <a:pt x="71282" y="96026"/>
                  </a:lnTo>
                  <a:lnTo>
                    <a:pt x="72922" y="102117"/>
                  </a:lnTo>
                  <a:lnTo>
                    <a:pt x="72956" y="107237"/>
                  </a:lnTo>
                  <a:lnTo>
                    <a:pt x="70172" y="115747"/>
                  </a:lnTo>
                  <a:lnTo>
                    <a:pt x="67948" y="118440"/>
                  </a:lnTo>
                  <a:lnTo>
                    <a:pt x="62655" y="121431"/>
                  </a:lnTo>
                  <a:lnTo>
                    <a:pt x="60820" y="121171"/>
                  </a:lnTo>
                  <a:lnTo>
                    <a:pt x="59597" y="119939"/>
                  </a:lnTo>
                  <a:lnTo>
                    <a:pt x="57179" y="115748"/>
                  </a:lnTo>
                  <a:lnTo>
                    <a:pt x="50927" y="107438"/>
                  </a:lnTo>
                  <a:lnTo>
                    <a:pt x="48603" y="98273"/>
                  </a:lnTo>
                  <a:lnTo>
                    <a:pt x="47755" y="67361"/>
                  </a:lnTo>
                  <a:lnTo>
                    <a:pt x="53327" y="50752"/>
                  </a:lnTo>
                  <a:lnTo>
                    <a:pt x="62859" y="37373"/>
                  </a:lnTo>
                  <a:lnTo>
                    <a:pt x="97465" y="11559"/>
                  </a:lnTo>
                  <a:lnTo>
                    <a:pt x="118106" y="5137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1001">
              <a:extLst>
                <a:ext uri="{FF2B5EF4-FFF2-40B4-BE49-F238E27FC236}">
                  <a16:creationId xmlns:a16="http://schemas.microsoft.com/office/drawing/2014/main" id="{AC783142-C112-2B12-3649-7A695F94B912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5021377" y="3220854"/>
              <a:ext cx="217374" cy="150992"/>
            </a:xfrm>
            <a:custGeom>
              <a:avLst/>
              <a:gdLst/>
              <a:ahLst/>
              <a:cxnLst/>
              <a:rect l="0" t="0" r="0" b="0"/>
              <a:pathLst>
                <a:path w="217374" h="150992">
                  <a:moveTo>
                    <a:pt x="122123" y="36696"/>
                  </a:moveTo>
                  <a:lnTo>
                    <a:pt x="122123" y="36696"/>
                  </a:lnTo>
                  <a:lnTo>
                    <a:pt x="127179" y="31639"/>
                  </a:lnTo>
                  <a:lnTo>
                    <a:pt x="132484" y="29157"/>
                  </a:lnTo>
                  <a:lnTo>
                    <a:pt x="139456" y="27563"/>
                  </a:lnTo>
                  <a:lnTo>
                    <a:pt x="140028" y="26374"/>
                  </a:lnTo>
                  <a:lnTo>
                    <a:pt x="141023" y="19004"/>
                  </a:lnTo>
                  <a:lnTo>
                    <a:pt x="134597" y="10310"/>
                  </a:lnTo>
                  <a:lnTo>
                    <a:pt x="132958" y="4508"/>
                  </a:lnTo>
                  <a:lnTo>
                    <a:pt x="130405" y="2537"/>
                  </a:lnTo>
                  <a:lnTo>
                    <a:pt x="121923" y="347"/>
                  </a:lnTo>
                  <a:lnTo>
                    <a:pt x="91627" y="0"/>
                  </a:lnTo>
                  <a:lnTo>
                    <a:pt x="64404" y="7361"/>
                  </a:lnTo>
                  <a:lnTo>
                    <a:pt x="37287" y="23536"/>
                  </a:lnTo>
                  <a:lnTo>
                    <a:pt x="17494" y="45849"/>
                  </a:lnTo>
                  <a:lnTo>
                    <a:pt x="4040" y="77674"/>
                  </a:lnTo>
                  <a:lnTo>
                    <a:pt x="0" y="104223"/>
                  </a:lnTo>
                  <a:lnTo>
                    <a:pt x="4699" y="119977"/>
                  </a:lnTo>
                  <a:lnTo>
                    <a:pt x="19906" y="142282"/>
                  </a:lnTo>
                  <a:lnTo>
                    <a:pt x="26599" y="147123"/>
                  </a:lnTo>
                  <a:lnTo>
                    <a:pt x="34159" y="149275"/>
                  </a:lnTo>
                  <a:lnTo>
                    <a:pt x="44575" y="150231"/>
                  </a:lnTo>
                  <a:lnTo>
                    <a:pt x="62339" y="145713"/>
                  </a:lnTo>
                  <a:lnTo>
                    <a:pt x="71916" y="137712"/>
                  </a:lnTo>
                  <a:lnTo>
                    <a:pt x="111943" y="91762"/>
                  </a:lnTo>
                  <a:lnTo>
                    <a:pt x="119107" y="77001"/>
                  </a:lnTo>
                  <a:lnTo>
                    <a:pt x="121528" y="67588"/>
                  </a:lnTo>
                  <a:lnTo>
                    <a:pt x="120668" y="67874"/>
                  </a:lnTo>
                  <a:lnTo>
                    <a:pt x="116891" y="71014"/>
                  </a:lnTo>
                  <a:lnTo>
                    <a:pt x="114506" y="78760"/>
                  </a:lnTo>
                  <a:lnTo>
                    <a:pt x="112975" y="111092"/>
                  </a:lnTo>
                  <a:lnTo>
                    <a:pt x="115588" y="125500"/>
                  </a:lnTo>
                  <a:lnTo>
                    <a:pt x="120832" y="143373"/>
                  </a:lnTo>
                  <a:lnTo>
                    <a:pt x="123379" y="145914"/>
                  </a:lnTo>
                  <a:lnTo>
                    <a:pt x="131853" y="148738"/>
                  </a:lnTo>
                  <a:lnTo>
                    <a:pt x="178365" y="150991"/>
                  </a:lnTo>
                  <a:lnTo>
                    <a:pt x="186983" y="148171"/>
                  </a:lnTo>
                  <a:lnTo>
                    <a:pt x="196083" y="142795"/>
                  </a:lnTo>
                  <a:lnTo>
                    <a:pt x="210972" y="140674"/>
                  </a:lnTo>
                  <a:lnTo>
                    <a:pt x="217373" y="1319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4" name="SMARTInkShape-1002">
            <a:extLst>
              <a:ext uri="{FF2B5EF4-FFF2-40B4-BE49-F238E27FC236}">
                <a16:creationId xmlns:a16="http://schemas.microsoft.com/office/drawing/2014/main" id="{63C318F2-48C6-D8D3-587C-5D71BFB0779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852137" y="5114925"/>
            <a:ext cx="2679806" cy="123826"/>
          </a:xfrm>
          <a:custGeom>
            <a:avLst/>
            <a:gdLst/>
            <a:ahLst/>
            <a:cxnLst/>
            <a:rect l="0" t="0" r="0" b="0"/>
            <a:pathLst>
              <a:path w="2679806" h="123826">
                <a:moveTo>
                  <a:pt x="5488" y="0"/>
                </a:moveTo>
                <a:lnTo>
                  <a:pt x="5488" y="0"/>
                </a:lnTo>
                <a:lnTo>
                  <a:pt x="0" y="0"/>
                </a:lnTo>
                <a:lnTo>
                  <a:pt x="47078" y="0"/>
                </a:lnTo>
                <a:lnTo>
                  <a:pt x="94328" y="0"/>
                </a:lnTo>
                <a:lnTo>
                  <a:pt x="137507" y="0"/>
                </a:lnTo>
                <a:lnTo>
                  <a:pt x="178672" y="0"/>
                </a:lnTo>
                <a:lnTo>
                  <a:pt x="216400" y="0"/>
                </a:lnTo>
                <a:lnTo>
                  <a:pt x="257540" y="1058"/>
                </a:lnTo>
                <a:lnTo>
                  <a:pt x="297010" y="6545"/>
                </a:lnTo>
                <a:lnTo>
                  <a:pt x="336575" y="8642"/>
                </a:lnTo>
                <a:lnTo>
                  <a:pt x="380283" y="10321"/>
                </a:lnTo>
                <a:lnTo>
                  <a:pt x="425048" y="17013"/>
                </a:lnTo>
                <a:lnTo>
                  <a:pt x="471195" y="18871"/>
                </a:lnTo>
                <a:lnTo>
                  <a:pt x="512699" y="19014"/>
                </a:lnTo>
                <a:lnTo>
                  <a:pt x="556488" y="25589"/>
                </a:lnTo>
                <a:lnTo>
                  <a:pt x="593374" y="27690"/>
                </a:lnTo>
                <a:lnTo>
                  <a:pt x="631115" y="29371"/>
                </a:lnTo>
                <a:lnTo>
                  <a:pt x="668050" y="35044"/>
                </a:lnTo>
                <a:lnTo>
                  <a:pt x="712333" y="37496"/>
                </a:lnTo>
                <a:lnTo>
                  <a:pt x="749029" y="40743"/>
                </a:lnTo>
                <a:lnTo>
                  <a:pt x="794299" y="46266"/>
                </a:lnTo>
                <a:lnTo>
                  <a:pt x="829172" y="47222"/>
                </a:lnTo>
                <a:lnTo>
                  <a:pt x="871372" y="47506"/>
                </a:lnTo>
                <a:lnTo>
                  <a:pt x="917390" y="52646"/>
                </a:lnTo>
                <a:lnTo>
                  <a:pt x="964538" y="55816"/>
                </a:lnTo>
                <a:lnTo>
                  <a:pt x="1008240" y="57945"/>
                </a:lnTo>
                <a:lnTo>
                  <a:pt x="1049547" y="63618"/>
                </a:lnTo>
                <a:lnTo>
                  <a:pt x="1094243" y="65769"/>
                </a:lnTo>
                <a:lnTo>
                  <a:pt x="1133709" y="66407"/>
                </a:lnTo>
                <a:lnTo>
                  <a:pt x="1168098" y="66596"/>
                </a:lnTo>
                <a:lnTo>
                  <a:pt x="1210861" y="66652"/>
                </a:lnTo>
                <a:lnTo>
                  <a:pt x="1255987" y="66667"/>
                </a:lnTo>
                <a:lnTo>
                  <a:pt x="1297696" y="66673"/>
                </a:lnTo>
                <a:lnTo>
                  <a:pt x="1339924" y="66675"/>
                </a:lnTo>
                <a:lnTo>
                  <a:pt x="1383231" y="66675"/>
                </a:lnTo>
                <a:lnTo>
                  <a:pt x="1423710" y="66675"/>
                </a:lnTo>
                <a:lnTo>
                  <a:pt x="1462516" y="66675"/>
                </a:lnTo>
                <a:lnTo>
                  <a:pt x="1508498" y="66675"/>
                </a:lnTo>
                <a:lnTo>
                  <a:pt x="1548552" y="66675"/>
                </a:lnTo>
                <a:lnTo>
                  <a:pt x="1588875" y="66675"/>
                </a:lnTo>
                <a:lnTo>
                  <a:pt x="1627635" y="66675"/>
                </a:lnTo>
                <a:lnTo>
                  <a:pt x="1665567" y="66675"/>
                </a:lnTo>
                <a:lnTo>
                  <a:pt x="1711629" y="66675"/>
                </a:lnTo>
                <a:lnTo>
                  <a:pt x="1748908" y="66675"/>
                </a:lnTo>
                <a:lnTo>
                  <a:pt x="1789587" y="66675"/>
                </a:lnTo>
                <a:lnTo>
                  <a:pt x="1829510" y="66675"/>
                </a:lnTo>
                <a:lnTo>
                  <a:pt x="1876500" y="66675"/>
                </a:lnTo>
                <a:lnTo>
                  <a:pt x="1918998" y="66675"/>
                </a:lnTo>
                <a:lnTo>
                  <a:pt x="1954991" y="71731"/>
                </a:lnTo>
                <a:lnTo>
                  <a:pt x="1995875" y="74876"/>
                </a:lnTo>
                <a:lnTo>
                  <a:pt x="2036448" y="75808"/>
                </a:lnTo>
                <a:lnTo>
                  <a:pt x="2068070" y="76025"/>
                </a:lnTo>
                <a:lnTo>
                  <a:pt x="2103291" y="76122"/>
                </a:lnTo>
                <a:lnTo>
                  <a:pt x="2140112" y="76166"/>
                </a:lnTo>
                <a:lnTo>
                  <a:pt x="2176316" y="81246"/>
                </a:lnTo>
                <a:lnTo>
                  <a:pt x="2215618" y="84398"/>
                </a:lnTo>
                <a:lnTo>
                  <a:pt x="2248243" y="85136"/>
                </a:lnTo>
                <a:lnTo>
                  <a:pt x="2282851" y="86521"/>
                </a:lnTo>
                <a:lnTo>
                  <a:pt x="2329969" y="92194"/>
                </a:lnTo>
                <a:lnTo>
                  <a:pt x="2368153" y="94344"/>
                </a:lnTo>
                <a:lnTo>
                  <a:pt x="2400703" y="94847"/>
                </a:lnTo>
                <a:lnTo>
                  <a:pt x="2436337" y="95071"/>
                </a:lnTo>
                <a:lnTo>
                  <a:pt x="2483631" y="98020"/>
                </a:lnTo>
                <a:lnTo>
                  <a:pt x="2523000" y="103441"/>
                </a:lnTo>
                <a:lnTo>
                  <a:pt x="2559639" y="104380"/>
                </a:lnTo>
                <a:lnTo>
                  <a:pt x="2606736" y="104723"/>
                </a:lnTo>
                <a:lnTo>
                  <a:pt x="2634661" y="107582"/>
                </a:lnTo>
                <a:lnTo>
                  <a:pt x="2679805" y="114184"/>
                </a:lnTo>
                <a:lnTo>
                  <a:pt x="2679483" y="115281"/>
                </a:lnTo>
                <a:lnTo>
                  <a:pt x="2672488" y="1238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5" name="SMARTInkShape-Group167">
            <a:extLst>
              <a:ext uri="{FF2B5EF4-FFF2-40B4-BE49-F238E27FC236}">
                <a16:creationId xmlns:a16="http://schemas.microsoft.com/office/drawing/2014/main" id="{F1D02B40-0DCD-D6E2-7E5A-38EE2909F371}"/>
              </a:ext>
            </a:extLst>
          </p:cNvPr>
          <p:cNvGrpSpPr/>
          <p:nvPr/>
        </p:nvGrpSpPr>
        <p:grpSpPr>
          <a:xfrm>
            <a:off x="3886200" y="3533775"/>
            <a:ext cx="2514601" cy="1609726"/>
            <a:chOff x="3886200" y="3533775"/>
            <a:chExt cx="2514601" cy="1609726"/>
          </a:xfrm>
        </p:grpSpPr>
        <p:sp>
          <p:nvSpPr>
            <p:cNvPr id="185" name="SMARTInkShape-1003">
              <a:extLst>
                <a:ext uri="{FF2B5EF4-FFF2-40B4-BE49-F238E27FC236}">
                  <a16:creationId xmlns:a16="http://schemas.microsoft.com/office/drawing/2014/main" id="{B31052A6-FE4B-C8F3-EA39-9D95A727800B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5162550" y="511492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7539" y="10361"/>
                  </a:lnTo>
                  <a:lnTo>
                    <a:pt x="9525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1004">
              <a:extLst>
                <a:ext uri="{FF2B5EF4-FFF2-40B4-BE49-F238E27FC236}">
                  <a16:creationId xmlns:a16="http://schemas.microsoft.com/office/drawing/2014/main" id="{4A29EA16-EE47-E121-E8CD-9DA6C3670187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5143500" y="4981575"/>
              <a:ext cx="1" cy="57151"/>
            </a:xfrm>
            <a:custGeom>
              <a:avLst/>
              <a:gdLst/>
              <a:ahLst/>
              <a:cxnLst/>
              <a:rect l="0" t="0" r="0" b="0"/>
              <a:pathLst>
                <a:path w="1" h="57151">
                  <a:moveTo>
                    <a:pt x="0" y="0"/>
                  </a:moveTo>
                  <a:lnTo>
                    <a:pt x="0" y="0"/>
                  </a:lnTo>
                  <a:lnTo>
                    <a:pt x="0" y="42917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1005">
              <a:extLst>
                <a:ext uri="{FF2B5EF4-FFF2-40B4-BE49-F238E27FC236}">
                  <a16:creationId xmlns:a16="http://schemas.microsoft.com/office/drawing/2014/main" id="{4AABA1A8-2FE1-7052-4EB7-5EC0C1D503BF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5095875" y="4743450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9525" y="0"/>
                  </a:moveTo>
                  <a:lnTo>
                    <a:pt x="9525" y="0"/>
                  </a:lnTo>
                  <a:lnTo>
                    <a:pt x="9525" y="43848"/>
                  </a:lnTo>
                  <a:lnTo>
                    <a:pt x="6703" y="54060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1006">
              <a:extLst>
                <a:ext uri="{FF2B5EF4-FFF2-40B4-BE49-F238E27FC236}">
                  <a16:creationId xmlns:a16="http://schemas.microsoft.com/office/drawing/2014/main" id="{03014777-DEC5-9675-81B4-5D71EC1D3F2F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5095875" y="4543425"/>
              <a:ext cx="5057" cy="76201"/>
            </a:xfrm>
            <a:custGeom>
              <a:avLst/>
              <a:gdLst/>
              <a:ahLst/>
              <a:cxnLst/>
              <a:rect l="0" t="0" r="0" b="0"/>
              <a:pathLst>
                <a:path w="5057" h="76201">
                  <a:moveTo>
                    <a:pt x="0" y="0"/>
                  </a:moveTo>
                  <a:lnTo>
                    <a:pt x="0" y="0"/>
                  </a:lnTo>
                  <a:lnTo>
                    <a:pt x="5056" y="10113"/>
                  </a:lnTo>
                  <a:lnTo>
                    <a:pt x="4716" y="23545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1007">
              <a:extLst>
                <a:ext uri="{FF2B5EF4-FFF2-40B4-BE49-F238E27FC236}">
                  <a16:creationId xmlns:a16="http://schemas.microsoft.com/office/drawing/2014/main" id="{7D4797E3-9932-4B4C-F3B0-7107B2E3F2EB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5095875" y="4305300"/>
              <a:ext cx="1" cy="57151"/>
            </a:xfrm>
            <a:custGeom>
              <a:avLst/>
              <a:gdLst/>
              <a:ahLst/>
              <a:cxnLst/>
              <a:rect l="0" t="0" r="0" b="0"/>
              <a:pathLst>
                <a:path w="1" h="57151">
                  <a:moveTo>
                    <a:pt x="0" y="0"/>
                  </a:moveTo>
                  <a:lnTo>
                    <a:pt x="0" y="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1008">
              <a:extLst>
                <a:ext uri="{FF2B5EF4-FFF2-40B4-BE49-F238E27FC236}">
                  <a16:creationId xmlns:a16="http://schemas.microsoft.com/office/drawing/2014/main" id="{8D5A2FDD-331C-FF68-7F4A-A968C1FB6F12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5086350" y="4057650"/>
              <a:ext cx="1" cy="66676"/>
            </a:xfrm>
            <a:custGeom>
              <a:avLst/>
              <a:gdLst/>
              <a:ahLst/>
              <a:cxnLst/>
              <a:rect l="0" t="0" r="0" b="0"/>
              <a:pathLst>
                <a:path w="1" h="66676">
                  <a:moveTo>
                    <a:pt x="0" y="0"/>
                  </a:moveTo>
                  <a:lnTo>
                    <a:pt x="0" y="0"/>
                  </a:lnTo>
                  <a:lnTo>
                    <a:pt x="0" y="46623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1009">
              <a:extLst>
                <a:ext uri="{FF2B5EF4-FFF2-40B4-BE49-F238E27FC236}">
                  <a16:creationId xmlns:a16="http://schemas.microsoft.com/office/drawing/2014/main" id="{82BFD383-34CE-50E0-721C-E84FDE377D97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5067300" y="3857625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19050" y="0"/>
                  </a:moveTo>
                  <a:lnTo>
                    <a:pt x="19050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1010">
              <a:extLst>
                <a:ext uri="{FF2B5EF4-FFF2-40B4-BE49-F238E27FC236}">
                  <a16:creationId xmlns:a16="http://schemas.microsoft.com/office/drawing/2014/main" id="{CB00348A-EC72-E892-DC8C-55C6256453B4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5067300" y="3686175"/>
              <a:ext cx="19051" cy="47626"/>
            </a:xfrm>
            <a:custGeom>
              <a:avLst/>
              <a:gdLst/>
              <a:ahLst/>
              <a:cxnLst/>
              <a:rect l="0" t="0" r="0" b="0"/>
              <a:pathLst>
                <a:path w="19051" h="47626">
                  <a:moveTo>
                    <a:pt x="19050" y="0"/>
                  </a:moveTo>
                  <a:lnTo>
                    <a:pt x="19050" y="0"/>
                  </a:lnTo>
                  <a:lnTo>
                    <a:pt x="19050" y="26515"/>
                  </a:lnTo>
                  <a:lnTo>
                    <a:pt x="17992" y="30377"/>
                  </a:lnTo>
                  <a:lnTo>
                    <a:pt x="16228" y="32951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1011">
              <a:extLst>
                <a:ext uri="{FF2B5EF4-FFF2-40B4-BE49-F238E27FC236}">
                  <a16:creationId xmlns:a16="http://schemas.microsoft.com/office/drawing/2014/main" id="{A77AAEE3-FE8A-71DE-00C0-9073124F0D9F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5076825" y="35337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1012">
              <a:extLst>
                <a:ext uri="{FF2B5EF4-FFF2-40B4-BE49-F238E27FC236}">
                  <a16:creationId xmlns:a16="http://schemas.microsoft.com/office/drawing/2014/main" id="{A68E2152-F2EE-F9E0-B1B9-2DD81ADDDB1E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3886200" y="3676781"/>
              <a:ext cx="2514601" cy="1419095"/>
            </a:xfrm>
            <a:custGeom>
              <a:avLst/>
              <a:gdLst/>
              <a:ahLst/>
              <a:cxnLst/>
              <a:rect l="0" t="0" r="0" b="0"/>
              <a:pathLst>
                <a:path w="2514601" h="1419095">
                  <a:moveTo>
                    <a:pt x="0" y="1276219"/>
                  </a:moveTo>
                  <a:lnTo>
                    <a:pt x="0" y="1276219"/>
                  </a:lnTo>
                  <a:lnTo>
                    <a:pt x="40358" y="1276219"/>
                  </a:lnTo>
                  <a:lnTo>
                    <a:pt x="81221" y="1264460"/>
                  </a:lnTo>
                  <a:lnTo>
                    <a:pt x="113069" y="1254987"/>
                  </a:lnTo>
                  <a:lnTo>
                    <a:pt x="120102" y="1250907"/>
                  </a:lnTo>
                  <a:lnTo>
                    <a:pt x="167554" y="1238028"/>
                  </a:lnTo>
                  <a:lnTo>
                    <a:pt x="184877" y="1229743"/>
                  </a:lnTo>
                  <a:lnTo>
                    <a:pt x="212516" y="1211339"/>
                  </a:lnTo>
                  <a:lnTo>
                    <a:pt x="256507" y="1187359"/>
                  </a:lnTo>
                  <a:lnTo>
                    <a:pt x="299170" y="1157772"/>
                  </a:lnTo>
                  <a:lnTo>
                    <a:pt x="344279" y="1121776"/>
                  </a:lnTo>
                  <a:lnTo>
                    <a:pt x="391482" y="1085540"/>
                  </a:lnTo>
                  <a:lnTo>
                    <a:pt x="418701" y="1065340"/>
                  </a:lnTo>
                  <a:lnTo>
                    <a:pt x="454269" y="1023148"/>
                  </a:lnTo>
                  <a:lnTo>
                    <a:pt x="492146" y="975999"/>
                  </a:lnTo>
                  <a:lnTo>
                    <a:pt x="536577" y="929168"/>
                  </a:lnTo>
                  <a:lnTo>
                    <a:pt x="568325" y="885147"/>
                  </a:lnTo>
                  <a:lnTo>
                    <a:pt x="589714" y="853075"/>
                  </a:lnTo>
                  <a:lnTo>
                    <a:pt x="607373" y="810020"/>
                  </a:lnTo>
                  <a:lnTo>
                    <a:pt x="634108" y="767486"/>
                  </a:lnTo>
                  <a:lnTo>
                    <a:pt x="653971" y="720447"/>
                  </a:lnTo>
                  <a:lnTo>
                    <a:pt x="664857" y="690876"/>
                  </a:lnTo>
                  <a:lnTo>
                    <a:pt x="694911" y="647277"/>
                  </a:lnTo>
                  <a:lnTo>
                    <a:pt x="712204" y="608176"/>
                  </a:lnTo>
                  <a:lnTo>
                    <a:pt x="731428" y="568291"/>
                  </a:lnTo>
                  <a:lnTo>
                    <a:pt x="745731" y="525017"/>
                  </a:lnTo>
                  <a:lnTo>
                    <a:pt x="761948" y="483826"/>
                  </a:lnTo>
                  <a:lnTo>
                    <a:pt x="771509" y="462175"/>
                  </a:lnTo>
                  <a:lnTo>
                    <a:pt x="776810" y="451930"/>
                  </a:lnTo>
                  <a:lnTo>
                    <a:pt x="785941" y="411218"/>
                  </a:lnTo>
                  <a:lnTo>
                    <a:pt x="805492" y="365991"/>
                  </a:lnTo>
                  <a:lnTo>
                    <a:pt x="819744" y="320769"/>
                  </a:lnTo>
                  <a:lnTo>
                    <a:pt x="838252" y="276671"/>
                  </a:lnTo>
                  <a:lnTo>
                    <a:pt x="865485" y="234822"/>
                  </a:lnTo>
                  <a:lnTo>
                    <a:pt x="884329" y="192868"/>
                  </a:lnTo>
                  <a:lnTo>
                    <a:pt x="916670" y="147886"/>
                  </a:lnTo>
                  <a:lnTo>
                    <a:pt x="945725" y="111852"/>
                  </a:lnTo>
                  <a:lnTo>
                    <a:pt x="972330" y="89588"/>
                  </a:lnTo>
                  <a:lnTo>
                    <a:pt x="990831" y="70550"/>
                  </a:lnTo>
                  <a:lnTo>
                    <a:pt x="1024004" y="47846"/>
                  </a:lnTo>
                  <a:lnTo>
                    <a:pt x="1063565" y="28475"/>
                  </a:lnTo>
                  <a:lnTo>
                    <a:pt x="1083918" y="15750"/>
                  </a:lnTo>
                  <a:lnTo>
                    <a:pt x="1124950" y="7408"/>
                  </a:lnTo>
                  <a:lnTo>
                    <a:pt x="1165161" y="862"/>
                  </a:lnTo>
                  <a:lnTo>
                    <a:pt x="1210084" y="0"/>
                  </a:lnTo>
                  <a:lnTo>
                    <a:pt x="1240251" y="953"/>
                  </a:lnTo>
                  <a:lnTo>
                    <a:pt x="1283134" y="8073"/>
                  </a:lnTo>
                  <a:lnTo>
                    <a:pt x="1330317" y="19581"/>
                  </a:lnTo>
                  <a:lnTo>
                    <a:pt x="1376037" y="38027"/>
                  </a:lnTo>
                  <a:lnTo>
                    <a:pt x="1417629" y="57024"/>
                  </a:lnTo>
                  <a:lnTo>
                    <a:pt x="1437802" y="69368"/>
                  </a:lnTo>
                  <a:lnTo>
                    <a:pt x="1474496" y="97902"/>
                  </a:lnTo>
                  <a:lnTo>
                    <a:pt x="1497582" y="109401"/>
                  </a:lnTo>
                  <a:lnTo>
                    <a:pt x="1545092" y="154379"/>
                  </a:lnTo>
                  <a:lnTo>
                    <a:pt x="1587620" y="201899"/>
                  </a:lnTo>
                  <a:lnTo>
                    <a:pt x="1623314" y="242856"/>
                  </a:lnTo>
                  <a:lnTo>
                    <a:pt x="1660604" y="289025"/>
                  </a:lnTo>
                  <a:lnTo>
                    <a:pt x="1680296" y="318748"/>
                  </a:lnTo>
                  <a:lnTo>
                    <a:pt x="1706153" y="363055"/>
                  </a:lnTo>
                  <a:lnTo>
                    <a:pt x="1735640" y="404000"/>
                  </a:lnTo>
                  <a:lnTo>
                    <a:pt x="1764864" y="448519"/>
                  </a:lnTo>
                  <a:lnTo>
                    <a:pt x="1784311" y="491034"/>
                  </a:lnTo>
                  <a:lnTo>
                    <a:pt x="1795985" y="510658"/>
                  </a:lnTo>
                  <a:lnTo>
                    <a:pt x="1804723" y="539986"/>
                  </a:lnTo>
                  <a:lnTo>
                    <a:pt x="1826761" y="584110"/>
                  </a:lnTo>
                  <a:lnTo>
                    <a:pt x="1849711" y="626892"/>
                  </a:lnTo>
                  <a:lnTo>
                    <a:pt x="1864523" y="665200"/>
                  </a:lnTo>
                  <a:lnTo>
                    <a:pt x="1883913" y="704438"/>
                  </a:lnTo>
                  <a:lnTo>
                    <a:pt x="1904821" y="751483"/>
                  </a:lnTo>
                  <a:lnTo>
                    <a:pt x="1927214" y="798656"/>
                  </a:lnTo>
                  <a:lnTo>
                    <a:pt x="1950638" y="844599"/>
                  </a:lnTo>
                  <a:lnTo>
                    <a:pt x="1974734" y="886812"/>
                  </a:lnTo>
                  <a:lnTo>
                    <a:pt x="1998947" y="929197"/>
                  </a:lnTo>
                  <a:lnTo>
                    <a:pt x="2014182" y="954299"/>
                  </a:lnTo>
                  <a:lnTo>
                    <a:pt x="2034059" y="993647"/>
                  </a:lnTo>
                  <a:lnTo>
                    <a:pt x="2057807" y="1033705"/>
                  </a:lnTo>
                  <a:lnTo>
                    <a:pt x="2088617" y="1077231"/>
                  </a:lnTo>
                  <a:lnTo>
                    <a:pt x="2117889" y="1123204"/>
                  </a:lnTo>
                  <a:lnTo>
                    <a:pt x="2150455" y="1166167"/>
                  </a:lnTo>
                  <a:lnTo>
                    <a:pt x="2183707" y="1208776"/>
                  </a:lnTo>
                  <a:lnTo>
                    <a:pt x="2205155" y="1230010"/>
                  </a:lnTo>
                  <a:lnTo>
                    <a:pt x="2250314" y="1266818"/>
                  </a:lnTo>
                  <a:lnTo>
                    <a:pt x="2293258" y="1302950"/>
                  </a:lnTo>
                  <a:lnTo>
                    <a:pt x="2338731" y="1339836"/>
                  </a:lnTo>
                  <a:lnTo>
                    <a:pt x="2386166" y="1369628"/>
                  </a:lnTo>
                  <a:lnTo>
                    <a:pt x="2429870" y="1393421"/>
                  </a:lnTo>
                  <a:lnTo>
                    <a:pt x="2454196" y="1401558"/>
                  </a:lnTo>
                  <a:lnTo>
                    <a:pt x="2463412" y="1406008"/>
                  </a:lnTo>
                  <a:lnTo>
                    <a:pt x="2510991" y="1418443"/>
                  </a:lnTo>
                  <a:lnTo>
                    <a:pt x="2514600" y="1419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6" name="SMARTInkShape-1013">
            <a:extLst>
              <a:ext uri="{FF2B5EF4-FFF2-40B4-BE49-F238E27FC236}">
                <a16:creationId xmlns:a16="http://schemas.microsoft.com/office/drawing/2014/main" id="{01B2AF55-A7CA-888A-BB3F-34E45985202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107820" y="5400794"/>
            <a:ext cx="149970" cy="178880"/>
          </a:xfrm>
          <a:custGeom>
            <a:avLst/>
            <a:gdLst/>
            <a:ahLst/>
            <a:cxnLst/>
            <a:rect l="0" t="0" r="0" b="0"/>
            <a:pathLst>
              <a:path w="149970" h="178880">
                <a:moveTo>
                  <a:pt x="92830" y="18931"/>
                </a:moveTo>
                <a:lnTo>
                  <a:pt x="92830" y="18931"/>
                </a:lnTo>
                <a:lnTo>
                  <a:pt x="101962" y="9798"/>
                </a:lnTo>
                <a:lnTo>
                  <a:pt x="102321" y="1239"/>
                </a:lnTo>
                <a:lnTo>
                  <a:pt x="80894" y="0"/>
                </a:lnTo>
                <a:lnTo>
                  <a:pt x="65775" y="4973"/>
                </a:lnTo>
                <a:lnTo>
                  <a:pt x="47889" y="18205"/>
                </a:lnTo>
                <a:lnTo>
                  <a:pt x="11505" y="63504"/>
                </a:lnTo>
                <a:lnTo>
                  <a:pt x="2176" y="87524"/>
                </a:lnTo>
                <a:lnTo>
                  <a:pt x="0" y="114750"/>
                </a:lnTo>
                <a:lnTo>
                  <a:pt x="5588" y="140808"/>
                </a:lnTo>
                <a:lnTo>
                  <a:pt x="11016" y="151768"/>
                </a:lnTo>
                <a:lnTo>
                  <a:pt x="25079" y="163888"/>
                </a:lnTo>
                <a:lnTo>
                  <a:pt x="42652" y="174182"/>
                </a:lnTo>
                <a:lnTo>
                  <a:pt x="66320" y="178879"/>
                </a:lnTo>
                <a:lnTo>
                  <a:pt x="93442" y="175214"/>
                </a:lnTo>
                <a:lnTo>
                  <a:pt x="111474" y="167425"/>
                </a:lnTo>
                <a:lnTo>
                  <a:pt x="138480" y="144618"/>
                </a:lnTo>
                <a:lnTo>
                  <a:pt x="139578" y="140762"/>
                </a:lnTo>
                <a:lnTo>
                  <a:pt x="139870" y="138252"/>
                </a:lnTo>
                <a:lnTo>
                  <a:pt x="143018" y="132640"/>
                </a:lnTo>
                <a:lnTo>
                  <a:pt x="145339" y="129662"/>
                </a:lnTo>
                <a:lnTo>
                  <a:pt x="147917" y="120709"/>
                </a:lnTo>
                <a:lnTo>
                  <a:pt x="149969" y="77016"/>
                </a:lnTo>
                <a:lnTo>
                  <a:pt x="144920" y="59542"/>
                </a:lnTo>
                <a:lnTo>
                  <a:pt x="132646" y="40362"/>
                </a:lnTo>
                <a:lnTo>
                  <a:pt x="106861" y="13913"/>
                </a:lnTo>
                <a:lnTo>
                  <a:pt x="105359" y="13469"/>
                </a:lnTo>
                <a:lnTo>
                  <a:pt x="104358" y="14232"/>
                </a:lnTo>
                <a:lnTo>
                  <a:pt x="102355" y="18929"/>
                </a:lnTo>
                <a:lnTo>
                  <a:pt x="102355" y="2845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7" name="SMARTInkShape-Group169">
            <a:extLst>
              <a:ext uri="{FF2B5EF4-FFF2-40B4-BE49-F238E27FC236}">
                <a16:creationId xmlns:a16="http://schemas.microsoft.com/office/drawing/2014/main" id="{ACC1F7D6-4A8D-15C0-F5AE-C543DD942AAA}"/>
              </a:ext>
            </a:extLst>
          </p:cNvPr>
          <p:cNvGrpSpPr/>
          <p:nvPr/>
        </p:nvGrpSpPr>
        <p:grpSpPr>
          <a:xfrm>
            <a:off x="2943225" y="3562350"/>
            <a:ext cx="1456899" cy="457201"/>
            <a:chOff x="2943225" y="3562350"/>
            <a:chExt cx="1456899" cy="457201"/>
          </a:xfrm>
        </p:grpSpPr>
        <p:sp>
          <p:nvSpPr>
            <p:cNvPr id="197" name="SMARTInkShape-1014">
              <a:extLst>
                <a:ext uri="{FF2B5EF4-FFF2-40B4-BE49-F238E27FC236}">
                  <a16:creationId xmlns:a16="http://schemas.microsoft.com/office/drawing/2014/main" id="{4201E6E2-3797-D060-6F83-2B86FDB88110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4314825" y="3562350"/>
              <a:ext cx="85299" cy="457201"/>
            </a:xfrm>
            <a:custGeom>
              <a:avLst/>
              <a:gdLst/>
              <a:ahLst/>
              <a:cxnLst/>
              <a:rect l="0" t="0" r="0" b="0"/>
              <a:pathLst>
                <a:path w="85299" h="457201">
                  <a:moveTo>
                    <a:pt x="38100" y="0"/>
                  </a:moveTo>
                  <a:lnTo>
                    <a:pt x="38100" y="0"/>
                  </a:lnTo>
                  <a:lnTo>
                    <a:pt x="45704" y="8663"/>
                  </a:lnTo>
                  <a:lnTo>
                    <a:pt x="62552" y="41757"/>
                  </a:lnTo>
                  <a:lnTo>
                    <a:pt x="66132" y="78145"/>
                  </a:lnTo>
                  <a:lnTo>
                    <a:pt x="66514" y="120521"/>
                  </a:lnTo>
                  <a:lnTo>
                    <a:pt x="71684" y="158124"/>
                  </a:lnTo>
                  <a:lnTo>
                    <a:pt x="76366" y="203507"/>
                  </a:lnTo>
                  <a:lnTo>
                    <a:pt x="80861" y="238967"/>
                  </a:lnTo>
                  <a:lnTo>
                    <a:pt x="84284" y="280355"/>
                  </a:lnTo>
                  <a:lnTo>
                    <a:pt x="85298" y="322839"/>
                  </a:lnTo>
                  <a:lnTo>
                    <a:pt x="75485" y="363885"/>
                  </a:lnTo>
                  <a:lnTo>
                    <a:pt x="59173" y="402858"/>
                  </a:lnTo>
                  <a:lnTo>
                    <a:pt x="18443" y="448315"/>
                  </a:lnTo>
                  <a:lnTo>
                    <a:pt x="12431" y="453251"/>
                  </a:lnTo>
                  <a:lnTo>
                    <a:pt x="0" y="457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1015">
              <a:extLst>
                <a:ext uri="{FF2B5EF4-FFF2-40B4-BE49-F238E27FC236}">
                  <a16:creationId xmlns:a16="http://schemas.microsoft.com/office/drawing/2014/main" id="{34B5FB93-F2F3-388F-FA73-0FB0384DFA10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4278045" y="3724275"/>
              <a:ext cx="8206" cy="133351"/>
            </a:xfrm>
            <a:custGeom>
              <a:avLst/>
              <a:gdLst/>
              <a:ahLst/>
              <a:cxnLst/>
              <a:rect l="0" t="0" r="0" b="0"/>
              <a:pathLst>
                <a:path w="8206" h="133351">
                  <a:moveTo>
                    <a:pt x="8205" y="0"/>
                  </a:moveTo>
                  <a:lnTo>
                    <a:pt x="8205" y="0"/>
                  </a:lnTo>
                  <a:lnTo>
                    <a:pt x="7147" y="28301"/>
                  </a:lnTo>
                  <a:lnTo>
                    <a:pt x="4" y="68102"/>
                  </a:lnTo>
                  <a:lnTo>
                    <a:pt x="0" y="97453"/>
                  </a:lnTo>
                  <a:lnTo>
                    <a:pt x="8205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1016">
              <a:extLst>
                <a:ext uri="{FF2B5EF4-FFF2-40B4-BE49-F238E27FC236}">
                  <a16:creationId xmlns:a16="http://schemas.microsoft.com/office/drawing/2014/main" id="{22940084-AD6B-3D27-9452-083B516AA50F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4143375" y="3810000"/>
              <a:ext cx="28573" cy="95251"/>
            </a:xfrm>
            <a:custGeom>
              <a:avLst/>
              <a:gdLst/>
              <a:ahLst/>
              <a:cxnLst/>
              <a:rect l="0" t="0" r="0" b="0"/>
              <a:pathLst>
                <a:path w="28573" h="95251">
                  <a:moveTo>
                    <a:pt x="0" y="0"/>
                  </a:moveTo>
                  <a:lnTo>
                    <a:pt x="0" y="0"/>
                  </a:lnTo>
                  <a:lnTo>
                    <a:pt x="17609" y="0"/>
                  </a:lnTo>
                  <a:lnTo>
                    <a:pt x="23680" y="5057"/>
                  </a:lnTo>
                  <a:lnTo>
                    <a:pt x="26400" y="10361"/>
                  </a:lnTo>
                  <a:lnTo>
                    <a:pt x="28384" y="28648"/>
                  </a:lnTo>
                  <a:lnTo>
                    <a:pt x="28572" y="65382"/>
                  </a:lnTo>
                  <a:lnTo>
                    <a:pt x="25752" y="74214"/>
                  </a:lnTo>
                  <a:lnTo>
                    <a:pt x="16815" y="87537"/>
                  </a:lnTo>
                  <a:lnTo>
                    <a:pt x="952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1017">
              <a:extLst>
                <a:ext uri="{FF2B5EF4-FFF2-40B4-BE49-F238E27FC236}">
                  <a16:creationId xmlns:a16="http://schemas.microsoft.com/office/drawing/2014/main" id="{02D1AAD0-4F2D-DC27-07AD-9EB77D2EBC6B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4002628" y="3715221"/>
              <a:ext cx="82312" cy="121733"/>
            </a:xfrm>
            <a:custGeom>
              <a:avLst/>
              <a:gdLst/>
              <a:ahLst/>
              <a:cxnLst/>
              <a:rect l="0" t="0" r="0" b="0"/>
              <a:pathLst>
                <a:path w="82312" h="121733">
                  <a:moveTo>
                    <a:pt x="45497" y="37629"/>
                  </a:moveTo>
                  <a:lnTo>
                    <a:pt x="45497" y="37629"/>
                  </a:lnTo>
                  <a:lnTo>
                    <a:pt x="50553" y="32572"/>
                  </a:lnTo>
                  <a:lnTo>
                    <a:pt x="53036" y="24446"/>
                  </a:lnTo>
                  <a:lnTo>
                    <a:pt x="54906" y="4898"/>
                  </a:lnTo>
                  <a:lnTo>
                    <a:pt x="53886" y="3108"/>
                  </a:lnTo>
                  <a:lnTo>
                    <a:pt x="52148" y="1915"/>
                  </a:lnTo>
                  <a:lnTo>
                    <a:pt x="44646" y="236"/>
                  </a:lnTo>
                  <a:lnTo>
                    <a:pt x="41755" y="0"/>
                  </a:lnTo>
                  <a:lnTo>
                    <a:pt x="35720" y="2561"/>
                  </a:lnTo>
                  <a:lnTo>
                    <a:pt x="18166" y="17884"/>
                  </a:lnTo>
                  <a:lnTo>
                    <a:pt x="12183" y="29207"/>
                  </a:lnTo>
                  <a:lnTo>
                    <a:pt x="278" y="69123"/>
                  </a:lnTo>
                  <a:lnTo>
                    <a:pt x="0" y="86551"/>
                  </a:lnTo>
                  <a:lnTo>
                    <a:pt x="5793" y="111038"/>
                  </a:lnTo>
                  <a:lnTo>
                    <a:pt x="8445" y="115144"/>
                  </a:lnTo>
                  <a:lnTo>
                    <a:pt x="11271" y="117880"/>
                  </a:lnTo>
                  <a:lnTo>
                    <a:pt x="22877" y="120921"/>
                  </a:lnTo>
                  <a:lnTo>
                    <a:pt x="30417" y="121732"/>
                  </a:lnTo>
                  <a:lnTo>
                    <a:pt x="47262" y="116989"/>
                  </a:lnTo>
                  <a:lnTo>
                    <a:pt x="56199" y="112760"/>
                  </a:lnTo>
                  <a:lnTo>
                    <a:pt x="68950" y="99596"/>
                  </a:lnTo>
                  <a:lnTo>
                    <a:pt x="77087" y="82103"/>
                  </a:lnTo>
                  <a:lnTo>
                    <a:pt x="82311" y="39202"/>
                  </a:lnTo>
                  <a:lnTo>
                    <a:pt x="81967" y="21395"/>
                  </a:lnTo>
                  <a:lnTo>
                    <a:pt x="78286" y="9952"/>
                  </a:lnTo>
                  <a:lnTo>
                    <a:pt x="75823" y="6478"/>
                  </a:lnTo>
                  <a:lnTo>
                    <a:pt x="70264" y="2617"/>
                  </a:lnTo>
                  <a:lnTo>
                    <a:pt x="68358" y="2646"/>
                  </a:lnTo>
                  <a:lnTo>
                    <a:pt x="64547" y="90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1018">
              <a:extLst>
                <a:ext uri="{FF2B5EF4-FFF2-40B4-BE49-F238E27FC236}">
                  <a16:creationId xmlns:a16="http://schemas.microsoft.com/office/drawing/2014/main" id="{1CB37C40-A98D-A0FD-0A6F-26E0513E0567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3858641" y="3623799"/>
              <a:ext cx="103760" cy="271927"/>
            </a:xfrm>
            <a:custGeom>
              <a:avLst/>
              <a:gdLst/>
              <a:ahLst/>
              <a:cxnLst/>
              <a:rect l="0" t="0" r="0" b="0"/>
              <a:pathLst>
                <a:path w="103760" h="271927">
                  <a:moveTo>
                    <a:pt x="103759" y="14751"/>
                  </a:moveTo>
                  <a:lnTo>
                    <a:pt x="103759" y="14751"/>
                  </a:lnTo>
                  <a:lnTo>
                    <a:pt x="103759" y="562"/>
                  </a:lnTo>
                  <a:lnTo>
                    <a:pt x="102701" y="0"/>
                  </a:lnTo>
                  <a:lnTo>
                    <a:pt x="100937" y="684"/>
                  </a:lnTo>
                  <a:lnTo>
                    <a:pt x="73168" y="18217"/>
                  </a:lnTo>
                  <a:lnTo>
                    <a:pt x="52992" y="45893"/>
                  </a:lnTo>
                  <a:lnTo>
                    <a:pt x="34332" y="86233"/>
                  </a:lnTo>
                  <a:lnTo>
                    <a:pt x="19453" y="121538"/>
                  </a:lnTo>
                  <a:lnTo>
                    <a:pt x="6695" y="160456"/>
                  </a:lnTo>
                  <a:lnTo>
                    <a:pt x="0" y="206355"/>
                  </a:lnTo>
                  <a:lnTo>
                    <a:pt x="493" y="223734"/>
                  </a:lnTo>
                  <a:lnTo>
                    <a:pt x="4241" y="238513"/>
                  </a:lnTo>
                  <a:lnTo>
                    <a:pt x="17357" y="258733"/>
                  </a:lnTo>
                  <a:lnTo>
                    <a:pt x="25847" y="266062"/>
                  </a:lnTo>
                  <a:lnTo>
                    <a:pt x="33148" y="269320"/>
                  </a:lnTo>
                  <a:lnTo>
                    <a:pt x="46609" y="2719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1019">
              <a:extLst>
                <a:ext uri="{FF2B5EF4-FFF2-40B4-BE49-F238E27FC236}">
                  <a16:creationId xmlns:a16="http://schemas.microsoft.com/office/drawing/2014/main" id="{04C85F90-C395-7C71-F4DE-81BF7C8F821F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3629025" y="3705225"/>
              <a:ext cx="160457" cy="136445"/>
            </a:xfrm>
            <a:custGeom>
              <a:avLst/>
              <a:gdLst/>
              <a:ahLst/>
              <a:cxnLst/>
              <a:rect l="0" t="0" r="0" b="0"/>
              <a:pathLst>
                <a:path w="160457" h="136445">
                  <a:moveTo>
                    <a:pt x="0" y="47625"/>
                  </a:moveTo>
                  <a:lnTo>
                    <a:pt x="0" y="47625"/>
                  </a:lnTo>
                  <a:lnTo>
                    <a:pt x="0" y="22090"/>
                  </a:lnTo>
                  <a:lnTo>
                    <a:pt x="1058" y="21077"/>
                  </a:lnTo>
                  <a:lnTo>
                    <a:pt x="5056" y="19950"/>
                  </a:lnTo>
                  <a:lnTo>
                    <a:pt x="7604" y="20708"/>
                  </a:lnTo>
                  <a:lnTo>
                    <a:pt x="27447" y="32387"/>
                  </a:lnTo>
                  <a:lnTo>
                    <a:pt x="36187" y="44027"/>
                  </a:lnTo>
                  <a:lnTo>
                    <a:pt x="49881" y="65609"/>
                  </a:lnTo>
                  <a:lnTo>
                    <a:pt x="90929" y="108791"/>
                  </a:lnTo>
                  <a:lnTo>
                    <a:pt x="128979" y="134754"/>
                  </a:lnTo>
                  <a:lnTo>
                    <a:pt x="134669" y="136403"/>
                  </a:lnTo>
                  <a:lnTo>
                    <a:pt x="139521" y="136444"/>
                  </a:lnTo>
                  <a:lnTo>
                    <a:pt x="154913" y="133961"/>
                  </a:lnTo>
                  <a:lnTo>
                    <a:pt x="157250" y="131641"/>
                  </a:lnTo>
                  <a:lnTo>
                    <a:pt x="159848" y="123418"/>
                  </a:lnTo>
                  <a:lnTo>
                    <a:pt x="160456" y="79138"/>
                  </a:lnTo>
                  <a:lnTo>
                    <a:pt x="154305" y="34173"/>
                  </a:lnTo>
                  <a:lnTo>
                    <a:pt x="152188" y="19421"/>
                  </a:lnTo>
                  <a:lnTo>
                    <a:pt x="147163" y="6225"/>
                  </a:lnTo>
                  <a:lnTo>
                    <a:pt x="147850" y="415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1020">
              <a:extLst>
                <a:ext uri="{FF2B5EF4-FFF2-40B4-BE49-F238E27FC236}">
                  <a16:creationId xmlns:a16="http://schemas.microsoft.com/office/drawing/2014/main" id="{F029D88D-643E-49F6-36EE-3A4D60C78F85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3629985" y="3724320"/>
              <a:ext cx="18081" cy="123781"/>
            </a:xfrm>
            <a:custGeom>
              <a:avLst/>
              <a:gdLst/>
              <a:ahLst/>
              <a:cxnLst/>
              <a:rect l="0" t="0" r="0" b="0"/>
              <a:pathLst>
                <a:path w="18081" h="123781">
                  <a:moveTo>
                    <a:pt x="8565" y="19005"/>
                  </a:moveTo>
                  <a:lnTo>
                    <a:pt x="8565" y="19005"/>
                  </a:lnTo>
                  <a:lnTo>
                    <a:pt x="13621" y="13948"/>
                  </a:lnTo>
                  <a:lnTo>
                    <a:pt x="16104" y="8644"/>
                  </a:lnTo>
                  <a:lnTo>
                    <a:pt x="18080" y="0"/>
                  </a:lnTo>
                  <a:lnTo>
                    <a:pt x="13030" y="10081"/>
                  </a:lnTo>
                  <a:lnTo>
                    <a:pt x="6330" y="48913"/>
                  </a:lnTo>
                  <a:lnTo>
                    <a:pt x="0" y="88834"/>
                  </a:lnTo>
                  <a:lnTo>
                    <a:pt x="383" y="112015"/>
                  </a:lnTo>
                  <a:lnTo>
                    <a:pt x="8565" y="1237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1021">
              <a:extLst>
                <a:ext uri="{FF2B5EF4-FFF2-40B4-BE49-F238E27FC236}">
                  <a16:creationId xmlns:a16="http://schemas.microsoft.com/office/drawing/2014/main" id="{7E59B78E-0B8E-1307-A5C3-18ACBA42CB52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3286159" y="3724275"/>
              <a:ext cx="209517" cy="94858"/>
            </a:xfrm>
            <a:custGeom>
              <a:avLst/>
              <a:gdLst/>
              <a:ahLst/>
              <a:cxnLst/>
              <a:rect l="0" t="0" r="0" b="0"/>
              <a:pathLst>
                <a:path w="209517" h="94858">
                  <a:moveTo>
                    <a:pt x="9491" y="85725"/>
                  </a:moveTo>
                  <a:lnTo>
                    <a:pt x="9491" y="85725"/>
                  </a:lnTo>
                  <a:lnTo>
                    <a:pt x="9491" y="93926"/>
                  </a:lnTo>
                  <a:lnTo>
                    <a:pt x="8433" y="94367"/>
                  </a:lnTo>
                  <a:lnTo>
                    <a:pt x="4435" y="94857"/>
                  </a:lnTo>
                  <a:lnTo>
                    <a:pt x="2945" y="93930"/>
                  </a:lnTo>
                  <a:lnTo>
                    <a:pt x="1952" y="92253"/>
                  </a:lnTo>
                  <a:lnTo>
                    <a:pt x="228" y="85527"/>
                  </a:lnTo>
                  <a:lnTo>
                    <a:pt x="0" y="72580"/>
                  </a:lnTo>
                  <a:lnTo>
                    <a:pt x="2803" y="66478"/>
                  </a:lnTo>
                  <a:lnTo>
                    <a:pt x="17273" y="44228"/>
                  </a:lnTo>
                  <a:lnTo>
                    <a:pt x="43566" y="23543"/>
                  </a:lnTo>
                  <a:lnTo>
                    <a:pt x="55123" y="19642"/>
                  </a:lnTo>
                  <a:lnTo>
                    <a:pt x="80699" y="19054"/>
                  </a:lnTo>
                  <a:lnTo>
                    <a:pt x="86294" y="21874"/>
                  </a:lnTo>
                  <a:lnTo>
                    <a:pt x="89268" y="24108"/>
                  </a:lnTo>
                  <a:lnTo>
                    <a:pt x="92572" y="29412"/>
                  </a:lnTo>
                  <a:lnTo>
                    <a:pt x="94694" y="36383"/>
                  </a:lnTo>
                  <a:lnTo>
                    <a:pt x="101659" y="45365"/>
                  </a:lnTo>
                  <a:lnTo>
                    <a:pt x="103827" y="54246"/>
                  </a:lnTo>
                  <a:lnTo>
                    <a:pt x="104706" y="74329"/>
                  </a:lnTo>
                  <a:lnTo>
                    <a:pt x="105775" y="74953"/>
                  </a:lnTo>
                  <a:lnTo>
                    <a:pt x="112939" y="76036"/>
                  </a:lnTo>
                  <a:lnTo>
                    <a:pt x="113677" y="78949"/>
                  </a:lnTo>
                  <a:lnTo>
                    <a:pt x="113873" y="81208"/>
                  </a:lnTo>
                  <a:lnTo>
                    <a:pt x="115062" y="82714"/>
                  </a:lnTo>
                  <a:lnTo>
                    <a:pt x="119206" y="84387"/>
                  </a:lnTo>
                  <a:lnTo>
                    <a:pt x="136646" y="85607"/>
                  </a:lnTo>
                  <a:lnTo>
                    <a:pt x="138711" y="84588"/>
                  </a:lnTo>
                  <a:lnTo>
                    <a:pt x="140088" y="82850"/>
                  </a:lnTo>
                  <a:lnTo>
                    <a:pt x="141006" y="80634"/>
                  </a:lnTo>
                  <a:lnTo>
                    <a:pt x="142676" y="79156"/>
                  </a:lnTo>
                  <a:lnTo>
                    <a:pt x="150880" y="76589"/>
                  </a:lnTo>
                  <a:lnTo>
                    <a:pt x="169661" y="58876"/>
                  </a:lnTo>
                  <a:lnTo>
                    <a:pt x="186502" y="25816"/>
                  </a:lnTo>
                  <a:lnTo>
                    <a:pt x="190311" y="2022"/>
                  </a:lnTo>
                  <a:lnTo>
                    <a:pt x="191421" y="1348"/>
                  </a:lnTo>
                  <a:lnTo>
                    <a:pt x="2095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1022">
              <a:extLst>
                <a:ext uri="{FF2B5EF4-FFF2-40B4-BE49-F238E27FC236}">
                  <a16:creationId xmlns:a16="http://schemas.microsoft.com/office/drawing/2014/main" id="{0EB3A74A-4BAF-615F-20B8-7FFCA8E3FE44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2962275" y="3734226"/>
              <a:ext cx="180976" cy="18625"/>
            </a:xfrm>
            <a:custGeom>
              <a:avLst/>
              <a:gdLst/>
              <a:ahLst/>
              <a:cxnLst/>
              <a:rect l="0" t="0" r="0" b="0"/>
              <a:pathLst>
                <a:path w="180976" h="18625">
                  <a:moveTo>
                    <a:pt x="0" y="18624"/>
                  </a:moveTo>
                  <a:lnTo>
                    <a:pt x="0" y="18624"/>
                  </a:lnTo>
                  <a:lnTo>
                    <a:pt x="30397" y="17566"/>
                  </a:lnTo>
                  <a:lnTo>
                    <a:pt x="68378" y="10423"/>
                  </a:lnTo>
                  <a:lnTo>
                    <a:pt x="110599" y="2815"/>
                  </a:lnTo>
                  <a:lnTo>
                    <a:pt x="148319" y="0"/>
                  </a:lnTo>
                  <a:lnTo>
                    <a:pt x="180975" y="90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1023">
              <a:extLst>
                <a:ext uri="{FF2B5EF4-FFF2-40B4-BE49-F238E27FC236}">
                  <a16:creationId xmlns:a16="http://schemas.microsoft.com/office/drawing/2014/main" id="{1F0E8566-3A0D-D3F2-1752-6093578FBE50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2943225" y="3648477"/>
              <a:ext cx="200026" cy="199624"/>
            </a:xfrm>
            <a:custGeom>
              <a:avLst/>
              <a:gdLst/>
              <a:ahLst/>
              <a:cxnLst/>
              <a:rect l="0" t="0" r="0" b="0"/>
              <a:pathLst>
                <a:path w="200026" h="199624">
                  <a:moveTo>
                    <a:pt x="0" y="18648"/>
                  </a:moveTo>
                  <a:lnTo>
                    <a:pt x="0" y="18648"/>
                  </a:lnTo>
                  <a:lnTo>
                    <a:pt x="5056" y="18648"/>
                  </a:lnTo>
                  <a:lnTo>
                    <a:pt x="10361" y="15826"/>
                  </a:lnTo>
                  <a:lnTo>
                    <a:pt x="13257" y="13591"/>
                  </a:lnTo>
                  <a:lnTo>
                    <a:pt x="22120" y="11109"/>
                  </a:lnTo>
                  <a:lnTo>
                    <a:pt x="57419" y="6475"/>
                  </a:lnTo>
                  <a:lnTo>
                    <a:pt x="76280" y="1635"/>
                  </a:lnTo>
                  <a:lnTo>
                    <a:pt x="96559" y="0"/>
                  </a:lnTo>
                  <a:lnTo>
                    <a:pt x="103946" y="2599"/>
                  </a:lnTo>
                  <a:lnTo>
                    <a:pt x="110757" y="6224"/>
                  </a:lnTo>
                  <a:lnTo>
                    <a:pt x="117311" y="7834"/>
                  </a:lnTo>
                  <a:lnTo>
                    <a:pt x="119482" y="9323"/>
                  </a:lnTo>
                  <a:lnTo>
                    <a:pt x="120930" y="11372"/>
                  </a:lnTo>
                  <a:lnTo>
                    <a:pt x="132354" y="36707"/>
                  </a:lnTo>
                  <a:lnTo>
                    <a:pt x="132907" y="41844"/>
                  </a:lnTo>
                  <a:lnTo>
                    <a:pt x="130331" y="47654"/>
                  </a:lnTo>
                  <a:lnTo>
                    <a:pt x="128162" y="50686"/>
                  </a:lnTo>
                  <a:lnTo>
                    <a:pt x="122565" y="70759"/>
                  </a:lnTo>
                  <a:lnTo>
                    <a:pt x="85279" y="113975"/>
                  </a:lnTo>
                  <a:lnTo>
                    <a:pt x="57947" y="146360"/>
                  </a:lnTo>
                  <a:lnTo>
                    <a:pt x="44607" y="155940"/>
                  </a:lnTo>
                  <a:lnTo>
                    <a:pt x="13592" y="185027"/>
                  </a:lnTo>
                  <a:lnTo>
                    <a:pt x="1999" y="189430"/>
                  </a:lnTo>
                  <a:lnTo>
                    <a:pt x="2391" y="189653"/>
                  </a:lnTo>
                  <a:lnTo>
                    <a:pt x="49394" y="190090"/>
                  </a:lnTo>
                  <a:lnTo>
                    <a:pt x="91131" y="195153"/>
                  </a:lnTo>
                  <a:lnTo>
                    <a:pt x="135636" y="199230"/>
                  </a:lnTo>
                  <a:lnTo>
                    <a:pt x="182854" y="199600"/>
                  </a:lnTo>
                  <a:lnTo>
                    <a:pt x="200025" y="1996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1" name="SMARTInkShape-Group170">
            <a:extLst>
              <a:ext uri="{FF2B5EF4-FFF2-40B4-BE49-F238E27FC236}">
                <a16:creationId xmlns:a16="http://schemas.microsoft.com/office/drawing/2014/main" id="{B508DA4A-73C0-FE37-6D76-3F0A953A6805}"/>
              </a:ext>
            </a:extLst>
          </p:cNvPr>
          <p:cNvGrpSpPr/>
          <p:nvPr/>
        </p:nvGrpSpPr>
        <p:grpSpPr>
          <a:xfrm>
            <a:off x="5599675" y="4410192"/>
            <a:ext cx="772551" cy="1190497"/>
            <a:chOff x="5599675" y="4410192"/>
            <a:chExt cx="772551" cy="1190497"/>
          </a:xfrm>
        </p:grpSpPr>
        <p:sp>
          <p:nvSpPr>
            <p:cNvPr id="208" name="SMARTInkShape-1024">
              <a:extLst>
                <a:ext uri="{FF2B5EF4-FFF2-40B4-BE49-F238E27FC236}">
                  <a16:creationId xmlns:a16="http://schemas.microsoft.com/office/drawing/2014/main" id="{B33BAF96-CA1B-1A13-9958-1235247CD4C3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5871437" y="5029200"/>
              <a:ext cx="176939" cy="66676"/>
            </a:xfrm>
            <a:custGeom>
              <a:avLst/>
              <a:gdLst/>
              <a:ahLst/>
              <a:cxnLst/>
              <a:rect l="0" t="0" r="0" b="0"/>
              <a:pathLst>
                <a:path w="176939" h="66676">
                  <a:moveTo>
                    <a:pt x="5488" y="66675"/>
                  </a:moveTo>
                  <a:lnTo>
                    <a:pt x="5488" y="66675"/>
                  </a:lnTo>
                  <a:lnTo>
                    <a:pt x="0" y="66675"/>
                  </a:lnTo>
                  <a:lnTo>
                    <a:pt x="9613" y="66675"/>
                  </a:lnTo>
                  <a:lnTo>
                    <a:pt x="23526" y="61619"/>
                  </a:lnTo>
                  <a:lnTo>
                    <a:pt x="63759" y="39838"/>
                  </a:lnTo>
                  <a:lnTo>
                    <a:pt x="106016" y="20687"/>
                  </a:lnTo>
                  <a:lnTo>
                    <a:pt x="150638" y="5449"/>
                  </a:lnTo>
                  <a:lnTo>
                    <a:pt x="1769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1025">
              <a:extLst>
                <a:ext uri="{FF2B5EF4-FFF2-40B4-BE49-F238E27FC236}">
                  <a16:creationId xmlns:a16="http://schemas.microsoft.com/office/drawing/2014/main" id="{810E0A78-A45E-F39A-F618-59EBA1C0272D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5781675" y="4914900"/>
              <a:ext cx="247651" cy="112977"/>
            </a:xfrm>
            <a:custGeom>
              <a:avLst/>
              <a:gdLst/>
              <a:ahLst/>
              <a:cxnLst/>
              <a:rect l="0" t="0" r="0" b="0"/>
              <a:pathLst>
                <a:path w="247651" h="112977">
                  <a:moveTo>
                    <a:pt x="0" y="104775"/>
                  </a:moveTo>
                  <a:lnTo>
                    <a:pt x="0" y="104775"/>
                  </a:lnTo>
                  <a:lnTo>
                    <a:pt x="0" y="112976"/>
                  </a:lnTo>
                  <a:lnTo>
                    <a:pt x="44829" y="87669"/>
                  </a:lnTo>
                  <a:lnTo>
                    <a:pt x="85484" y="69485"/>
                  </a:lnTo>
                  <a:lnTo>
                    <a:pt x="125988" y="50691"/>
                  </a:lnTo>
                  <a:lnTo>
                    <a:pt x="164509" y="32983"/>
                  </a:lnTo>
                  <a:lnTo>
                    <a:pt x="205043" y="19294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1026">
              <a:extLst>
                <a:ext uri="{FF2B5EF4-FFF2-40B4-BE49-F238E27FC236}">
                  <a16:creationId xmlns:a16="http://schemas.microsoft.com/office/drawing/2014/main" id="{0EB75EAB-A4A5-0226-7043-9178F2DA3936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5753100" y="4819650"/>
              <a:ext cx="238126" cy="114301"/>
            </a:xfrm>
            <a:custGeom>
              <a:avLst/>
              <a:gdLst/>
              <a:ahLst/>
              <a:cxnLst/>
              <a:rect l="0" t="0" r="0" b="0"/>
              <a:pathLst>
                <a:path w="238126" h="114301">
                  <a:moveTo>
                    <a:pt x="0" y="114300"/>
                  </a:moveTo>
                  <a:lnTo>
                    <a:pt x="0" y="114300"/>
                  </a:lnTo>
                  <a:lnTo>
                    <a:pt x="25967" y="90449"/>
                  </a:lnTo>
                  <a:lnTo>
                    <a:pt x="68669" y="66354"/>
                  </a:lnTo>
                  <a:lnTo>
                    <a:pt x="110799" y="41428"/>
                  </a:lnTo>
                  <a:lnTo>
                    <a:pt x="154217" y="21275"/>
                  </a:lnTo>
                  <a:lnTo>
                    <a:pt x="198503" y="6790"/>
                  </a:lnTo>
                  <a:lnTo>
                    <a:pt x="2381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1027">
              <a:extLst>
                <a:ext uri="{FF2B5EF4-FFF2-40B4-BE49-F238E27FC236}">
                  <a16:creationId xmlns:a16="http://schemas.microsoft.com/office/drawing/2014/main" id="{D56B8CE1-0103-CE52-5722-EA3F44C288B9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5715000" y="4743450"/>
              <a:ext cx="219076" cy="100739"/>
            </a:xfrm>
            <a:custGeom>
              <a:avLst/>
              <a:gdLst/>
              <a:ahLst/>
              <a:cxnLst/>
              <a:rect l="0" t="0" r="0" b="0"/>
              <a:pathLst>
                <a:path w="219076" h="100739">
                  <a:moveTo>
                    <a:pt x="0" y="95250"/>
                  </a:moveTo>
                  <a:lnTo>
                    <a:pt x="0" y="95250"/>
                  </a:lnTo>
                  <a:lnTo>
                    <a:pt x="0" y="100307"/>
                  </a:lnTo>
                  <a:lnTo>
                    <a:pt x="1058" y="100738"/>
                  </a:lnTo>
                  <a:lnTo>
                    <a:pt x="29338" y="81721"/>
                  </a:lnTo>
                  <a:lnTo>
                    <a:pt x="74723" y="49749"/>
                  </a:lnTo>
                  <a:lnTo>
                    <a:pt x="91990" y="41551"/>
                  </a:lnTo>
                  <a:lnTo>
                    <a:pt x="122476" y="28669"/>
                  </a:lnTo>
                  <a:lnTo>
                    <a:pt x="164455" y="6637"/>
                  </a:lnTo>
                  <a:lnTo>
                    <a:pt x="200983" y="583"/>
                  </a:lnTo>
                  <a:lnTo>
                    <a:pt x="2190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1028">
              <a:extLst>
                <a:ext uri="{FF2B5EF4-FFF2-40B4-BE49-F238E27FC236}">
                  <a16:creationId xmlns:a16="http://schemas.microsoft.com/office/drawing/2014/main" id="{0C2FB15F-C1E8-D17B-AB71-6AA9174E7DB9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5705475" y="4615238"/>
              <a:ext cx="202765" cy="99638"/>
            </a:xfrm>
            <a:custGeom>
              <a:avLst/>
              <a:gdLst/>
              <a:ahLst/>
              <a:cxnLst/>
              <a:rect l="0" t="0" r="0" b="0"/>
              <a:pathLst>
                <a:path w="202765" h="99638">
                  <a:moveTo>
                    <a:pt x="0" y="99637"/>
                  </a:moveTo>
                  <a:lnTo>
                    <a:pt x="0" y="99637"/>
                  </a:lnTo>
                  <a:lnTo>
                    <a:pt x="16267" y="85486"/>
                  </a:lnTo>
                  <a:lnTo>
                    <a:pt x="58038" y="63057"/>
                  </a:lnTo>
                  <a:lnTo>
                    <a:pt x="96484" y="38985"/>
                  </a:lnTo>
                  <a:lnTo>
                    <a:pt x="140986" y="17632"/>
                  </a:lnTo>
                  <a:lnTo>
                    <a:pt x="186114" y="981"/>
                  </a:lnTo>
                  <a:lnTo>
                    <a:pt x="191810" y="0"/>
                  </a:lnTo>
                  <a:lnTo>
                    <a:pt x="200959" y="1732"/>
                  </a:lnTo>
                  <a:lnTo>
                    <a:pt x="202764" y="3675"/>
                  </a:lnTo>
                  <a:lnTo>
                    <a:pt x="200025" y="234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1029">
              <a:extLst>
                <a:ext uri="{FF2B5EF4-FFF2-40B4-BE49-F238E27FC236}">
                  <a16:creationId xmlns:a16="http://schemas.microsoft.com/office/drawing/2014/main" id="{A4416455-72F7-B11F-68B7-5FB23DDBCCDF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6239084" y="5497283"/>
              <a:ext cx="133142" cy="103406"/>
            </a:xfrm>
            <a:custGeom>
              <a:avLst/>
              <a:gdLst/>
              <a:ahLst/>
              <a:cxnLst/>
              <a:rect l="0" t="0" r="0" b="0"/>
              <a:pathLst>
                <a:path w="133142" h="103406">
                  <a:moveTo>
                    <a:pt x="9316" y="17692"/>
                  </a:moveTo>
                  <a:lnTo>
                    <a:pt x="9316" y="17692"/>
                  </a:lnTo>
                  <a:lnTo>
                    <a:pt x="17517" y="17692"/>
                  </a:lnTo>
                  <a:lnTo>
                    <a:pt x="17958" y="16634"/>
                  </a:lnTo>
                  <a:lnTo>
                    <a:pt x="18725" y="9491"/>
                  </a:lnTo>
                  <a:lnTo>
                    <a:pt x="21612" y="8755"/>
                  </a:lnTo>
                  <a:lnTo>
                    <a:pt x="23864" y="8559"/>
                  </a:lnTo>
                  <a:lnTo>
                    <a:pt x="44373" y="0"/>
                  </a:lnTo>
                  <a:lnTo>
                    <a:pt x="46446" y="606"/>
                  </a:lnTo>
                  <a:lnTo>
                    <a:pt x="54419" y="5456"/>
                  </a:lnTo>
                  <a:lnTo>
                    <a:pt x="63485" y="8422"/>
                  </a:lnTo>
                  <a:lnTo>
                    <a:pt x="69727" y="12866"/>
                  </a:lnTo>
                  <a:lnTo>
                    <a:pt x="70756" y="16591"/>
                  </a:lnTo>
                  <a:lnTo>
                    <a:pt x="67240" y="38727"/>
                  </a:lnTo>
                  <a:lnTo>
                    <a:pt x="63988" y="45738"/>
                  </a:lnTo>
                  <a:lnTo>
                    <a:pt x="53276" y="58863"/>
                  </a:lnTo>
                  <a:lnTo>
                    <a:pt x="11872" y="89080"/>
                  </a:lnTo>
                  <a:lnTo>
                    <a:pt x="7844" y="90684"/>
                  </a:lnTo>
                  <a:lnTo>
                    <a:pt x="5160" y="92812"/>
                  </a:lnTo>
                  <a:lnTo>
                    <a:pt x="0" y="102941"/>
                  </a:lnTo>
                  <a:lnTo>
                    <a:pt x="44577" y="103405"/>
                  </a:lnTo>
                  <a:lnTo>
                    <a:pt x="88291" y="95876"/>
                  </a:lnTo>
                  <a:lnTo>
                    <a:pt x="133141" y="938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1030">
              <a:extLst>
                <a:ext uri="{FF2B5EF4-FFF2-40B4-BE49-F238E27FC236}">
                  <a16:creationId xmlns:a16="http://schemas.microsoft.com/office/drawing/2014/main" id="{26BEB521-4441-587D-A5F8-C4B7A295842C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6076950" y="5438775"/>
              <a:ext cx="142876" cy="9526"/>
            </a:xfrm>
            <a:custGeom>
              <a:avLst/>
              <a:gdLst/>
              <a:ahLst/>
              <a:cxnLst/>
              <a:rect l="0" t="0" r="0" b="0"/>
              <a:pathLst>
                <a:path w="142876" h="9526">
                  <a:moveTo>
                    <a:pt x="0" y="9525"/>
                  </a:moveTo>
                  <a:lnTo>
                    <a:pt x="0" y="9525"/>
                  </a:lnTo>
                  <a:lnTo>
                    <a:pt x="41156" y="8467"/>
                  </a:lnTo>
                  <a:lnTo>
                    <a:pt x="84134" y="1986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1031">
              <a:extLst>
                <a:ext uri="{FF2B5EF4-FFF2-40B4-BE49-F238E27FC236}">
                  <a16:creationId xmlns:a16="http://schemas.microsoft.com/office/drawing/2014/main" id="{396BD2D4-687D-193E-B47B-31B4A830CA34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6057900" y="5362701"/>
              <a:ext cx="152401" cy="142747"/>
            </a:xfrm>
            <a:custGeom>
              <a:avLst/>
              <a:gdLst/>
              <a:ahLst/>
              <a:cxnLst/>
              <a:rect l="0" t="0" r="0" b="0"/>
              <a:pathLst>
                <a:path w="152401" h="142747">
                  <a:moveTo>
                    <a:pt x="0" y="18924"/>
                  </a:moveTo>
                  <a:lnTo>
                    <a:pt x="0" y="18924"/>
                  </a:lnTo>
                  <a:lnTo>
                    <a:pt x="5056" y="18924"/>
                  </a:lnTo>
                  <a:lnTo>
                    <a:pt x="6545" y="17866"/>
                  </a:lnTo>
                  <a:lnTo>
                    <a:pt x="7539" y="16102"/>
                  </a:lnTo>
                  <a:lnTo>
                    <a:pt x="8201" y="13868"/>
                  </a:lnTo>
                  <a:lnTo>
                    <a:pt x="10759" y="12379"/>
                  </a:lnTo>
                  <a:lnTo>
                    <a:pt x="49545" y="3114"/>
                  </a:lnTo>
                  <a:lnTo>
                    <a:pt x="90446" y="301"/>
                  </a:lnTo>
                  <a:lnTo>
                    <a:pt x="110643" y="0"/>
                  </a:lnTo>
                  <a:lnTo>
                    <a:pt x="116095" y="2075"/>
                  </a:lnTo>
                  <a:lnTo>
                    <a:pt x="124975" y="10024"/>
                  </a:lnTo>
                  <a:lnTo>
                    <a:pt x="126709" y="15108"/>
                  </a:lnTo>
                  <a:lnTo>
                    <a:pt x="125812" y="26401"/>
                  </a:lnTo>
                  <a:lnTo>
                    <a:pt x="114300" y="44657"/>
                  </a:lnTo>
                  <a:lnTo>
                    <a:pt x="96936" y="63243"/>
                  </a:lnTo>
                  <a:lnTo>
                    <a:pt x="54541" y="97508"/>
                  </a:lnTo>
                  <a:lnTo>
                    <a:pt x="36151" y="110882"/>
                  </a:lnTo>
                  <a:lnTo>
                    <a:pt x="19779" y="132229"/>
                  </a:lnTo>
                  <a:lnTo>
                    <a:pt x="66928" y="139752"/>
                  </a:lnTo>
                  <a:lnTo>
                    <a:pt x="112793" y="142574"/>
                  </a:lnTo>
                  <a:lnTo>
                    <a:pt x="147183" y="142746"/>
                  </a:lnTo>
                  <a:lnTo>
                    <a:pt x="148922" y="141689"/>
                  </a:lnTo>
                  <a:lnTo>
                    <a:pt x="150082" y="139926"/>
                  </a:lnTo>
                  <a:lnTo>
                    <a:pt x="152400" y="1332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1032">
              <a:extLst>
                <a:ext uri="{FF2B5EF4-FFF2-40B4-BE49-F238E27FC236}">
                  <a16:creationId xmlns:a16="http://schemas.microsoft.com/office/drawing/2014/main" id="{C43A0680-2534-D6D0-9273-6337C4BAAE70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5781675" y="5480912"/>
              <a:ext cx="9526" cy="91214"/>
            </a:xfrm>
            <a:custGeom>
              <a:avLst/>
              <a:gdLst/>
              <a:ahLst/>
              <a:cxnLst/>
              <a:rect l="0" t="0" r="0" b="0"/>
              <a:pathLst>
                <a:path w="9526" h="91214">
                  <a:moveTo>
                    <a:pt x="9525" y="5488"/>
                  </a:moveTo>
                  <a:lnTo>
                    <a:pt x="9525" y="5488"/>
                  </a:lnTo>
                  <a:lnTo>
                    <a:pt x="9525" y="0"/>
                  </a:lnTo>
                  <a:lnTo>
                    <a:pt x="9525" y="36055"/>
                  </a:lnTo>
                  <a:lnTo>
                    <a:pt x="52" y="82220"/>
                  </a:lnTo>
                  <a:lnTo>
                    <a:pt x="0" y="912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1033">
              <a:extLst>
                <a:ext uri="{FF2B5EF4-FFF2-40B4-BE49-F238E27FC236}">
                  <a16:creationId xmlns:a16="http://schemas.microsoft.com/office/drawing/2014/main" id="{A510F1C8-AE3D-B66A-6B67-430FD5EF5A33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5610225" y="5419725"/>
              <a:ext cx="123826" cy="19051"/>
            </a:xfrm>
            <a:custGeom>
              <a:avLst/>
              <a:gdLst/>
              <a:ahLst/>
              <a:cxnLst/>
              <a:rect l="0" t="0" r="0" b="0"/>
              <a:pathLst>
                <a:path w="123826" h="19051">
                  <a:moveTo>
                    <a:pt x="0" y="19050"/>
                  </a:moveTo>
                  <a:lnTo>
                    <a:pt x="0" y="19050"/>
                  </a:lnTo>
                  <a:lnTo>
                    <a:pt x="18363" y="17992"/>
                  </a:lnTo>
                  <a:lnTo>
                    <a:pt x="59846" y="10408"/>
                  </a:lnTo>
                  <a:lnTo>
                    <a:pt x="103871" y="8544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1034">
              <a:extLst>
                <a:ext uri="{FF2B5EF4-FFF2-40B4-BE49-F238E27FC236}">
                  <a16:creationId xmlns:a16="http://schemas.microsoft.com/office/drawing/2014/main" id="{9CC6CC6D-59B1-B124-0D45-BA13A2424AA2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5599675" y="5353445"/>
              <a:ext cx="124851" cy="161414"/>
            </a:xfrm>
            <a:custGeom>
              <a:avLst/>
              <a:gdLst/>
              <a:ahLst/>
              <a:cxnLst/>
              <a:rect l="0" t="0" r="0" b="0"/>
              <a:pathLst>
                <a:path w="124851" h="161414">
                  <a:moveTo>
                    <a:pt x="20075" y="18655"/>
                  </a:moveTo>
                  <a:lnTo>
                    <a:pt x="20075" y="18655"/>
                  </a:lnTo>
                  <a:lnTo>
                    <a:pt x="20075" y="13599"/>
                  </a:lnTo>
                  <a:lnTo>
                    <a:pt x="21133" y="12110"/>
                  </a:lnTo>
                  <a:lnTo>
                    <a:pt x="22897" y="11116"/>
                  </a:lnTo>
                  <a:lnTo>
                    <a:pt x="33332" y="9522"/>
                  </a:lnTo>
                  <a:lnTo>
                    <a:pt x="54369" y="6359"/>
                  </a:lnTo>
                  <a:lnTo>
                    <a:pt x="82877" y="494"/>
                  </a:lnTo>
                  <a:lnTo>
                    <a:pt x="94201" y="0"/>
                  </a:lnTo>
                  <a:lnTo>
                    <a:pt x="99126" y="1985"/>
                  </a:lnTo>
                  <a:lnTo>
                    <a:pt x="107420" y="9835"/>
                  </a:lnTo>
                  <a:lnTo>
                    <a:pt x="111812" y="20379"/>
                  </a:lnTo>
                  <a:lnTo>
                    <a:pt x="112983" y="26154"/>
                  </a:lnTo>
                  <a:lnTo>
                    <a:pt x="111462" y="38215"/>
                  </a:lnTo>
                  <a:lnTo>
                    <a:pt x="106200" y="50633"/>
                  </a:lnTo>
                  <a:lnTo>
                    <a:pt x="84674" y="77128"/>
                  </a:lnTo>
                  <a:lnTo>
                    <a:pt x="43162" y="111125"/>
                  </a:lnTo>
                  <a:lnTo>
                    <a:pt x="1076" y="137898"/>
                  </a:lnTo>
                  <a:lnTo>
                    <a:pt x="0" y="139426"/>
                  </a:lnTo>
                  <a:lnTo>
                    <a:pt x="569" y="142181"/>
                  </a:lnTo>
                  <a:lnTo>
                    <a:pt x="822" y="146934"/>
                  </a:lnTo>
                  <a:lnTo>
                    <a:pt x="3007" y="148624"/>
                  </a:lnTo>
                  <a:lnTo>
                    <a:pt x="18898" y="151337"/>
                  </a:lnTo>
                  <a:lnTo>
                    <a:pt x="56921" y="154769"/>
                  </a:lnTo>
                  <a:lnTo>
                    <a:pt x="79676" y="159527"/>
                  </a:lnTo>
                  <a:lnTo>
                    <a:pt x="112472" y="161413"/>
                  </a:lnTo>
                  <a:lnTo>
                    <a:pt x="124850" y="1520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1035">
              <a:extLst>
                <a:ext uri="{FF2B5EF4-FFF2-40B4-BE49-F238E27FC236}">
                  <a16:creationId xmlns:a16="http://schemas.microsoft.com/office/drawing/2014/main" id="{256CA9F4-C431-0A4C-1F3E-53113DC679F3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6096000" y="4909515"/>
              <a:ext cx="19051" cy="319711"/>
            </a:xfrm>
            <a:custGeom>
              <a:avLst/>
              <a:gdLst/>
              <a:ahLst/>
              <a:cxnLst/>
              <a:rect l="0" t="0" r="0" b="0"/>
              <a:pathLst>
                <a:path w="19051" h="319711">
                  <a:moveTo>
                    <a:pt x="0" y="33960"/>
                  </a:moveTo>
                  <a:lnTo>
                    <a:pt x="0" y="33960"/>
                  </a:lnTo>
                  <a:lnTo>
                    <a:pt x="0" y="25759"/>
                  </a:lnTo>
                  <a:lnTo>
                    <a:pt x="18542" y="5904"/>
                  </a:lnTo>
                  <a:lnTo>
                    <a:pt x="18950" y="0"/>
                  </a:lnTo>
                  <a:lnTo>
                    <a:pt x="19005" y="2286"/>
                  </a:lnTo>
                  <a:lnTo>
                    <a:pt x="11505" y="31344"/>
                  </a:lnTo>
                  <a:lnTo>
                    <a:pt x="9786" y="75753"/>
                  </a:lnTo>
                  <a:lnTo>
                    <a:pt x="9603" y="110078"/>
                  </a:lnTo>
                  <a:lnTo>
                    <a:pt x="9541" y="157259"/>
                  </a:lnTo>
                  <a:lnTo>
                    <a:pt x="9527" y="202558"/>
                  </a:lnTo>
                  <a:lnTo>
                    <a:pt x="9525" y="244598"/>
                  </a:lnTo>
                  <a:lnTo>
                    <a:pt x="9525" y="289539"/>
                  </a:lnTo>
                  <a:lnTo>
                    <a:pt x="9525" y="319710"/>
                  </a:lnTo>
                  <a:lnTo>
                    <a:pt x="19050" y="3197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1036">
              <a:extLst>
                <a:ext uri="{FF2B5EF4-FFF2-40B4-BE49-F238E27FC236}">
                  <a16:creationId xmlns:a16="http://schemas.microsoft.com/office/drawing/2014/main" id="{098CC27A-BC2C-3033-19AF-465E77563587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5715000" y="4410192"/>
              <a:ext cx="28576" cy="733309"/>
            </a:xfrm>
            <a:custGeom>
              <a:avLst/>
              <a:gdLst/>
              <a:ahLst/>
              <a:cxnLst/>
              <a:rect l="0" t="0" r="0" b="0"/>
              <a:pathLst>
                <a:path w="28576" h="733309">
                  <a:moveTo>
                    <a:pt x="19050" y="37983"/>
                  </a:moveTo>
                  <a:lnTo>
                    <a:pt x="19050" y="37983"/>
                  </a:lnTo>
                  <a:lnTo>
                    <a:pt x="19050" y="23794"/>
                  </a:lnTo>
                  <a:lnTo>
                    <a:pt x="20108" y="22173"/>
                  </a:lnTo>
                  <a:lnTo>
                    <a:pt x="21872" y="21094"/>
                  </a:lnTo>
                  <a:lnTo>
                    <a:pt x="28572" y="18933"/>
                  </a:lnTo>
                  <a:lnTo>
                    <a:pt x="28575" y="0"/>
                  </a:lnTo>
                  <a:lnTo>
                    <a:pt x="28575" y="8095"/>
                  </a:lnTo>
                  <a:lnTo>
                    <a:pt x="12100" y="55492"/>
                  </a:lnTo>
                  <a:lnTo>
                    <a:pt x="10033" y="92242"/>
                  </a:lnTo>
                  <a:lnTo>
                    <a:pt x="9675" y="127908"/>
                  </a:lnTo>
                  <a:lnTo>
                    <a:pt x="9570" y="170344"/>
                  </a:lnTo>
                  <a:lnTo>
                    <a:pt x="9539" y="211374"/>
                  </a:lnTo>
                  <a:lnTo>
                    <a:pt x="9527" y="258046"/>
                  </a:lnTo>
                  <a:lnTo>
                    <a:pt x="9525" y="300410"/>
                  </a:lnTo>
                  <a:lnTo>
                    <a:pt x="9525" y="342997"/>
                  </a:lnTo>
                  <a:lnTo>
                    <a:pt x="9525" y="388255"/>
                  </a:lnTo>
                  <a:lnTo>
                    <a:pt x="9525" y="432262"/>
                  </a:lnTo>
                  <a:lnTo>
                    <a:pt x="6703" y="471857"/>
                  </a:lnTo>
                  <a:lnTo>
                    <a:pt x="883" y="500774"/>
                  </a:lnTo>
                  <a:lnTo>
                    <a:pt x="78" y="543216"/>
                  </a:lnTo>
                  <a:lnTo>
                    <a:pt x="1065" y="582782"/>
                  </a:lnTo>
                  <a:lnTo>
                    <a:pt x="7541" y="601896"/>
                  </a:lnTo>
                  <a:lnTo>
                    <a:pt x="9447" y="644288"/>
                  </a:lnTo>
                  <a:lnTo>
                    <a:pt x="10561" y="660130"/>
                  </a:lnTo>
                  <a:lnTo>
                    <a:pt x="14571" y="668329"/>
                  </a:lnTo>
                  <a:lnTo>
                    <a:pt x="15006" y="671997"/>
                  </a:lnTo>
                  <a:lnTo>
                    <a:pt x="9607" y="716098"/>
                  </a:lnTo>
                  <a:lnTo>
                    <a:pt x="9527" y="732716"/>
                  </a:lnTo>
                  <a:lnTo>
                    <a:pt x="0" y="733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4" name="SMARTInkShape-Group171">
            <a:extLst>
              <a:ext uri="{FF2B5EF4-FFF2-40B4-BE49-F238E27FC236}">
                <a16:creationId xmlns:a16="http://schemas.microsoft.com/office/drawing/2014/main" id="{8C05C1DA-A56E-F070-ED63-9F3E36D7A0D5}"/>
              </a:ext>
            </a:extLst>
          </p:cNvPr>
          <p:cNvGrpSpPr/>
          <p:nvPr/>
        </p:nvGrpSpPr>
        <p:grpSpPr>
          <a:xfrm>
            <a:off x="6355003" y="3212628"/>
            <a:ext cx="330081" cy="290522"/>
            <a:chOff x="6355003" y="3212628"/>
            <a:chExt cx="330081" cy="290522"/>
          </a:xfrm>
        </p:grpSpPr>
        <p:sp>
          <p:nvSpPr>
            <p:cNvPr id="222" name="SMARTInkShape-1037">
              <a:extLst>
                <a:ext uri="{FF2B5EF4-FFF2-40B4-BE49-F238E27FC236}">
                  <a16:creationId xmlns:a16="http://schemas.microsoft.com/office/drawing/2014/main" id="{69C2F1F6-E5B8-E0BA-22E4-C5A0211085C1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6355003" y="3212628"/>
              <a:ext cx="330081" cy="290522"/>
            </a:xfrm>
            <a:custGeom>
              <a:avLst/>
              <a:gdLst/>
              <a:ahLst/>
              <a:cxnLst/>
              <a:rect l="0" t="0" r="0" b="0"/>
              <a:pathLst>
                <a:path w="330081" h="290522">
                  <a:moveTo>
                    <a:pt x="264872" y="83022"/>
                  </a:moveTo>
                  <a:lnTo>
                    <a:pt x="264872" y="83022"/>
                  </a:lnTo>
                  <a:lnTo>
                    <a:pt x="264872" y="77965"/>
                  </a:lnTo>
                  <a:lnTo>
                    <a:pt x="259816" y="64708"/>
                  </a:lnTo>
                  <a:lnTo>
                    <a:pt x="229661" y="23612"/>
                  </a:lnTo>
                  <a:lnTo>
                    <a:pt x="218884" y="14990"/>
                  </a:lnTo>
                  <a:lnTo>
                    <a:pt x="204216" y="10452"/>
                  </a:lnTo>
                  <a:lnTo>
                    <a:pt x="157803" y="2424"/>
                  </a:lnTo>
                  <a:lnTo>
                    <a:pt x="117824" y="9258"/>
                  </a:lnTo>
                  <a:lnTo>
                    <a:pt x="92185" y="19891"/>
                  </a:lnTo>
                  <a:lnTo>
                    <a:pt x="55078" y="47504"/>
                  </a:lnTo>
                  <a:lnTo>
                    <a:pt x="26895" y="87961"/>
                  </a:lnTo>
                  <a:lnTo>
                    <a:pt x="10467" y="131137"/>
                  </a:lnTo>
                  <a:lnTo>
                    <a:pt x="2285" y="153135"/>
                  </a:lnTo>
                  <a:lnTo>
                    <a:pt x="0" y="170275"/>
                  </a:lnTo>
                  <a:lnTo>
                    <a:pt x="4629" y="188476"/>
                  </a:lnTo>
                  <a:lnTo>
                    <a:pt x="29300" y="234645"/>
                  </a:lnTo>
                  <a:lnTo>
                    <a:pt x="42698" y="247777"/>
                  </a:lnTo>
                  <a:lnTo>
                    <a:pt x="85793" y="270631"/>
                  </a:lnTo>
                  <a:lnTo>
                    <a:pt x="124958" y="285651"/>
                  </a:lnTo>
                  <a:lnTo>
                    <a:pt x="161563" y="290521"/>
                  </a:lnTo>
                  <a:lnTo>
                    <a:pt x="205072" y="285621"/>
                  </a:lnTo>
                  <a:lnTo>
                    <a:pt x="247427" y="282215"/>
                  </a:lnTo>
                  <a:lnTo>
                    <a:pt x="284955" y="265762"/>
                  </a:lnTo>
                  <a:lnTo>
                    <a:pt x="298845" y="255609"/>
                  </a:lnTo>
                  <a:lnTo>
                    <a:pt x="309251" y="238397"/>
                  </a:lnTo>
                  <a:lnTo>
                    <a:pt x="324556" y="197910"/>
                  </a:lnTo>
                  <a:lnTo>
                    <a:pt x="329476" y="158808"/>
                  </a:lnTo>
                  <a:lnTo>
                    <a:pt x="330080" y="119943"/>
                  </a:lnTo>
                  <a:lnTo>
                    <a:pt x="321811" y="79077"/>
                  </a:lnTo>
                  <a:lnTo>
                    <a:pt x="295476" y="37401"/>
                  </a:lnTo>
                  <a:lnTo>
                    <a:pt x="278408" y="16235"/>
                  </a:lnTo>
                  <a:lnTo>
                    <a:pt x="254772" y="3379"/>
                  </a:lnTo>
                  <a:lnTo>
                    <a:pt x="240628" y="0"/>
                  </a:lnTo>
                  <a:lnTo>
                    <a:pt x="227285" y="1321"/>
                  </a:lnTo>
                  <a:lnTo>
                    <a:pt x="215358" y="5435"/>
                  </a:lnTo>
                  <a:lnTo>
                    <a:pt x="198197" y="163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1038">
              <a:extLst>
                <a:ext uri="{FF2B5EF4-FFF2-40B4-BE49-F238E27FC236}">
                  <a16:creationId xmlns:a16="http://schemas.microsoft.com/office/drawing/2014/main" id="{B5D2E661-261F-054D-66A5-B2F57970C974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6486525" y="3295650"/>
              <a:ext cx="142876" cy="142876"/>
            </a:xfrm>
            <a:custGeom>
              <a:avLst/>
              <a:gdLst/>
              <a:ahLst/>
              <a:cxnLst/>
              <a:rect l="0" t="0" r="0" b="0"/>
              <a:pathLst>
                <a:path w="142876" h="142876">
                  <a:moveTo>
                    <a:pt x="0" y="47625"/>
                  </a:moveTo>
                  <a:lnTo>
                    <a:pt x="0" y="47625"/>
                  </a:lnTo>
                  <a:lnTo>
                    <a:pt x="0" y="29899"/>
                  </a:lnTo>
                  <a:lnTo>
                    <a:pt x="1058" y="29458"/>
                  </a:lnTo>
                  <a:lnTo>
                    <a:pt x="5056" y="28968"/>
                  </a:lnTo>
                  <a:lnTo>
                    <a:pt x="6545" y="27778"/>
                  </a:lnTo>
                  <a:lnTo>
                    <a:pt x="9515" y="19085"/>
                  </a:lnTo>
                  <a:lnTo>
                    <a:pt x="17725" y="10852"/>
                  </a:lnTo>
                  <a:lnTo>
                    <a:pt x="23713" y="9918"/>
                  </a:lnTo>
                  <a:lnTo>
                    <a:pt x="25334" y="8729"/>
                  </a:lnTo>
                  <a:lnTo>
                    <a:pt x="27615" y="3057"/>
                  </a:lnTo>
                  <a:lnTo>
                    <a:pt x="28148" y="1358"/>
                  </a:lnTo>
                  <a:lnTo>
                    <a:pt x="31207" y="604"/>
                  </a:lnTo>
                  <a:lnTo>
                    <a:pt x="65225" y="0"/>
                  </a:lnTo>
                  <a:lnTo>
                    <a:pt x="65708" y="1058"/>
                  </a:lnTo>
                  <a:lnTo>
                    <a:pt x="66245" y="5057"/>
                  </a:lnTo>
                  <a:lnTo>
                    <a:pt x="67446" y="6546"/>
                  </a:lnTo>
                  <a:lnTo>
                    <a:pt x="75796" y="9408"/>
                  </a:lnTo>
                  <a:lnTo>
                    <a:pt x="84365" y="17716"/>
                  </a:lnTo>
                  <a:lnTo>
                    <a:pt x="85322" y="28768"/>
                  </a:lnTo>
                  <a:lnTo>
                    <a:pt x="78041" y="51465"/>
                  </a:lnTo>
                  <a:lnTo>
                    <a:pt x="66411" y="73509"/>
                  </a:lnTo>
                  <a:lnTo>
                    <a:pt x="48867" y="93425"/>
                  </a:lnTo>
                  <a:lnTo>
                    <a:pt x="40063" y="99730"/>
                  </a:lnTo>
                  <a:lnTo>
                    <a:pt x="29157" y="106102"/>
                  </a:lnTo>
                  <a:lnTo>
                    <a:pt x="15990" y="117737"/>
                  </a:lnTo>
                  <a:lnTo>
                    <a:pt x="12399" y="123941"/>
                  </a:lnTo>
                  <a:lnTo>
                    <a:pt x="11441" y="127078"/>
                  </a:lnTo>
                  <a:lnTo>
                    <a:pt x="9744" y="129168"/>
                  </a:lnTo>
                  <a:lnTo>
                    <a:pt x="4415" y="132111"/>
                  </a:lnTo>
                  <a:lnTo>
                    <a:pt x="5060" y="132524"/>
                  </a:lnTo>
                  <a:lnTo>
                    <a:pt x="51667" y="133340"/>
                  </a:lnTo>
                  <a:lnTo>
                    <a:pt x="98584" y="133349"/>
                  </a:lnTo>
                  <a:lnTo>
                    <a:pt x="122696" y="134408"/>
                  </a:lnTo>
                  <a:lnTo>
                    <a:pt x="142875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2" name="SMARTInkShape-Group172">
            <a:extLst>
              <a:ext uri="{FF2B5EF4-FFF2-40B4-BE49-F238E27FC236}">
                <a16:creationId xmlns:a16="http://schemas.microsoft.com/office/drawing/2014/main" id="{7D8FAA00-E62A-6609-D94E-6E7C0F6839D1}"/>
              </a:ext>
            </a:extLst>
          </p:cNvPr>
          <p:cNvGrpSpPr/>
          <p:nvPr/>
        </p:nvGrpSpPr>
        <p:grpSpPr>
          <a:xfrm>
            <a:off x="6962775" y="3238647"/>
            <a:ext cx="685801" cy="266554"/>
            <a:chOff x="6962775" y="3238647"/>
            <a:chExt cx="685801" cy="266554"/>
          </a:xfrm>
        </p:grpSpPr>
        <p:sp>
          <p:nvSpPr>
            <p:cNvPr id="225" name="SMARTInkShape-1039">
              <a:extLst>
                <a:ext uri="{FF2B5EF4-FFF2-40B4-BE49-F238E27FC236}">
                  <a16:creationId xmlns:a16="http://schemas.microsoft.com/office/drawing/2014/main" id="{F853DE11-5087-A084-D930-FCAECF79FD88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6972300" y="3291102"/>
              <a:ext cx="24200" cy="214099"/>
            </a:xfrm>
            <a:custGeom>
              <a:avLst/>
              <a:gdLst/>
              <a:ahLst/>
              <a:cxnLst/>
              <a:rect l="0" t="0" r="0" b="0"/>
              <a:pathLst>
                <a:path w="24200" h="214099">
                  <a:moveTo>
                    <a:pt x="0" y="23598"/>
                  </a:moveTo>
                  <a:lnTo>
                    <a:pt x="0" y="23598"/>
                  </a:lnTo>
                  <a:lnTo>
                    <a:pt x="23598" y="0"/>
                  </a:lnTo>
                  <a:lnTo>
                    <a:pt x="24199" y="458"/>
                  </a:lnTo>
                  <a:lnTo>
                    <a:pt x="13800" y="39457"/>
                  </a:lnTo>
                  <a:lnTo>
                    <a:pt x="6134" y="61338"/>
                  </a:lnTo>
                  <a:lnTo>
                    <a:pt x="1212" y="104235"/>
                  </a:lnTo>
                  <a:lnTo>
                    <a:pt x="160" y="148007"/>
                  </a:lnTo>
                  <a:lnTo>
                    <a:pt x="1106" y="175113"/>
                  </a:lnTo>
                  <a:lnTo>
                    <a:pt x="5502" y="195962"/>
                  </a:lnTo>
                  <a:lnTo>
                    <a:pt x="0" y="2140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1040">
              <a:extLst>
                <a:ext uri="{FF2B5EF4-FFF2-40B4-BE49-F238E27FC236}">
                  <a16:creationId xmlns:a16="http://schemas.microsoft.com/office/drawing/2014/main" id="{9BD8711B-313E-5A0C-36C4-850460AF4293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6962775" y="3259002"/>
              <a:ext cx="133351" cy="55699"/>
            </a:xfrm>
            <a:custGeom>
              <a:avLst/>
              <a:gdLst/>
              <a:ahLst/>
              <a:cxnLst/>
              <a:rect l="0" t="0" r="0" b="0"/>
              <a:pathLst>
                <a:path w="133351" h="55699">
                  <a:moveTo>
                    <a:pt x="0" y="55698"/>
                  </a:moveTo>
                  <a:lnTo>
                    <a:pt x="0" y="55698"/>
                  </a:lnTo>
                  <a:lnTo>
                    <a:pt x="0" y="42441"/>
                  </a:lnTo>
                  <a:lnTo>
                    <a:pt x="10113" y="28252"/>
                  </a:lnTo>
                  <a:lnTo>
                    <a:pt x="39723" y="5276"/>
                  </a:lnTo>
                  <a:lnTo>
                    <a:pt x="65509" y="541"/>
                  </a:lnTo>
                  <a:lnTo>
                    <a:pt x="103486" y="0"/>
                  </a:lnTo>
                  <a:lnTo>
                    <a:pt x="133350" y="80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1041">
              <a:extLst>
                <a:ext uri="{FF2B5EF4-FFF2-40B4-BE49-F238E27FC236}">
                  <a16:creationId xmlns:a16="http://schemas.microsoft.com/office/drawing/2014/main" id="{C19E488F-4AA4-C787-E3A4-2CFC804D1F93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7010400" y="3400425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9525"/>
                  </a:moveTo>
                  <a:lnTo>
                    <a:pt x="0" y="9525"/>
                  </a:lnTo>
                  <a:lnTo>
                    <a:pt x="23850" y="8467"/>
                  </a:lnTo>
                  <a:lnTo>
                    <a:pt x="59245" y="1324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1042">
              <a:extLst>
                <a:ext uri="{FF2B5EF4-FFF2-40B4-BE49-F238E27FC236}">
                  <a16:creationId xmlns:a16="http://schemas.microsoft.com/office/drawing/2014/main" id="{9EBB0150-3DCF-CF00-9AFC-2B84F3FFECED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7200900" y="3400425"/>
              <a:ext cx="1" cy="76201"/>
            </a:xfrm>
            <a:custGeom>
              <a:avLst/>
              <a:gdLst/>
              <a:ahLst/>
              <a:cxnLst/>
              <a:rect l="0" t="0" r="0" b="0"/>
              <a:pathLst>
                <a:path w="1" h="76201">
                  <a:moveTo>
                    <a:pt x="0" y="0"/>
                  </a:moveTo>
                  <a:lnTo>
                    <a:pt x="0" y="0"/>
                  </a:lnTo>
                  <a:lnTo>
                    <a:pt x="0" y="45518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1043">
              <a:extLst>
                <a:ext uri="{FF2B5EF4-FFF2-40B4-BE49-F238E27FC236}">
                  <a16:creationId xmlns:a16="http://schemas.microsoft.com/office/drawing/2014/main" id="{53FD1DFE-99A6-A94B-DCB2-B0C4CDDCF0DF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7210425" y="333375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2648"/>
                  </a:lnTo>
                  <a:lnTo>
                    <a:pt x="1058" y="176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1044">
              <a:extLst>
                <a:ext uri="{FF2B5EF4-FFF2-40B4-BE49-F238E27FC236}">
                  <a16:creationId xmlns:a16="http://schemas.microsoft.com/office/drawing/2014/main" id="{062EEDE8-82BF-D729-050C-185D152266F1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7277100" y="3382345"/>
              <a:ext cx="161911" cy="113331"/>
            </a:xfrm>
            <a:custGeom>
              <a:avLst/>
              <a:gdLst/>
              <a:ahLst/>
              <a:cxnLst/>
              <a:rect l="0" t="0" r="0" b="0"/>
              <a:pathLst>
                <a:path w="161911" h="113331">
                  <a:moveTo>
                    <a:pt x="0" y="46655"/>
                  </a:moveTo>
                  <a:lnTo>
                    <a:pt x="0" y="46655"/>
                  </a:lnTo>
                  <a:lnTo>
                    <a:pt x="13257" y="25196"/>
                  </a:lnTo>
                  <a:lnTo>
                    <a:pt x="37165" y="0"/>
                  </a:lnTo>
                  <a:lnTo>
                    <a:pt x="47937" y="4374"/>
                  </a:lnTo>
                  <a:lnTo>
                    <a:pt x="49950" y="6826"/>
                  </a:lnTo>
                  <a:lnTo>
                    <a:pt x="50233" y="9519"/>
                  </a:lnTo>
                  <a:lnTo>
                    <a:pt x="49364" y="12373"/>
                  </a:lnTo>
                  <a:lnTo>
                    <a:pt x="49843" y="14275"/>
                  </a:lnTo>
                  <a:lnTo>
                    <a:pt x="51221" y="15543"/>
                  </a:lnTo>
                  <a:lnTo>
                    <a:pt x="53198" y="16389"/>
                  </a:lnTo>
                  <a:lnTo>
                    <a:pt x="54515" y="19069"/>
                  </a:lnTo>
                  <a:lnTo>
                    <a:pt x="57047" y="62816"/>
                  </a:lnTo>
                  <a:lnTo>
                    <a:pt x="57148" y="107672"/>
                  </a:lnTo>
                  <a:lnTo>
                    <a:pt x="57149" y="106229"/>
                  </a:lnTo>
                  <a:lnTo>
                    <a:pt x="62206" y="99467"/>
                  </a:lnTo>
                  <a:lnTo>
                    <a:pt x="104208" y="53933"/>
                  </a:lnTo>
                  <a:lnTo>
                    <a:pt x="130112" y="21712"/>
                  </a:lnTo>
                  <a:lnTo>
                    <a:pt x="134733" y="19694"/>
                  </a:lnTo>
                  <a:lnTo>
                    <a:pt x="146323" y="18399"/>
                  </a:lnTo>
                  <a:lnTo>
                    <a:pt x="152521" y="21044"/>
                  </a:lnTo>
                  <a:lnTo>
                    <a:pt x="155656" y="23231"/>
                  </a:lnTo>
                  <a:lnTo>
                    <a:pt x="159138" y="34127"/>
                  </a:lnTo>
                  <a:lnTo>
                    <a:pt x="161761" y="76348"/>
                  </a:lnTo>
                  <a:lnTo>
                    <a:pt x="161910" y="108620"/>
                  </a:lnTo>
                  <a:lnTo>
                    <a:pt x="160858" y="110190"/>
                  </a:lnTo>
                  <a:lnTo>
                    <a:pt x="159096" y="111237"/>
                  </a:lnTo>
                  <a:lnTo>
                    <a:pt x="152400" y="1133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1045">
              <a:extLst>
                <a:ext uri="{FF2B5EF4-FFF2-40B4-BE49-F238E27FC236}">
                  <a16:creationId xmlns:a16="http://schemas.microsoft.com/office/drawing/2014/main" id="{3C39144B-D908-06EE-0A3D-0AD9A0BB0F0C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7524950" y="3238647"/>
              <a:ext cx="123626" cy="266378"/>
            </a:xfrm>
            <a:custGeom>
              <a:avLst/>
              <a:gdLst/>
              <a:ahLst/>
              <a:cxnLst/>
              <a:rect l="0" t="0" r="0" b="0"/>
              <a:pathLst>
                <a:path w="123626" h="266378">
                  <a:moveTo>
                    <a:pt x="76000" y="209403"/>
                  </a:moveTo>
                  <a:lnTo>
                    <a:pt x="76000" y="209403"/>
                  </a:lnTo>
                  <a:lnTo>
                    <a:pt x="76000" y="204346"/>
                  </a:lnTo>
                  <a:lnTo>
                    <a:pt x="78822" y="199042"/>
                  </a:lnTo>
                  <a:lnTo>
                    <a:pt x="81056" y="196146"/>
                  </a:lnTo>
                  <a:lnTo>
                    <a:pt x="81488" y="194215"/>
                  </a:lnTo>
                  <a:lnTo>
                    <a:pt x="80717" y="192928"/>
                  </a:lnTo>
                  <a:lnTo>
                    <a:pt x="74576" y="188294"/>
                  </a:lnTo>
                  <a:lnTo>
                    <a:pt x="69017" y="184146"/>
                  </a:lnTo>
                  <a:lnTo>
                    <a:pt x="59937" y="181811"/>
                  </a:lnTo>
                  <a:lnTo>
                    <a:pt x="44225" y="180958"/>
                  </a:lnTo>
                  <a:lnTo>
                    <a:pt x="37888" y="183708"/>
                  </a:lnTo>
                  <a:lnTo>
                    <a:pt x="15477" y="198141"/>
                  </a:lnTo>
                  <a:lnTo>
                    <a:pt x="4915" y="212887"/>
                  </a:lnTo>
                  <a:lnTo>
                    <a:pt x="2074" y="220829"/>
                  </a:lnTo>
                  <a:lnTo>
                    <a:pt x="0" y="249242"/>
                  </a:lnTo>
                  <a:lnTo>
                    <a:pt x="2711" y="256390"/>
                  </a:lnTo>
                  <a:lnTo>
                    <a:pt x="4916" y="259777"/>
                  </a:lnTo>
                  <a:lnTo>
                    <a:pt x="7444" y="262036"/>
                  </a:lnTo>
                  <a:lnTo>
                    <a:pt x="13074" y="264545"/>
                  </a:lnTo>
                  <a:lnTo>
                    <a:pt x="41714" y="266377"/>
                  </a:lnTo>
                  <a:lnTo>
                    <a:pt x="53001" y="263652"/>
                  </a:lnTo>
                  <a:lnTo>
                    <a:pt x="57493" y="261444"/>
                  </a:lnTo>
                  <a:lnTo>
                    <a:pt x="65305" y="253346"/>
                  </a:lnTo>
                  <a:lnTo>
                    <a:pt x="75654" y="234065"/>
                  </a:lnTo>
                  <a:lnTo>
                    <a:pt x="88631" y="199105"/>
                  </a:lnTo>
                  <a:lnTo>
                    <a:pt x="92197" y="169196"/>
                  </a:lnTo>
                  <a:lnTo>
                    <a:pt x="93782" y="134383"/>
                  </a:lnTo>
                  <a:lnTo>
                    <a:pt x="94674" y="92042"/>
                  </a:lnTo>
                  <a:lnTo>
                    <a:pt x="97798" y="51577"/>
                  </a:lnTo>
                  <a:lnTo>
                    <a:pt x="104740" y="18384"/>
                  </a:lnTo>
                  <a:lnTo>
                    <a:pt x="106802" y="15382"/>
                  </a:lnTo>
                  <a:lnTo>
                    <a:pt x="109234" y="13381"/>
                  </a:lnTo>
                  <a:lnTo>
                    <a:pt x="111938" y="8335"/>
                  </a:lnTo>
                  <a:lnTo>
                    <a:pt x="114062" y="0"/>
                  </a:lnTo>
                  <a:lnTo>
                    <a:pt x="114096" y="8067"/>
                  </a:lnTo>
                  <a:lnTo>
                    <a:pt x="115157" y="8504"/>
                  </a:lnTo>
                  <a:lnTo>
                    <a:pt x="123625" y="93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5" name="SMARTInkShape-Group173">
            <a:extLst>
              <a:ext uri="{FF2B5EF4-FFF2-40B4-BE49-F238E27FC236}">
                <a16:creationId xmlns:a16="http://schemas.microsoft.com/office/drawing/2014/main" id="{653B7F4D-244F-D34C-B85E-2FA025B8CB69}"/>
              </a:ext>
            </a:extLst>
          </p:cNvPr>
          <p:cNvGrpSpPr/>
          <p:nvPr/>
        </p:nvGrpSpPr>
        <p:grpSpPr>
          <a:xfrm>
            <a:off x="8020890" y="3305209"/>
            <a:ext cx="246811" cy="260170"/>
            <a:chOff x="8020890" y="3305209"/>
            <a:chExt cx="246811" cy="260170"/>
          </a:xfrm>
        </p:grpSpPr>
        <p:sp>
          <p:nvSpPr>
            <p:cNvPr id="233" name="SMARTInkShape-1046">
              <a:extLst>
                <a:ext uri="{FF2B5EF4-FFF2-40B4-BE49-F238E27FC236}">
                  <a16:creationId xmlns:a16="http://schemas.microsoft.com/office/drawing/2014/main" id="{5E22C7B4-E081-1888-44BA-8499408EA4E2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8077591" y="3305209"/>
              <a:ext cx="190110" cy="219042"/>
            </a:xfrm>
            <a:custGeom>
              <a:avLst/>
              <a:gdLst/>
              <a:ahLst/>
              <a:cxnLst/>
              <a:rect l="0" t="0" r="0" b="0"/>
              <a:pathLst>
                <a:path w="190110" h="219042">
                  <a:moveTo>
                    <a:pt x="9134" y="9491"/>
                  </a:moveTo>
                  <a:lnTo>
                    <a:pt x="9134" y="9491"/>
                  </a:lnTo>
                  <a:lnTo>
                    <a:pt x="0" y="359"/>
                  </a:lnTo>
                  <a:lnTo>
                    <a:pt x="7845" y="0"/>
                  </a:lnTo>
                  <a:lnTo>
                    <a:pt x="55112" y="45954"/>
                  </a:lnTo>
                  <a:lnTo>
                    <a:pt x="88423" y="88956"/>
                  </a:lnTo>
                  <a:lnTo>
                    <a:pt x="121257" y="133321"/>
                  </a:lnTo>
                  <a:lnTo>
                    <a:pt x="153172" y="172671"/>
                  </a:lnTo>
                  <a:lnTo>
                    <a:pt x="190109" y="2190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1047">
              <a:extLst>
                <a:ext uri="{FF2B5EF4-FFF2-40B4-BE49-F238E27FC236}">
                  <a16:creationId xmlns:a16="http://schemas.microsoft.com/office/drawing/2014/main" id="{7AB12EA1-D115-9DB8-53F7-A5616A88637C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8020890" y="3316808"/>
              <a:ext cx="227370" cy="248571"/>
            </a:xfrm>
            <a:custGeom>
              <a:avLst/>
              <a:gdLst/>
              <a:ahLst/>
              <a:cxnLst/>
              <a:rect l="0" t="0" r="0" b="0"/>
              <a:pathLst>
                <a:path w="227370" h="248571">
                  <a:moveTo>
                    <a:pt x="218235" y="26467"/>
                  </a:moveTo>
                  <a:lnTo>
                    <a:pt x="218235" y="26467"/>
                  </a:lnTo>
                  <a:lnTo>
                    <a:pt x="225774" y="8567"/>
                  </a:lnTo>
                  <a:lnTo>
                    <a:pt x="227369" y="0"/>
                  </a:lnTo>
                  <a:lnTo>
                    <a:pt x="226440" y="356"/>
                  </a:lnTo>
                  <a:lnTo>
                    <a:pt x="197340" y="29471"/>
                  </a:lnTo>
                  <a:lnTo>
                    <a:pt x="159379" y="74488"/>
                  </a:lnTo>
                  <a:lnTo>
                    <a:pt x="120774" y="118947"/>
                  </a:lnTo>
                  <a:lnTo>
                    <a:pt x="76002" y="162396"/>
                  </a:lnTo>
                  <a:lnTo>
                    <a:pt x="42636" y="200177"/>
                  </a:lnTo>
                  <a:lnTo>
                    <a:pt x="13510" y="226311"/>
                  </a:lnTo>
                  <a:lnTo>
                    <a:pt x="3412" y="242666"/>
                  </a:lnTo>
                  <a:lnTo>
                    <a:pt x="1050" y="248497"/>
                  </a:lnTo>
                  <a:lnTo>
                    <a:pt x="420" y="248570"/>
                  </a:lnTo>
                  <a:lnTo>
                    <a:pt x="0" y="247561"/>
                  </a:lnTo>
                  <a:lnTo>
                    <a:pt x="8685" y="2360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2" name="SMARTInkShape-Group174">
            <a:extLst>
              <a:ext uri="{FF2B5EF4-FFF2-40B4-BE49-F238E27FC236}">
                <a16:creationId xmlns:a16="http://schemas.microsoft.com/office/drawing/2014/main" id="{B9EBDFA3-DA2F-A359-2FC2-EDA5CD1B84AC}"/>
              </a:ext>
            </a:extLst>
          </p:cNvPr>
          <p:cNvGrpSpPr/>
          <p:nvPr/>
        </p:nvGrpSpPr>
        <p:grpSpPr>
          <a:xfrm>
            <a:off x="6457950" y="3752850"/>
            <a:ext cx="809626" cy="332467"/>
            <a:chOff x="6457950" y="3752850"/>
            <a:chExt cx="809626" cy="332467"/>
          </a:xfrm>
        </p:grpSpPr>
        <p:sp>
          <p:nvSpPr>
            <p:cNvPr id="236" name="SMARTInkShape-1048">
              <a:extLst>
                <a:ext uri="{FF2B5EF4-FFF2-40B4-BE49-F238E27FC236}">
                  <a16:creationId xmlns:a16="http://schemas.microsoft.com/office/drawing/2014/main" id="{3B0375C4-7914-430B-FE9C-5B082B575F09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6457950" y="3771934"/>
              <a:ext cx="95251" cy="121198"/>
            </a:xfrm>
            <a:custGeom>
              <a:avLst/>
              <a:gdLst/>
              <a:ahLst/>
              <a:cxnLst/>
              <a:rect l="0" t="0" r="0" b="0"/>
              <a:pathLst>
                <a:path w="95251" h="121198">
                  <a:moveTo>
                    <a:pt x="0" y="9491"/>
                  </a:moveTo>
                  <a:lnTo>
                    <a:pt x="0" y="9491"/>
                  </a:lnTo>
                  <a:lnTo>
                    <a:pt x="5056" y="9491"/>
                  </a:lnTo>
                  <a:lnTo>
                    <a:pt x="6545" y="8433"/>
                  </a:lnTo>
                  <a:lnTo>
                    <a:pt x="7539" y="6669"/>
                  </a:lnTo>
                  <a:lnTo>
                    <a:pt x="9515" y="0"/>
                  </a:lnTo>
                  <a:lnTo>
                    <a:pt x="4465" y="5033"/>
                  </a:lnTo>
                  <a:lnTo>
                    <a:pt x="1323" y="23339"/>
                  </a:lnTo>
                  <a:lnTo>
                    <a:pt x="1319" y="57970"/>
                  </a:lnTo>
                  <a:lnTo>
                    <a:pt x="5172" y="76545"/>
                  </a:lnTo>
                  <a:lnTo>
                    <a:pt x="18348" y="99797"/>
                  </a:lnTo>
                  <a:lnTo>
                    <a:pt x="35658" y="115035"/>
                  </a:lnTo>
                  <a:lnTo>
                    <a:pt x="47951" y="119899"/>
                  </a:lnTo>
                  <a:lnTo>
                    <a:pt x="54193" y="121197"/>
                  </a:lnTo>
                  <a:lnTo>
                    <a:pt x="59412" y="119945"/>
                  </a:lnTo>
                  <a:lnTo>
                    <a:pt x="68033" y="112909"/>
                  </a:lnTo>
                  <a:lnTo>
                    <a:pt x="78837" y="97048"/>
                  </a:lnTo>
                  <a:lnTo>
                    <a:pt x="84365" y="58575"/>
                  </a:lnTo>
                  <a:lnTo>
                    <a:pt x="85546" y="19796"/>
                  </a:lnTo>
                  <a:lnTo>
                    <a:pt x="86664" y="16361"/>
                  </a:lnTo>
                  <a:lnTo>
                    <a:pt x="95250" y="94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1049">
              <a:extLst>
                <a:ext uri="{FF2B5EF4-FFF2-40B4-BE49-F238E27FC236}">
                  <a16:creationId xmlns:a16="http://schemas.microsoft.com/office/drawing/2014/main" id="{8F3C5521-FFD9-CF98-78D5-FE85A447C303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6581775" y="3763850"/>
              <a:ext cx="132918" cy="160406"/>
            </a:xfrm>
            <a:custGeom>
              <a:avLst/>
              <a:gdLst/>
              <a:ahLst/>
              <a:cxnLst/>
              <a:rect l="0" t="0" r="0" b="0"/>
              <a:pathLst>
                <a:path w="132918" h="160406">
                  <a:moveTo>
                    <a:pt x="95250" y="27100"/>
                  </a:moveTo>
                  <a:lnTo>
                    <a:pt x="95250" y="27100"/>
                  </a:lnTo>
                  <a:lnTo>
                    <a:pt x="105363" y="22043"/>
                  </a:lnTo>
                  <a:lnTo>
                    <a:pt x="108342" y="19495"/>
                  </a:lnTo>
                  <a:lnTo>
                    <a:pt x="113515" y="9767"/>
                  </a:lnTo>
                  <a:lnTo>
                    <a:pt x="114067" y="3502"/>
                  </a:lnTo>
                  <a:lnTo>
                    <a:pt x="112028" y="1843"/>
                  </a:lnTo>
                  <a:lnTo>
                    <a:pt x="104118" y="0"/>
                  </a:lnTo>
                  <a:lnTo>
                    <a:pt x="93547" y="2003"/>
                  </a:lnTo>
                  <a:lnTo>
                    <a:pt x="50701" y="20953"/>
                  </a:lnTo>
                  <a:lnTo>
                    <a:pt x="36777" y="30335"/>
                  </a:lnTo>
                  <a:lnTo>
                    <a:pt x="32221" y="39474"/>
                  </a:lnTo>
                  <a:lnTo>
                    <a:pt x="31005" y="44874"/>
                  </a:lnTo>
                  <a:lnTo>
                    <a:pt x="31254" y="49533"/>
                  </a:lnTo>
                  <a:lnTo>
                    <a:pt x="36989" y="67984"/>
                  </a:lnTo>
                  <a:lnTo>
                    <a:pt x="38418" y="70231"/>
                  </a:lnTo>
                  <a:lnTo>
                    <a:pt x="40429" y="71729"/>
                  </a:lnTo>
                  <a:lnTo>
                    <a:pt x="46203" y="74133"/>
                  </a:lnTo>
                  <a:lnTo>
                    <a:pt x="61495" y="87700"/>
                  </a:lnTo>
                  <a:lnTo>
                    <a:pt x="68959" y="91075"/>
                  </a:lnTo>
                  <a:lnTo>
                    <a:pt x="79111" y="92975"/>
                  </a:lnTo>
                  <a:lnTo>
                    <a:pt x="116715" y="120220"/>
                  </a:lnTo>
                  <a:lnTo>
                    <a:pt x="125957" y="129517"/>
                  </a:lnTo>
                  <a:lnTo>
                    <a:pt x="132917" y="140704"/>
                  </a:lnTo>
                  <a:lnTo>
                    <a:pt x="106797" y="154596"/>
                  </a:lnTo>
                  <a:lnTo>
                    <a:pt x="82322" y="159294"/>
                  </a:lnTo>
                  <a:lnTo>
                    <a:pt x="36798" y="160405"/>
                  </a:lnTo>
                  <a:lnTo>
                    <a:pt x="29408" y="157608"/>
                  </a:lnTo>
                  <a:lnTo>
                    <a:pt x="25956" y="155380"/>
                  </a:lnTo>
                  <a:lnTo>
                    <a:pt x="0" y="150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1050">
              <a:extLst>
                <a:ext uri="{FF2B5EF4-FFF2-40B4-BE49-F238E27FC236}">
                  <a16:creationId xmlns:a16="http://schemas.microsoft.com/office/drawing/2014/main" id="{FCB8D4C3-07AF-EB2D-BD65-BFCD6CF75C72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6762750" y="3829050"/>
              <a:ext cx="9526" cy="95251"/>
            </a:xfrm>
            <a:custGeom>
              <a:avLst/>
              <a:gdLst/>
              <a:ahLst/>
              <a:cxnLst/>
              <a:rect l="0" t="0" r="0" b="0"/>
              <a:pathLst>
                <a:path w="9526" h="95251">
                  <a:moveTo>
                    <a:pt x="9525" y="0"/>
                  </a:moveTo>
                  <a:lnTo>
                    <a:pt x="9525" y="0"/>
                  </a:lnTo>
                  <a:lnTo>
                    <a:pt x="4469" y="5057"/>
                  </a:lnTo>
                  <a:lnTo>
                    <a:pt x="1987" y="13183"/>
                  </a:lnTo>
                  <a:lnTo>
                    <a:pt x="116" y="59246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1051">
              <a:extLst>
                <a:ext uri="{FF2B5EF4-FFF2-40B4-BE49-F238E27FC236}">
                  <a16:creationId xmlns:a16="http://schemas.microsoft.com/office/drawing/2014/main" id="{A05D4BCC-AA30-D7FF-643E-85D8EEC6762B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6781800" y="37528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1052">
              <a:extLst>
                <a:ext uri="{FF2B5EF4-FFF2-40B4-BE49-F238E27FC236}">
                  <a16:creationId xmlns:a16="http://schemas.microsoft.com/office/drawing/2014/main" id="{676C44AF-23A5-84AD-8409-8F0443AFBF40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6858000" y="3824163"/>
              <a:ext cx="161834" cy="109663"/>
            </a:xfrm>
            <a:custGeom>
              <a:avLst/>
              <a:gdLst/>
              <a:ahLst/>
              <a:cxnLst/>
              <a:rect l="0" t="0" r="0" b="0"/>
              <a:pathLst>
                <a:path w="161834" h="109663">
                  <a:moveTo>
                    <a:pt x="0" y="33462"/>
                  </a:moveTo>
                  <a:lnTo>
                    <a:pt x="0" y="33462"/>
                  </a:lnTo>
                  <a:lnTo>
                    <a:pt x="0" y="28405"/>
                  </a:lnTo>
                  <a:lnTo>
                    <a:pt x="15170" y="15148"/>
                  </a:lnTo>
                  <a:lnTo>
                    <a:pt x="40656" y="731"/>
                  </a:lnTo>
                  <a:lnTo>
                    <a:pt x="42978" y="0"/>
                  </a:lnTo>
                  <a:lnTo>
                    <a:pt x="44527" y="571"/>
                  </a:lnTo>
                  <a:lnTo>
                    <a:pt x="45559" y="2009"/>
                  </a:lnTo>
                  <a:lnTo>
                    <a:pt x="48275" y="11923"/>
                  </a:lnTo>
                  <a:lnTo>
                    <a:pt x="54050" y="20965"/>
                  </a:lnTo>
                  <a:lnTo>
                    <a:pt x="56231" y="31406"/>
                  </a:lnTo>
                  <a:lnTo>
                    <a:pt x="57139" y="77766"/>
                  </a:lnTo>
                  <a:lnTo>
                    <a:pt x="57150" y="98334"/>
                  </a:lnTo>
                  <a:lnTo>
                    <a:pt x="58208" y="98935"/>
                  </a:lnTo>
                  <a:lnTo>
                    <a:pt x="62206" y="99603"/>
                  </a:lnTo>
                  <a:lnTo>
                    <a:pt x="75464" y="89866"/>
                  </a:lnTo>
                  <a:lnTo>
                    <a:pt x="117806" y="42834"/>
                  </a:lnTo>
                  <a:lnTo>
                    <a:pt x="149609" y="16842"/>
                  </a:lnTo>
                  <a:lnTo>
                    <a:pt x="153981" y="15492"/>
                  </a:lnTo>
                  <a:lnTo>
                    <a:pt x="156629" y="15132"/>
                  </a:lnTo>
                  <a:lnTo>
                    <a:pt x="158394" y="15950"/>
                  </a:lnTo>
                  <a:lnTo>
                    <a:pt x="159571" y="17554"/>
                  </a:lnTo>
                  <a:lnTo>
                    <a:pt x="160355" y="19682"/>
                  </a:lnTo>
                  <a:lnTo>
                    <a:pt x="161833" y="64823"/>
                  </a:lnTo>
                  <a:lnTo>
                    <a:pt x="160839" y="84147"/>
                  </a:lnTo>
                  <a:lnTo>
                    <a:pt x="152400" y="1096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1053">
              <a:extLst>
                <a:ext uri="{FF2B5EF4-FFF2-40B4-BE49-F238E27FC236}">
                  <a16:creationId xmlns:a16="http://schemas.microsoft.com/office/drawing/2014/main" id="{7E3A29C9-BAA0-9641-5DB4-CAE4265BC842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7072851" y="3833190"/>
              <a:ext cx="194725" cy="252127"/>
            </a:xfrm>
            <a:custGeom>
              <a:avLst/>
              <a:gdLst/>
              <a:ahLst/>
              <a:cxnLst/>
              <a:rect l="0" t="0" r="0" b="0"/>
              <a:pathLst>
                <a:path w="194725" h="252127">
                  <a:moveTo>
                    <a:pt x="89949" y="53010"/>
                  </a:moveTo>
                  <a:lnTo>
                    <a:pt x="89949" y="53010"/>
                  </a:lnTo>
                  <a:lnTo>
                    <a:pt x="95005" y="53010"/>
                  </a:lnTo>
                  <a:lnTo>
                    <a:pt x="96496" y="51952"/>
                  </a:lnTo>
                  <a:lnTo>
                    <a:pt x="97489" y="50188"/>
                  </a:lnTo>
                  <a:lnTo>
                    <a:pt x="99083" y="44809"/>
                  </a:lnTo>
                  <a:lnTo>
                    <a:pt x="105943" y="36142"/>
                  </a:lnTo>
                  <a:lnTo>
                    <a:pt x="108597" y="26186"/>
                  </a:lnTo>
                  <a:lnTo>
                    <a:pt x="108880" y="19897"/>
                  </a:lnTo>
                  <a:lnTo>
                    <a:pt x="106124" y="14304"/>
                  </a:lnTo>
                  <a:lnTo>
                    <a:pt x="103907" y="11331"/>
                  </a:lnTo>
                  <a:lnTo>
                    <a:pt x="98622" y="8028"/>
                  </a:lnTo>
                  <a:lnTo>
                    <a:pt x="66436" y="0"/>
                  </a:lnTo>
                  <a:lnTo>
                    <a:pt x="48292" y="4378"/>
                  </a:lnTo>
                  <a:lnTo>
                    <a:pt x="29511" y="13435"/>
                  </a:lnTo>
                  <a:lnTo>
                    <a:pt x="12658" y="27996"/>
                  </a:lnTo>
                  <a:lnTo>
                    <a:pt x="278" y="51349"/>
                  </a:lnTo>
                  <a:lnTo>
                    <a:pt x="0" y="63208"/>
                  </a:lnTo>
                  <a:lnTo>
                    <a:pt x="1409" y="69333"/>
                  </a:lnTo>
                  <a:lnTo>
                    <a:pt x="13503" y="88068"/>
                  </a:lnTo>
                  <a:lnTo>
                    <a:pt x="18876" y="91199"/>
                  </a:lnTo>
                  <a:lnTo>
                    <a:pt x="24575" y="92227"/>
                  </a:lnTo>
                  <a:lnTo>
                    <a:pt x="48932" y="91331"/>
                  </a:lnTo>
                  <a:lnTo>
                    <a:pt x="54137" y="89140"/>
                  </a:lnTo>
                  <a:lnTo>
                    <a:pt x="70097" y="76061"/>
                  </a:lnTo>
                  <a:lnTo>
                    <a:pt x="76893" y="72780"/>
                  </a:lnTo>
                  <a:lnTo>
                    <a:pt x="83441" y="67794"/>
                  </a:lnTo>
                  <a:lnTo>
                    <a:pt x="87056" y="62050"/>
                  </a:lnTo>
                  <a:lnTo>
                    <a:pt x="89721" y="55970"/>
                  </a:lnTo>
                  <a:lnTo>
                    <a:pt x="96113" y="46596"/>
                  </a:lnTo>
                  <a:lnTo>
                    <a:pt x="99031" y="35833"/>
                  </a:lnTo>
                  <a:lnTo>
                    <a:pt x="99179" y="36267"/>
                  </a:lnTo>
                  <a:lnTo>
                    <a:pt x="99462" y="77857"/>
                  </a:lnTo>
                  <a:lnTo>
                    <a:pt x="96647" y="88042"/>
                  </a:lnTo>
                  <a:lnTo>
                    <a:pt x="94415" y="92240"/>
                  </a:lnTo>
                  <a:lnTo>
                    <a:pt x="90831" y="130452"/>
                  </a:lnTo>
                  <a:lnTo>
                    <a:pt x="89151" y="170618"/>
                  </a:lnTo>
                  <a:lnTo>
                    <a:pt x="79640" y="213707"/>
                  </a:lnTo>
                  <a:lnTo>
                    <a:pt x="70666" y="237502"/>
                  </a:lnTo>
                  <a:lnTo>
                    <a:pt x="67569" y="242680"/>
                  </a:lnTo>
                  <a:lnTo>
                    <a:pt x="63388" y="246131"/>
                  </a:lnTo>
                  <a:lnTo>
                    <a:pt x="45516" y="252126"/>
                  </a:lnTo>
                  <a:lnTo>
                    <a:pt x="44452" y="251370"/>
                  </a:lnTo>
                  <a:lnTo>
                    <a:pt x="43269" y="247709"/>
                  </a:lnTo>
                  <a:lnTo>
                    <a:pt x="42604" y="239698"/>
                  </a:lnTo>
                  <a:lnTo>
                    <a:pt x="56521" y="197554"/>
                  </a:lnTo>
                  <a:lnTo>
                    <a:pt x="80483" y="151023"/>
                  </a:lnTo>
                  <a:lnTo>
                    <a:pt x="88917" y="142080"/>
                  </a:lnTo>
                  <a:lnTo>
                    <a:pt x="114558" y="124736"/>
                  </a:lnTo>
                  <a:lnTo>
                    <a:pt x="161976" y="106723"/>
                  </a:lnTo>
                  <a:lnTo>
                    <a:pt x="194724" y="1006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7" name="SMARTInkShape-Group175">
            <a:extLst>
              <a:ext uri="{FF2B5EF4-FFF2-40B4-BE49-F238E27FC236}">
                <a16:creationId xmlns:a16="http://schemas.microsoft.com/office/drawing/2014/main" id="{30E4B78E-A9FA-DBFD-799B-37FACB4422EC}"/>
              </a:ext>
            </a:extLst>
          </p:cNvPr>
          <p:cNvGrpSpPr/>
          <p:nvPr/>
        </p:nvGrpSpPr>
        <p:grpSpPr>
          <a:xfrm>
            <a:off x="6696075" y="4252449"/>
            <a:ext cx="447676" cy="205252"/>
            <a:chOff x="6696075" y="4252449"/>
            <a:chExt cx="447676" cy="205252"/>
          </a:xfrm>
        </p:grpSpPr>
        <p:sp>
          <p:nvSpPr>
            <p:cNvPr id="243" name="SMARTInkShape-1054">
              <a:extLst>
                <a:ext uri="{FF2B5EF4-FFF2-40B4-BE49-F238E27FC236}">
                  <a16:creationId xmlns:a16="http://schemas.microsoft.com/office/drawing/2014/main" id="{A25F6ABF-05D8-C35A-BCBA-A94CAC18759A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6698167" y="4252449"/>
              <a:ext cx="207459" cy="205252"/>
            </a:xfrm>
            <a:custGeom>
              <a:avLst/>
              <a:gdLst/>
              <a:ahLst/>
              <a:cxnLst/>
              <a:rect l="0" t="0" r="0" b="0"/>
              <a:pathLst>
                <a:path w="207459" h="205252">
                  <a:moveTo>
                    <a:pt x="26483" y="14751"/>
                  </a:moveTo>
                  <a:lnTo>
                    <a:pt x="26483" y="14751"/>
                  </a:lnTo>
                  <a:lnTo>
                    <a:pt x="17074" y="14751"/>
                  </a:lnTo>
                  <a:lnTo>
                    <a:pt x="22048" y="14751"/>
                  </a:lnTo>
                  <a:lnTo>
                    <a:pt x="62722" y="6550"/>
                  </a:lnTo>
                  <a:lnTo>
                    <a:pt x="100199" y="0"/>
                  </a:lnTo>
                  <a:lnTo>
                    <a:pt x="128802" y="4329"/>
                  </a:lnTo>
                  <a:lnTo>
                    <a:pt x="133853" y="7803"/>
                  </a:lnTo>
                  <a:lnTo>
                    <a:pt x="142289" y="20129"/>
                  </a:lnTo>
                  <a:lnTo>
                    <a:pt x="143904" y="25745"/>
                  </a:lnTo>
                  <a:lnTo>
                    <a:pt x="143922" y="30547"/>
                  </a:lnTo>
                  <a:lnTo>
                    <a:pt x="141403" y="45858"/>
                  </a:lnTo>
                  <a:lnTo>
                    <a:pt x="125797" y="65948"/>
                  </a:lnTo>
                  <a:lnTo>
                    <a:pt x="81829" y="103437"/>
                  </a:lnTo>
                  <a:lnTo>
                    <a:pt x="38592" y="145669"/>
                  </a:lnTo>
                  <a:lnTo>
                    <a:pt x="2614" y="182559"/>
                  </a:lnTo>
                  <a:lnTo>
                    <a:pt x="0" y="189169"/>
                  </a:lnTo>
                  <a:lnTo>
                    <a:pt x="1419" y="192413"/>
                  </a:lnTo>
                  <a:lnTo>
                    <a:pt x="8641" y="198840"/>
                  </a:lnTo>
                  <a:lnTo>
                    <a:pt x="21727" y="202402"/>
                  </a:lnTo>
                  <a:lnTo>
                    <a:pt x="38128" y="202926"/>
                  </a:lnTo>
                  <a:lnTo>
                    <a:pt x="66270" y="199388"/>
                  </a:lnTo>
                  <a:lnTo>
                    <a:pt x="102007" y="203043"/>
                  </a:lnTo>
                  <a:lnTo>
                    <a:pt x="142464" y="204597"/>
                  </a:lnTo>
                  <a:lnTo>
                    <a:pt x="189558" y="205194"/>
                  </a:lnTo>
                  <a:lnTo>
                    <a:pt x="207458" y="2052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1055">
              <a:extLst>
                <a:ext uri="{FF2B5EF4-FFF2-40B4-BE49-F238E27FC236}">
                  <a16:creationId xmlns:a16="http://schemas.microsoft.com/office/drawing/2014/main" id="{9F6C3F17-A83B-DDDE-7959-DAC77B76FB67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6696075" y="4343575"/>
              <a:ext cx="171451" cy="9351"/>
            </a:xfrm>
            <a:custGeom>
              <a:avLst/>
              <a:gdLst/>
              <a:ahLst/>
              <a:cxnLst/>
              <a:rect l="0" t="0" r="0" b="0"/>
              <a:pathLst>
                <a:path w="171451" h="9351">
                  <a:moveTo>
                    <a:pt x="0" y="9350"/>
                  </a:moveTo>
                  <a:lnTo>
                    <a:pt x="0" y="9350"/>
                  </a:lnTo>
                  <a:lnTo>
                    <a:pt x="36728" y="6528"/>
                  </a:lnTo>
                  <a:lnTo>
                    <a:pt x="83572" y="1149"/>
                  </a:lnTo>
                  <a:lnTo>
                    <a:pt x="128350" y="0"/>
                  </a:lnTo>
                  <a:lnTo>
                    <a:pt x="148061" y="961"/>
                  </a:lnTo>
                  <a:lnTo>
                    <a:pt x="171450" y="9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1056">
              <a:extLst>
                <a:ext uri="{FF2B5EF4-FFF2-40B4-BE49-F238E27FC236}">
                  <a16:creationId xmlns:a16="http://schemas.microsoft.com/office/drawing/2014/main" id="{8317908B-AA34-8B18-E7F7-31AF690CDF7E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7019925" y="4333875"/>
              <a:ext cx="76201" cy="1"/>
            </a:xfrm>
            <a:custGeom>
              <a:avLst/>
              <a:gdLst/>
              <a:ahLst/>
              <a:cxnLst/>
              <a:rect l="0" t="0" r="0" b="0"/>
              <a:pathLst>
                <a:path w="76201" h="1">
                  <a:moveTo>
                    <a:pt x="0" y="0"/>
                  </a:moveTo>
                  <a:lnTo>
                    <a:pt x="0" y="0"/>
                  </a:lnTo>
                  <a:lnTo>
                    <a:pt x="45280" y="0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1057">
              <a:extLst>
                <a:ext uri="{FF2B5EF4-FFF2-40B4-BE49-F238E27FC236}">
                  <a16:creationId xmlns:a16="http://schemas.microsoft.com/office/drawing/2014/main" id="{57DFB2A8-4FFE-F256-52B1-58D7EEB60DC3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7024394" y="4391025"/>
              <a:ext cx="119357" cy="9526"/>
            </a:xfrm>
            <a:custGeom>
              <a:avLst/>
              <a:gdLst/>
              <a:ahLst/>
              <a:cxnLst/>
              <a:rect l="0" t="0" r="0" b="0"/>
              <a:pathLst>
                <a:path w="119357" h="9526">
                  <a:moveTo>
                    <a:pt x="5056" y="9525"/>
                  </a:moveTo>
                  <a:lnTo>
                    <a:pt x="5056" y="9525"/>
                  </a:lnTo>
                  <a:lnTo>
                    <a:pt x="0" y="9525"/>
                  </a:lnTo>
                  <a:lnTo>
                    <a:pt x="6968" y="9525"/>
                  </a:lnTo>
                  <a:lnTo>
                    <a:pt x="14020" y="6703"/>
                  </a:lnTo>
                  <a:lnTo>
                    <a:pt x="17382" y="4468"/>
                  </a:lnTo>
                  <a:lnTo>
                    <a:pt x="32227" y="1324"/>
                  </a:lnTo>
                  <a:lnTo>
                    <a:pt x="75374" y="34"/>
                  </a:lnTo>
                  <a:lnTo>
                    <a:pt x="11935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4" name="SMARTInkShape-Group176">
            <a:extLst>
              <a:ext uri="{FF2B5EF4-FFF2-40B4-BE49-F238E27FC236}">
                <a16:creationId xmlns:a16="http://schemas.microsoft.com/office/drawing/2014/main" id="{CF14F296-C4CA-E318-CB21-AD4E833A7FD7}"/>
              </a:ext>
            </a:extLst>
          </p:cNvPr>
          <p:cNvGrpSpPr/>
          <p:nvPr/>
        </p:nvGrpSpPr>
        <p:grpSpPr>
          <a:xfrm>
            <a:off x="7458075" y="4259995"/>
            <a:ext cx="876301" cy="577863"/>
            <a:chOff x="7458075" y="4259995"/>
            <a:chExt cx="876301" cy="577863"/>
          </a:xfrm>
        </p:grpSpPr>
        <p:sp>
          <p:nvSpPr>
            <p:cNvPr id="248" name="SMARTInkShape-1058">
              <a:extLst>
                <a:ext uri="{FF2B5EF4-FFF2-40B4-BE49-F238E27FC236}">
                  <a16:creationId xmlns:a16="http://schemas.microsoft.com/office/drawing/2014/main" id="{0A925910-AA9D-8B78-79D8-02F3172A3F5F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7458075" y="4276725"/>
              <a:ext cx="190501" cy="190501"/>
            </a:xfrm>
            <a:custGeom>
              <a:avLst/>
              <a:gdLst/>
              <a:ahLst/>
              <a:cxnLst/>
              <a:rect l="0" t="0" r="0" b="0"/>
              <a:pathLst>
                <a:path w="190501" h="19050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5644"/>
                  </a:lnTo>
                  <a:lnTo>
                    <a:pt x="41911" y="49837"/>
                  </a:lnTo>
                  <a:lnTo>
                    <a:pt x="87713" y="97145"/>
                  </a:lnTo>
                  <a:lnTo>
                    <a:pt x="133611" y="138068"/>
                  </a:lnTo>
                  <a:lnTo>
                    <a:pt x="190500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1059">
              <a:extLst>
                <a:ext uri="{FF2B5EF4-FFF2-40B4-BE49-F238E27FC236}">
                  <a16:creationId xmlns:a16="http://schemas.microsoft.com/office/drawing/2014/main" id="{DF4A8D97-84F2-2FDD-C8F3-59D608838FE3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7458075" y="4296283"/>
              <a:ext cx="161926" cy="161418"/>
            </a:xfrm>
            <a:custGeom>
              <a:avLst/>
              <a:gdLst/>
              <a:ahLst/>
              <a:cxnLst/>
              <a:rect l="0" t="0" r="0" b="0"/>
              <a:pathLst>
                <a:path w="161926" h="161418">
                  <a:moveTo>
                    <a:pt x="161925" y="18542"/>
                  </a:moveTo>
                  <a:lnTo>
                    <a:pt x="161925" y="18542"/>
                  </a:lnTo>
                  <a:lnTo>
                    <a:pt x="161925" y="1209"/>
                  </a:lnTo>
                  <a:lnTo>
                    <a:pt x="160867" y="636"/>
                  </a:lnTo>
                  <a:lnTo>
                    <a:pt x="156869" y="0"/>
                  </a:lnTo>
                  <a:lnTo>
                    <a:pt x="143611" y="9756"/>
                  </a:lnTo>
                  <a:lnTo>
                    <a:pt x="108334" y="48469"/>
                  </a:lnTo>
                  <a:lnTo>
                    <a:pt x="65223" y="92804"/>
                  </a:lnTo>
                  <a:lnTo>
                    <a:pt x="27667" y="125960"/>
                  </a:lnTo>
                  <a:lnTo>
                    <a:pt x="0" y="1614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1060">
              <a:extLst>
                <a:ext uri="{FF2B5EF4-FFF2-40B4-BE49-F238E27FC236}">
                  <a16:creationId xmlns:a16="http://schemas.microsoft.com/office/drawing/2014/main" id="{B8D007A1-C115-C21E-9C97-1CC92F037811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762875" y="4381500"/>
              <a:ext cx="171451" cy="19051"/>
            </a:xfrm>
            <a:custGeom>
              <a:avLst/>
              <a:gdLst/>
              <a:ahLst/>
              <a:cxnLst/>
              <a:rect l="0" t="0" r="0" b="0"/>
              <a:pathLst>
                <a:path w="171451" h="19051">
                  <a:moveTo>
                    <a:pt x="0" y="19050"/>
                  </a:moveTo>
                  <a:lnTo>
                    <a:pt x="0" y="19050"/>
                  </a:lnTo>
                  <a:lnTo>
                    <a:pt x="9721" y="17992"/>
                  </a:lnTo>
                  <a:lnTo>
                    <a:pt x="52516" y="9349"/>
                  </a:lnTo>
                  <a:lnTo>
                    <a:pt x="96844" y="2161"/>
                  </a:lnTo>
                  <a:lnTo>
                    <a:pt x="141308" y="427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1061">
              <a:extLst>
                <a:ext uri="{FF2B5EF4-FFF2-40B4-BE49-F238E27FC236}">
                  <a16:creationId xmlns:a16="http://schemas.microsoft.com/office/drawing/2014/main" id="{1B7FB82A-5CCB-0DB9-78F6-7174852A346A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8001000" y="4259995"/>
              <a:ext cx="333376" cy="178656"/>
            </a:xfrm>
            <a:custGeom>
              <a:avLst/>
              <a:gdLst/>
              <a:ahLst/>
              <a:cxnLst/>
              <a:rect l="0" t="0" r="0" b="0"/>
              <a:pathLst>
                <a:path w="333376" h="178656">
                  <a:moveTo>
                    <a:pt x="0" y="178655"/>
                  </a:moveTo>
                  <a:lnTo>
                    <a:pt x="0" y="178655"/>
                  </a:lnTo>
                  <a:lnTo>
                    <a:pt x="0" y="173598"/>
                  </a:lnTo>
                  <a:lnTo>
                    <a:pt x="5644" y="168294"/>
                  </a:lnTo>
                  <a:lnTo>
                    <a:pt x="39039" y="144482"/>
                  </a:lnTo>
                  <a:lnTo>
                    <a:pt x="72731" y="101718"/>
                  </a:lnTo>
                  <a:lnTo>
                    <a:pt x="92880" y="78360"/>
                  </a:lnTo>
                  <a:lnTo>
                    <a:pt x="139635" y="38493"/>
                  </a:lnTo>
                  <a:lnTo>
                    <a:pt x="151440" y="24237"/>
                  </a:lnTo>
                  <a:lnTo>
                    <a:pt x="158818" y="9429"/>
                  </a:lnTo>
                  <a:lnTo>
                    <a:pt x="161311" y="0"/>
                  </a:lnTo>
                  <a:lnTo>
                    <a:pt x="161515" y="285"/>
                  </a:lnTo>
                  <a:lnTo>
                    <a:pt x="161743" y="3424"/>
                  </a:lnTo>
                  <a:lnTo>
                    <a:pt x="148652" y="43501"/>
                  </a:lnTo>
                  <a:lnTo>
                    <a:pt x="136096" y="89870"/>
                  </a:lnTo>
                  <a:lnTo>
                    <a:pt x="135628" y="105329"/>
                  </a:lnTo>
                  <a:lnTo>
                    <a:pt x="141712" y="140345"/>
                  </a:lnTo>
                  <a:lnTo>
                    <a:pt x="144216" y="144649"/>
                  </a:lnTo>
                  <a:lnTo>
                    <a:pt x="152643" y="152252"/>
                  </a:lnTo>
                  <a:lnTo>
                    <a:pt x="160622" y="156337"/>
                  </a:lnTo>
                  <a:lnTo>
                    <a:pt x="174368" y="158960"/>
                  </a:lnTo>
                  <a:lnTo>
                    <a:pt x="193653" y="159548"/>
                  </a:lnTo>
                  <a:lnTo>
                    <a:pt x="224541" y="149901"/>
                  </a:lnTo>
                  <a:lnTo>
                    <a:pt x="231382" y="145414"/>
                  </a:lnTo>
                  <a:lnTo>
                    <a:pt x="233630" y="141677"/>
                  </a:lnTo>
                  <a:lnTo>
                    <a:pt x="242589" y="114467"/>
                  </a:lnTo>
                  <a:lnTo>
                    <a:pt x="262062" y="83315"/>
                  </a:lnTo>
                  <a:lnTo>
                    <a:pt x="275751" y="37285"/>
                  </a:lnTo>
                  <a:lnTo>
                    <a:pt x="266496" y="45569"/>
                  </a:lnTo>
                  <a:lnTo>
                    <a:pt x="262022" y="50008"/>
                  </a:lnTo>
                  <a:lnTo>
                    <a:pt x="259329" y="55509"/>
                  </a:lnTo>
                  <a:lnTo>
                    <a:pt x="250713" y="101991"/>
                  </a:lnTo>
                  <a:lnTo>
                    <a:pt x="248054" y="123782"/>
                  </a:lnTo>
                  <a:lnTo>
                    <a:pt x="248976" y="126199"/>
                  </a:lnTo>
                  <a:lnTo>
                    <a:pt x="250651" y="127809"/>
                  </a:lnTo>
                  <a:lnTo>
                    <a:pt x="252826" y="128883"/>
                  </a:lnTo>
                  <a:lnTo>
                    <a:pt x="254275" y="130657"/>
                  </a:lnTo>
                  <a:lnTo>
                    <a:pt x="255887" y="135450"/>
                  </a:lnTo>
                  <a:lnTo>
                    <a:pt x="262247" y="141108"/>
                  </a:lnTo>
                  <a:lnTo>
                    <a:pt x="271071" y="146093"/>
                  </a:lnTo>
                  <a:lnTo>
                    <a:pt x="283047" y="148899"/>
                  </a:lnTo>
                  <a:lnTo>
                    <a:pt x="333375" y="1500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1062">
              <a:extLst>
                <a:ext uri="{FF2B5EF4-FFF2-40B4-BE49-F238E27FC236}">
                  <a16:creationId xmlns:a16="http://schemas.microsoft.com/office/drawing/2014/main" id="{BBB4165D-825E-C100-C41F-7BCA64E3DB34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7477125" y="4533905"/>
              <a:ext cx="771526" cy="28571"/>
            </a:xfrm>
            <a:custGeom>
              <a:avLst/>
              <a:gdLst/>
              <a:ahLst/>
              <a:cxnLst/>
              <a:rect l="0" t="0" r="0" b="0"/>
              <a:pathLst>
                <a:path w="771526" h="28571">
                  <a:moveTo>
                    <a:pt x="0" y="28570"/>
                  </a:moveTo>
                  <a:lnTo>
                    <a:pt x="0" y="28570"/>
                  </a:lnTo>
                  <a:lnTo>
                    <a:pt x="23850" y="27512"/>
                  </a:lnTo>
                  <a:lnTo>
                    <a:pt x="59245" y="20369"/>
                  </a:lnTo>
                  <a:lnTo>
                    <a:pt x="96722" y="18249"/>
                  </a:lnTo>
                  <a:lnTo>
                    <a:pt x="132610" y="12577"/>
                  </a:lnTo>
                  <a:lnTo>
                    <a:pt x="176287" y="9368"/>
                  </a:lnTo>
                  <a:lnTo>
                    <a:pt x="222742" y="3242"/>
                  </a:lnTo>
                  <a:lnTo>
                    <a:pt x="254219" y="1438"/>
                  </a:lnTo>
                  <a:lnTo>
                    <a:pt x="291492" y="636"/>
                  </a:lnTo>
                  <a:lnTo>
                    <a:pt x="331694" y="280"/>
                  </a:lnTo>
                  <a:lnTo>
                    <a:pt x="370728" y="122"/>
                  </a:lnTo>
                  <a:lnTo>
                    <a:pt x="409243" y="51"/>
                  </a:lnTo>
                  <a:lnTo>
                    <a:pt x="447528" y="20"/>
                  </a:lnTo>
                  <a:lnTo>
                    <a:pt x="485709" y="6"/>
                  </a:lnTo>
                  <a:lnTo>
                    <a:pt x="523846" y="0"/>
                  </a:lnTo>
                  <a:lnTo>
                    <a:pt x="560904" y="1055"/>
                  </a:lnTo>
                  <a:lnTo>
                    <a:pt x="595013" y="5052"/>
                  </a:lnTo>
                  <a:lnTo>
                    <a:pt x="638909" y="8196"/>
                  </a:lnTo>
                  <a:lnTo>
                    <a:pt x="678727" y="9128"/>
                  </a:lnTo>
                  <a:lnTo>
                    <a:pt x="721444" y="9443"/>
                  </a:lnTo>
                  <a:lnTo>
                    <a:pt x="744457" y="10556"/>
                  </a:lnTo>
                  <a:lnTo>
                    <a:pt x="758084" y="14567"/>
                  </a:lnTo>
                  <a:lnTo>
                    <a:pt x="762564" y="17118"/>
                  </a:lnTo>
                  <a:lnTo>
                    <a:pt x="771525" y="285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1063">
              <a:extLst>
                <a:ext uri="{FF2B5EF4-FFF2-40B4-BE49-F238E27FC236}">
                  <a16:creationId xmlns:a16="http://schemas.microsoft.com/office/drawing/2014/main" id="{1F527CD7-7E4E-C2DE-8DC8-84572D40E795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7734952" y="4629161"/>
              <a:ext cx="285099" cy="208697"/>
            </a:xfrm>
            <a:custGeom>
              <a:avLst/>
              <a:gdLst/>
              <a:ahLst/>
              <a:cxnLst/>
              <a:rect l="0" t="0" r="0" b="0"/>
              <a:pathLst>
                <a:path w="285099" h="208697">
                  <a:moveTo>
                    <a:pt x="37448" y="47614"/>
                  </a:moveTo>
                  <a:lnTo>
                    <a:pt x="37448" y="47614"/>
                  </a:lnTo>
                  <a:lnTo>
                    <a:pt x="52461" y="47614"/>
                  </a:lnTo>
                  <a:lnTo>
                    <a:pt x="47055" y="47614"/>
                  </a:lnTo>
                  <a:lnTo>
                    <a:pt x="46998" y="42557"/>
                  </a:lnTo>
                  <a:lnTo>
                    <a:pt x="48048" y="42126"/>
                  </a:lnTo>
                  <a:lnTo>
                    <a:pt x="55176" y="46682"/>
                  </a:lnTo>
                  <a:lnTo>
                    <a:pt x="51049" y="42281"/>
                  </a:lnTo>
                  <a:lnTo>
                    <a:pt x="49690" y="41942"/>
                  </a:lnTo>
                  <a:lnTo>
                    <a:pt x="48785" y="42774"/>
                  </a:lnTo>
                  <a:lnTo>
                    <a:pt x="47079" y="47331"/>
                  </a:lnTo>
                  <a:lnTo>
                    <a:pt x="47005" y="42474"/>
                  </a:lnTo>
                  <a:lnTo>
                    <a:pt x="48053" y="41012"/>
                  </a:lnTo>
                  <a:lnTo>
                    <a:pt x="55176" y="38474"/>
                  </a:lnTo>
                  <a:lnTo>
                    <a:pt x="84682" y="49863"/>
                  </a:lnTo>
                  <a:lnTo>
                    <a:pt x="91249" y="56022"/>
                  </a:lnTo>
                  <a:lnTo>
                    <a:pt x="97695" y="65815"/>
                  </a:lnTo>
                  <a:lnTo>
                    <a:pt x="106099" y="105907"/>
                  </a:lnTo>
                  <a:lnTo>
                    <a:pt x="109234" y="123264"/>
                  </a:lnTo>
                  <a:lnTo>
                    <a:pt x="105049" y="144935"/>
                  </a:lnTo>
                  <a:lnTo>
                    <a:pt x="82563" y="189530"/>
                  </a:lnTo>
                  <a:lnTo>
                    <a:pt x="76567" y="203141"/>
                  </a:lnTo>
                  <a:lnTo>
                    <a:pt x="74112" y="205273"/>
                  </a:lnTo>
                  <a:lnTo>
                    <a:pt x="71415" y="206695"/>
                  </a:lnTo>
                  <a:lnTo>
                    <a:pt x="57507" y="208696"/>
                  </a:lnTo>
                  <a:lnTo>
                    <a:pt x="46009" y="203520"/>
                  </a:lnTo>
                  <a:lnTo>
                    <a:pt x="35961" y="195222"/>
                  </a:lnTo>
                  <a:lnTo>
                    <a:pt x="6779" y="150011"/>
                  </a:lnTo>
                  <a:lnTo>
                    <a:pt x="816" y="121423"/>
                  </a:lnTo>
                  <a:lnTo>
                    <a:pt x="0" y="108288"/>
                  </a:lnTo>
                  <a:lnTo>
                    <a:pt x="2461" y="98216"/>
                  </a:lnTo>
                  <a:lnTo>
                    <a:pt x="15849" y="68911"/>
                  </a:lnTo>
                  <a:lnTo>
                    <a:pt x="16699" y="64987"/>
                  </a:lnTo>
                  <a:lnTo>
                    <a:pt x="28007" y="49351"/>
                  </a:lnTo>
                  <a:lnTo>
                    <a:pt x="38897" y="43095"/>
                  </a:lnTo>
                  <a:lnTo>
                    <a:pt x="81321" y="28167"/>
                  </a:lnTo>
                  <a:lnTo>
                    <a:pt x="118180" y="18921"/>
                  </a:lnTo>
                  <a:lnTo>
                    <a:pt x="162874" y="11372"/>
                  </a:lnTo>
                  <a:lnTo>
                    <a:pt x="206235" y="3335"/>
                  </a:lnTo>
                  <a:lnTo>
                    <a:pt x="251116" y="430"/>
                  </a:lnTo>
                  <a:lnTo>
                    <a:pt x="279849" y="0"/>
                  </a:lnTo>
                  <a:lnTo>
                    <a:pt x="281599" y="1054"/>
                  </a:lnTo>
                  <a:lnTo>
                    <a:pt x="285098" y="95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5" name="SMARTInkShape-Group177">
            <a:extLst>
              <a:ext uri="{FF2B5EF4-FFF2-40B4-BE49-F238E27FC236}">
                <a16:creationId xmlns:a16="http://schemas.microsoft.com/office/drawing/2014/main" id="{261595F6-5E89-AA30-2D55-365AC1E8C91F}"/>
              </a:ext>
            </a:extLst>
          </p:cNvPr>
          <p:cNvGrpSpPr/>
          <p:nvPr/>
        </p:nvGrpSpPr>
        <p:grpSpPr>
          <a:xfrm>
            <a:off x="6924675" y="4983016"/>
            <a:ext cx="1885951" cy="244000"/>
            <a:chOff x="6924675" y="4983016"/>
            <a:chExt cx="1885951" cy="244000"/>
          </a:xfrm>
        </p:grpSpPr>
        <p:sp>
          <p:nvSpPr>
            <p:cNvPr id="255" name="SMARTInkShape-1064">
              <a:extLst>
                <a:ext uri="{FF2B5EF4-FFF2-40B4-BE49-F238E27FC236}">
                  <a16:creationId xmlns:a16="http://schemas.microsoft.com/office/drawing/2014/main" id="{E35FA89E-DA49-9EDB-18F4-A5E95A14BE82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6962775" y="4991100"/>
              <a:ext cx="133351" cy="184917"/>
            </a:xfrm>
            <a:custGeom>
              <a:avLst/>
              <a:gdLst/>
              <a:ahLst/>
              <a:cxnLst/>
              <a:rect l="0" t="0" r="0" b="0"/>
              <a:pathLst>
                <a:path w="133351" h="184917">
                  <a:moveTo>
                    <a:pt x="0" y="0"/>
                  </a:moveTo>
                  <a:lnTo>
                    <a:pt x="0" y="0"/>
                  </a:lnTo>
                  <a:lnTo>
                    <a:pt x="26515" y="31571"/>
                  </a:lnTo>
                  <a:lnTo>
                    <a:pt x="44474" y="68325"/>
                  </a:lnTo>
                  <a:lnTo>
                    <a:pt x="68390" y="112466"/>
                  </a:lnTo>
                  <a:lnTo>
                    <a:pt x="98015" y="154438"/>
                  </a:lnTo>
                  <a:lnTo>
                    <a:pt x="126605" y="183712"/>
                  </a:lnTo>
                  <a:lnTo>
                    <a:pt x="128853" y="184916"/>
                  </a:lnTo>
                  <a:lnTo>
                    <a:pt x="133350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1065">
              <a:extLst>
                <a:ext uri="{FF2B5EF4-FFF2-40B4-BE49-F238E27FC236}">
                  <a16:creationId xmlns:a16="http://schemas.microsoft.com/office/drawing/2014/main" id="{1FDFCC78-51C1-3807-5D0F-4E9844B9BE3A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924675" y="4983016"/>
              <a:ext cx="180583" cy="150960"/>
            </a:xfrm>
            <a:custGeom>
              <a:avLst/>
              <a:gdLst/>
              <a:ahLst/>
              <a:cxnLst/>
              <a:rect l="0" t="0" r="0" b="0"/>
              <a:pathLst>
                <a:path w="180583" h="150960">
                  <a:moveTo>
                    <a:pt x="171450" y="17609"/>
                  </a:moveTo>
                  <a:lnTo>
                    <a:pt x="171450" y="17609"/>
                  </a:lnTo>
                  <a:lnTo>
                    <a:pt x="171450" y="12553"/>
                  </a:lnTo>
                  <a:lnTo>
                    <a:pt x="172508" y="11064"/>
                  </a:lnTo>
                  <a:lnTo>
                    <a:pt x="174272" y="10070"/>
                  </a:lnTo>
                  <a:lnTo>
                    <a:pt x="176506" y="9408"/>
                  </a:lnTo>
                  <a:lnTo>
                    <a:pt x="177995" y="7908"/>
                  </a:lnTo>
                  <a:lnTo>
                    <a:pt x="180582" y="0"/>
                  </a:lnTo>
                  <a:lnTo>
                    <a:pt x="137115" y="33794"/>
                  </a:lnTo>
                  <a:lnTo>
                    <a:pt x="93856" y="73044"/>
                  </a:lnTo>
                  <a:lnTo>
                    <a:pt x="50269" y="110682"/>
                  </a:lnTo>
                  <a:lnTo>
                    <a:pt x="15782" y="143662"/>
                  </a:lnTo>
                  <a:lnTo>
                    <a:pt x="0" y="1509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1066">
              <a:extLst>
                <a:ext uri="{FF2B5EF4-FFF2-40B4-BE49-F238E27FC236}">
                  <a16:creationId xmlns:a16="http://schemas.microsoft.com/office/drawing/2014/main" id="{6A776F23-2D10-7D0C-F7FA-A55B252BFAB7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191375" y="5020558"/>
              <a:ext cx="114301" cy="8643"/>
            </a:xfrm>
            <a:custGeom>
              <a:avLst/>
              <a:gdLst/>
              <a:ahLst/>
              <a:cxnLst/>
              <a:rect l="0" t="0" r="0" b="0"/>
              <a:pathLst>
                <a:path w="114301" h="8643">
                  <a:moveTo>
                    <a:pt x="0" y="8642"/>
                  </a:moveTo>
                  <a:lnTo>
                    <a:pt x="0" y="8642"/>
                  </a:lnTo>
                  <a:lnTo>
                    <a:pt x="23850" y="7584"/>
                  </a:lnTo>
                  <a:lnTo>
                    <a:pt x="53922" y="0"/>
                  </a:lnTo>
                  <a:lnTo>
                    <a:pt x="70776" y="437"/>
                  </a:lnTo>
                  <a:lnTo>
                    <a:pt x="114300" y="86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1067">
              <a:extLst>
                <a:ext uri="{FF2B5EF4-FFF2-40B4-BE49-F238E27FC236}">
                  <a16:creationId xmlns:a16="http://schemas.microsoft.com/office/drawing/2014/main" id="{EFC450A3-FDFB-3EE2-A9CE-5DED4E097B80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219950" y="5076825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9525"/>
                  </a:moveTo>
                  <a:lnTo>
                    <a:pt x="0" y="9525"/>
                  </a:lnTo>
                  <a:lnTo>
                    <a:pt x="15208" y="8467"/>
                  </a:lnTo>
                  <a:lnTo>
                    <a:pt x="41418" y="1986"/>
                  </a:lnTo>
                  <a:lnTo>
                    <a:pt x="86655" y="116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1068">
              <a:extLst>
                <a:ext uri="{FF2B5EF4-FFF2-40B4-BE49-F238E27FC236}">
                  <a16:creationId xmlns:a16="http://schemas.microsoft.com/office/drawing/2014/main" id="{5DBB1042-212A-2133-9AA0-F1C466B8F61E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486650" y="5010202"/>
              <a:ext cx="342901" cy="152349"/>
            </a:xfrm>
            <a:custGeom>
              <a:avLst/>
              <a:gdLst/>
              <a:ahLst/>
              <a:cxnLst/>
              <a:rect l="0" t="0" r="0" b="0"/>
              <a:pathLst>
                <a:path w="342901" h="152349">
                  <a:moveTo>
                    <a:pt x="0" y="152348"/>
                  </a:moveTo>
                  <a:lnTo>
                    <a:pt x="0" y="152348"/>
                  </a:lnTo>
                  <a:lnTo>
                    <a:pt x="0" y="147292"/>
                  </a:lnTo>
                  <a:lnTo>
                    <a:pt x="5644" y="141987"/>
                  </a:lnTo>
                  <a:lnTo>
                    <a:pt x="49836" y="107291"/>
                  </a:lnTo>
                  <a:lnTo>
                    <a:pt x="95677" y="66011"/>
                  </a:lnTo>
                  <a:lnTo>
                    <a:pt x="139725" y="30338"/>
                  </a:lnTo>
                  <a:lnTo>
                    <a:pt x="146766" y="21216"/>
                  </a:lnTo>
                  <a:lnTo>
                    <a:pt x="153553" y="10130"/>
                  </a:lnTo>
                  <a:lnTo>
                    <a:pt x="161882" y="0"/>
                  </a:lnTo>
                  <a:lnTo>
                    <a:pt x="151799" y="10076"/>
                  </a:lnTo>
                  <a:lnTo>
                    <a:pt x="146841" y="20677"/>
                  </a:lnTo>
                  <a:lnTo>
                    <a:pt x="137910" y="59632"/>
                  </a:lnTo>
                  <a:lnTo>
                    <a:pt x="144404" y="103029"/>
                  </a:lnTo>
                  <a:lnTo>
                    <a:pt x="150963" y="120903"/>
                  </a:lnTo>
                  <a:lnTo>
                    <a:pt x="173390" y="144784"/>
                  </a:lnTo>
                  <a:lnTo>
                    <a:pt x="179094" y="146247"/>
                  </a:lnTo>
                  <a:lnTo>
                    <a:pt x="209968" y="143483"/>
                  </a:lnTo>
                  <a:lnTo>
                    <a:pt x="220672" y="134650"/>
                  </a:lnTo>
                  <a:lnTo>
                    <a:pt x="249976" y="94122"/>
                  </a:lnTo>
                  <a:lnTo>
                    <a:pt x="266150" y="52104"/>
                  </a:lnTo>
                  <a:lnTo>
                    <a:pt x="274689" y="26990"/>
                  </a:lnTo>
                  <a:lnTo>
                    <a:pt x="276185" y="10073"/>
                  </a:lnTo>
                  <a:lnTo>
                    <a:pt x="254488" y="55093"/>
                  </a:lnTo>
                  <a:lnTo>
                    <a:pt x="249001" y="87472"/>
                  </a:lnTo>
                  <a:lnTo>
                    <a:pt x="249310" y="104464"/>
                  </a:lnTo>
                  <a:lnTo>
                    <a:pt x="255432" y="124872"/>
                  </a:lnTo>
                  <a:lnTo>
                    <a:pt x="260986" y="134139"/>
                  </a:lnTo>
                  <a:lnTo>
                    <a:pt x="265008" y="137033"/>
                  </a:lnTo>
                  <a:lnTo>
                    <a:pt x="275120" y="140250"/>
                  </a:lnTo>
                  <a:lnTo>
                    <a:pt x="311332" y="142598"/>
                  </a:lnTo>
                  <a:lnTo>
                    <a:pt x="342900" y="1332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1069">
              <a:extLst>
                <a:ext uri="{FF2B5EF4-FFF2-40B4-BE49-F238E27FC236}">
                  <a16:creationId xmlns:a16="http://schemas.microsoft.com/office/drawing/2014/main" id="{A0B27504-7A18-7372-7840-A4BEB8E0356E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972425" y="5001949"/>
              <a:ext cx="18091" cy="170127"/>
            </a:xfrm>
            <a:custGeom>
              <a:avLst/>
              <a:gdLst/>
              <a:ahLst/>
              <a:cxnLst/>
              <a:rect l="0" t="0" r="0" b="0"/>
              <a:pathLst>
                <a:path w="18091" h="170127">
                  <a:moveTo>
                    <a:pt x="0" y="8201"/>
                  </a:moveTo>
                  <a:lnTo>
                    <a:pt x="0" y="8201"/>
                  </a:lnTo>
                  <a:lnTo>
                    <a:pt x="5056" y="8201"/>
                  </a:lnTo>
                  <a:lnTo>
                    <a:pt x="6547" y="7143"/>
                  </a:lnTo>
                  <a:lnTo>
                    <a:pt x="7540" y="5379"/>
                  </a:lnTo>
                  <a:lnTo>
                    <a:pt x="8201" y="3145"/>
                  </a:lnTo>
                  <a:lnTo>
                    <a:pt x="9701" y="1656"/>
                  </a:lnTo>
                  <a:lnTo>
                    <a:pt x="14190" y="0"/>
                  </a:lnTo>
                  <a:lnTo>
                    <a:pt x="15809" y="617"/>
                  </a:lnTo>
                  <a:lnTo>
                    <a:pt x="16890" y="2087"/>
                  </a:lnTo>
                  <a:lnTo>
                    <a:pt x="18090" y="7601"/>
                  </a:lnTo>
                  <a:lnTo>
                    <a:pt x="17707" y="23662"/>
                  </a:lnTo>
                  <a:lnTo>
                    <a:pt x="10096" y="69671"/>
                  </a:lnTo>
                  <a:lnTo>
                    <a:pt x="10659" y="113545"/>
                  </a:lnTo>
                  <a:lnTo>
                    <a:pt x="15036" y="139603"/>
                  </a:lnTo>
                  <a:lnTo>
                    <a:pt x="9525" y="1701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1070">
              <a:extLst>
                <a:ext uri="{FF2B5EF4-FFF2-40B4-BE49-F238E27FC236}">
                  <a16:creationId xmlns:a16="http://schemas.microsoft.com/office/drawing/2014/main" id="{BA2BA863-6626-51E6-C5C0-5DAE2D513A73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867650" y="5067522"/>
              <a:ext cx="209551" cy="17505"/>
            </a:xfrm>
            <a:custGeom>
              <a:avLst/>
              <a:gdLst/>
              <a:ahLst/>
              <a:cxnLst/>
              <a:rect l="0" t="0" r="0" b="0"/>
              <a:pathLst>
                <a:path w="209551" h="17505">
                  <a:moveTo>
                    <a:pt x="0" y="9303"/>
                  </a:moveTo>
                  <a:lnTo>
                    <a:pt x="0" y="9303"/>
                  </a:lnTo>
                  <a:lnTo>
                    <a:pt x="0" y="14359"/>
                  </a:lnTo>
                  <a:lnTo>
                    <a:pt x="1058" y="15848"/>
                  </a:lnTo>
                  <a:lnTo>
                    <a:pt x="2822" y="16842"/>
                  </a:lnTo>
                  <a:lnTo>
                    <a:pt x="5056" y="17504"/>
                  </a:lnTo>
                  <a:lnTo>
                    <a:pt x="45665" y="8292"/>
                  </a:lnTo>
                  <a:lnTo>
                    <a:pt x="92981" y="1460"/>
                  </a:lnTo>
                  <a:lnTo>
                    <a:pt x="137859" y="0"/>
                  </a:lnTo>
                  <a:lnTo>
                    <a:pt x="167143" y="2666"/>
                  </a:lnTo>
                  <a:lnTo>
                    <a:pt x="209550" y="930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1071">
              <a:extLst>
                <a:ext uri="{FF2B5EF4-FFF2-40B4-BE49-F238E27FC236}">
                  <a16:creationId xmlns:a16="http://schemas.microsoft.com/office/drawing/2014/main" id="{C69BF58E-6B8A-A57A-3E1E-CB22B684BD6A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8286750" y="4996273"/>
              <a:ext cx="171451" cy="165984"/>
            </a:xfrm>
            <a:custGeom>
              <a:avLst/>
              <a:gdLst/>
              <a:ahLst/>
              <a:cxnLst/>
              <a:rect l="0" t="0" r="0" b="0"/>
              <a:pathLst>
                <a:path w="171451" h="165984">
                  <a:moveTo>
                    <a:pt x="0" y="13877"/>
                  </a:moveTo>
                  <a:lnTo>
                    <a:pt x="0" y="13877"/>
                  </a:lnTo>
                  <a:lnTo>
                    <a:pt x="5056" y="13877"/>
                  </a:lnTo>
                  <a:lnTo>
                    <a:pt x="10361" y="11055"/>
                  </a:lnTo>
                  <a:lnTo>
                    <a:pt x="13257" y="8821"/>
                  </a:lnTo>
                  <a:lnTo>
                    <a:pt x="39660" y="5235"/>
                  </a:lnTo>
                  <a:lnTo>
                    <a:pt x="86837" y="0"/>
                  </a:lnTo>
                  <a:lnTo>
                    <a:pt x="128439" y="16688"/>
                  </a:lnTo>
                  <a:lnTo>
                    <a:pt x="136461" y="23240"/>
                  </a:lnTo>
                  <a:lnTo>
                    <a:pt x="138599" y="26470"/>
                  </a:lnTo>
                  <a:lnTo>
                    <a:pt x="141608" y="41126"/>
                  </a:lnTo>
                  <a:lnTo>
                    <a:pt x="138854" y="46860"/>
                  </a:lnTo>
                  <a:lnTo>
                    <a:pt x="107152" y="77289"/>
                  </a:lnTo>
                  <a:lnTo>
                    <a:pt x="65735" y="106359"/>
                  </a:lnTo>
                  <a:lnTo>
                    <a:pt x="27393" y="127394"/>
                  </a:lnTo>
                  <a:lnTo>
                    <a:pt x="6279" y="150357"/>
                  </a:lnTo>
                  <a:lnTo>
                    <a:pt x="6304" y="152488"/>
                  </a:lnTo>
                  <a:lnTo>
                    <a:pt x="8436" y="153910"/>
                  </a:lnTo>
                  <a:lnTo>
                    <a:pt x="50001" y="164787"/>
                  </a:lnTo>
                  <a:lnTo>
                    <a:pt x="88311" y="165983"/>
                  </a:lnTo>
                  <a:lnTo>
                    <a:pt x="133351" y="163397"/>
                  </a:lnTo>
                  <a:lnTo>
                    <a:pt x="152400" y="158720"/>
                  </a:lnTo>
                  <a:lnTo>
                    <a:pt x="171450" y="1567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1072">
              <a:extLst>
                <a:ext uri="{FF2B5EF4-FFF2-40B4-BE49-F238E27FC236}">
                  <a16:creationId xmlns:a16="http://schemas.microsoft.com/office/drawing/2014/main" id="{57BC67D9-7C3F-99CF-0736-7D1BB828F388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8258175" y="5086350"/>
              <a:ext cx="209551" cy="9526"/>
            </a:xfrm>
            <a:custGeom>
              <a:avLst/>
              <a:gdLst/>
              <a:ahLst/>
              <a:cxnLst/>
              <a:rect l="0" t="0" r="0" b="0"/>
              <a:pathLst>
                <a:path w="209551" h="9526">
                  <a:moveTo>
                    <a:pt x="0" y="0"/>
                  </a:moveTo>
                  <a:lnTo>
                    <a:pt x="0" y="0"/>
                  </a:lnTo>
                  <a:lnTo>
                    <a:pt x="41156" y="0"/>
                  </a:lnTo>
                  <a:lnTo>
                    <a:pt x="86957" y="0"/>
                  </a:lnTo>
                  <a:lnTo>
                    <a:pt x="129749" y="1058"/>
                  </a:lnTo>
                  <a:lnTo>
                    <a:pt x="20955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1073">
              <a:extLst>
                <a:ext uri="{FF2B5EF4-FFF2-40B4-BE49-F238E27FC236}">
                  <a16:creationId xmlns:a16="http://schemas.microsoft.com/office/drawing/2014/main" id="{3B3F1811-D6BE-EAAE-6387-B3F5DB978D22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8535051" y="5010430"/>
              <a:ext cx="275575" cy="216586"/>
            </a:xfrm>
            <a:custGeom>
              <a:avLst/>
              <a:gdLst/>
              <a:ahLst/>
              <a:cxnLst/>
              <a:rect l="0" t="0" r="0" b="0"/>
              <a:pathLst>
                <a:path w="275575" h="216586">
                  <a:moveTo>
                    <a:pt x="37449" y="47345"/>
                  </a:moveTo>
                  <a:lnTo>
                    <a:pt x="37449" y="47345"/>
                  </a:lnTo>
                  <a:lnTo>
                    <a:pt x="80264" y="48403"/>
                  </a:lnTo>
                  <a:lnTo>
                    <a:pt x="103404" y="54949"/>
                  </a:lnTo>
                  <a:lnTo>
                    <a:pt x="113682" y="60602"/>
                  </a:lnTo>
                  <a:lnTo>
                    <a:pt x="125418" y="74791"/>
                  </a:lnTo>
                  <a:lnTo>
                    <a:pt x="130542" y="97458"/>
                  </a:lnTo>
                  <a:lnTo>
                    <a:pt x="132415" y="142922"/>
                  </a:lnTo>
                  <a:lnTo>
                    <a:pt x="130457" y="161790"/>
                  </a:lnTo>
                  <a:lnTo>
                    <a:pt x="122530" y="180760"/>
                  </a:lnTo>
                  <a:lnTo>
                    <a:pt x="111951" y="194129"/>
                  </a:lnTo>
                  <a:lnTo>
                    <a:pt x="87913" y="211335"/>
                  </a:lnTo>
                  <a:lnTo>
                    <a:pt x="64043" y="216585"/>
                  </a:lnTo>
                  <a:lnTo>
                    <a:pt x="46094" y="212168"/>
                  </a:lnTo>
                  <a:lnTo>
                    <a:pt x="18813" y="197142"/>
                  </a:lnTo>
                  <a:lnTo>
                    <a:pt x="10469" y="184830"/>
                  </a:lnTo>
                  <a:lnTo>
                    <a:pt x="4292" y="167716"/>
                  </a:lnTo>
                  <a:lnTo>
                    <a:pt x="326" y="127880"/>
                  </a:lnTo>
                  <a:lnTo>
                    <a:pt x="0" y="120085"/>
                  </a:lnTo>
                  <a:lnTo>
                    <a:pt x="5283" y="105779"/>
                  </a:lnTo>
                  <a:lnTo>
                    <a:pt x="32938" y="66368"/>
                  </a:lnTo>
                  <a:lnTo>
                    <a:pt x="76209" y="31885"/>
                  </a:lnTo>
                  <a:lnTo>
                    <a:pt x="99263" y="22656"/>
                  </a:lnTo>
                  <a:lnTo>
                    <a:pt x="140166" y="11933"/>
                  </a:lnTo>
                  <a:lnTo>
                    <a:pt x="182739" y="2446"/>
                  </a:lnTo>
                  <a:lnTo>
                    <a:pt x="222387" y="1137"/>
                  </a:lnTo>
                  <a:lnTo>
                    <a:pt x="240882" y="5314"/>
                  </a:lnTo>
                  <a:lnTo>
                    <a:pt x="273144" y="0"/>
                  </a:lnTo>
                  <a:lnTo>
                    <a:pt x="273953" y="965"/>
                  </a:lnTo>
                  <a:lnTo>
                    <a:pt x="275574" y="92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6" name="SMARTInkShape-1074">
            <a:extLst>
              <a:ext uri="{FF2B5EF4-FFF2-40B4-BE49-F238E27FC236}">
                <a16:creationId xmlns:a16="http://schemas.microsoft.com/office/drawing/2014/main" id="{E2283D89-0C6D-25DD-EDA5-71EEE6E4EE2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905003" y="4714875"/>
            <a:ext cx="275819" cy="342901"/>
          </a:xfrm>
          <a:custGeom>
            <a:avLst/>
            <a:gdLst/>
            <a:ahLst/>
            <a:cxnLst/>
            <a:rect l="0" t="0" r="0" b="0"/>
            <a:pathLst>
              <a:path w="275819" h="342901">
                <a:moveTo>
                  <a:pt x="28572" y="0"/>
                </a:moveTo>
                <a:lnTo>
                  <a:pt x="28572" y="0"/>
                </a:lnTo>
                <a:lnTo>
                  <a:pt x="27514" y="18363"/>
                </a:lnTo>
                <a:lnTo>
                  <a:pt x="21033" y="57837"/>
                </a:lnTo>
                <a:lnTo>
                  <a:pt x="16813" y="102157"/>
                </a:lnTo>
                <a:lnTo>
                  <a:pt x="11682" y="142099"/>
                </a:lnTo>
                <a:lnTo>
                  <a:pt x="10162" y="183567"/>
                </a:lnTo>
                <a:lnTo>
                  <a:pt x="9649" y="229817"/>
                </a:lnTo>
                <a:lnTo>
                  <a:pt x="1332" y="275744"/>
                </a:lnTo>
                <a:lnTo>
                  <a:pt x="0" y="295218"/>
                </a:lnTo>
                <a:lnTo>
                  <a:pt x="5055" y="295258"/>
                </a:lnTo>
                <a:lnTo>
                  <a:pt x="45662" y="287733"/>
                </a:lnTo>
                <a:lnTo>
                  <a:pt x="92979" y="281085"/>
                </a:lnTo>
                <a:lnTo>
                  <a:pt x="133957" y="277185"/>
                </a:lnTo>
                <a:lnTo>
                  <a:pt x="179001" y="276351"/>
                </a:lnTo>
                <a:lnTo>
                  <a:pt x="225822" y="276230"/>
                </a:lnTo>
                <a:lnTo>
                  <a:pt x="229922" y="276228"/>
                </a:lnTo>
                <a:lnTo>
                  <a:pt x="232655" y="277285"/>
                </a:lnTo>
                <a:lnTo>
                  <a:pt x="234477" y="279048"/>
                </a:lnTo>
                <a:lnTo>
                  <a:pt x="237402" y="284426"/>
                </a:lnTo>
                <a:lnTo>
                  <a:pt x="240624" y="285162"/>
                </a:lnTo>
                <a:lnTo>
                  <a:pt x="242965" y="285358"/>
                </a:lnTo>
                <a:lnTo>
                  <a:pt x="244526" y="284430"/>
                </a:lnTo>
                <a:lnTo>
                  <a:pt x="245566" y="282753"/>
                </a:lnTo>
                <a:lnTo>
                  <a:pt x="247525" y="276607"/>
                </a:lnTo>
                <a:lnTo>
                  <a:pt x="241077" y="268696"/>
                </a:lnTo>
                <a:lnTo>
                  <a:pt x="226415" y="229168"/>
                </a:lnTo>
                <a:lnTo>
                  <a:pt x="213493" y="212800"/>
                </a:lnTo>
                <a:lnTo>
                  <a:pt x="208599" y="202164"/>
                </a:lnTo>
                <a:lnTo>
                  <a:pt x="193299" y="184184"/>
                </a:lnTo>
                <a:lnTo>
                  <a:pt x="191742" y="179579"/>
                </a:lnTo>
                <a:lnTo>
                  <a:pt x="190743" y="173056"/>
                </a:lnTo>
                <a:lnTo>
                  <a:pt x="189603" y="172520"/>
                </a:lnTo>
                <a:lnTo>
                  <a:pt x="185513" y="171926"/>
                </a:lnTo>
                <a:lnTo>
                  <a:pt x="185058" y="170709"/>
                </a:lnTo>
                <a:lnTo>
                  <a:pt x="187374" y="166534"/>
                </a:lnTo>
                <a:lnTo>
                  <a:pt x="187357" y="164998"/>
                </a:lnTo>
                <a:lnTo>
                  <a:pt x="186287" y="163973"/>
                </a:lnTo>
                <a:lnTo>
                  <a:pt x="184515" y="163291"/>
                </a:lnTo>
                <a:lnTo>
                  <a:pt x="183334" y="163893"/>
                </a:lnTo>
                <a:lnTo>
                  <a:pt x="182547" y="165354"/>
                </a:lnTo>
                <a:lnTo>
                  <a:pt x="181283" y="170246"/>
                </a:lnTo>
                <a:lnTo>
                  <a:pt x="186121" y="166037"/>
                </a:lnTo>
                <a:lnTo>
                  <a:pt x="187580" y="165725"/>
                </a:lnTo>
                <a:lnTo>
                  <a:pt x="188552" y="166575"/>
                </a:lnTo>
                <a:lnTo>
                  <a:pt x="190112" y="170487"/>
                </a:lnTo>
                <a:lnTo>
                  <a:pt x="195440" y="171165"/>
                </a:lnTo>
                <a:lnTo>
                  <a:pt x="196967" y="172318"/>
                </a:lnTo>
                <a:lnTo>
                  <a:pt x="204676" y="184682"/>
                </a:lnTo>
                <a:lnTo>
                  <a:pt x="210205" y="187914"/>
                </a:lnTo>
                <a:lnTo>
                  <a:pt x="234955" y="198550"/>
                </a:lnTo>
                <a:lnTo>
                  <a:pt x="255373" y="226453"/>
                </a:lnTo>
                <a:lnTo>
                  <a:pt x="259195" y="227645"/>
                </a:lnTo>
                <a:lnTo>
                  <a:pt x="261695" y="227963"/>
                </a:lnTo>
                <a:lnTo>
                  <a:pt x="263363" y="229234"/>
                </a:lnTo>
                <a:lnTo>
                  <a:pt x="269324" y="240334"/>
                </a:lnTo>
                <a:lnTo>
                  <a:pt x="274859" y="246205"/>
                </a:lnTo>
                <a:lnTo>
                  <a:pt x="275818" y="252278"/>
                </a:lnTo>
                <a:lnTo>
                  <a:pt x="273220" y="257821"/>
                </a:lnTo>
                <a:lnTo>
                  <a:pt x="269597" y="263812"/>
                </a:lnTo>
                <a:lnTo>
                  <a:pt x="267985" y="270003"/>
                </a:lnTo>
                <a:lnTo>
                  <a:pt x="266498" y="272076"/>
                </a:lnTo>
                <a:lnTo>
                  <a:pt x="264448" y="273459"/>
                </a:lnTo>
                <a:lnTo>
                  <a:pt x="248496" y="280735"/>
                </a:lnTo>
                <a:lnTo>
                  <a:pt x="239910" y="289166"/>
                </a:lnTo>
                <a:lnTo>
                  <a:pt x="200024" y="333373"/>
                </a:lnTo>
                <a:lnTo>
                  <a:pt x="200023" y="333374"/>
                </a:lnTo>
                <a:lnTo>
                  <a:pt x="200022" y="3429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1" name="SMARTInkShape-Group179">
            <a:extLst>
              <a:ext uri="{FF2B5EF4-FFF2-40B4-BE49-F238E27FC236}">
                <a16:creationId xmlns:a16="http://schemas.microsoft.com/office/drawing/2014/main" id="{D36349DE-46D6-50AB-28F7-E921A3B77AE1}"/>
              </a:ext>
            </a:extLst>
          </p:cNvPr>
          <p:cNvGrpSpPr/>
          <p:nvPr/>
        </p:nvGrpSpPr>
        <p:grpSpPr>
          <a:xfrm>
            <a:off x="1114460" y="5239225"/>
            <a:ext cx="533366" cy="247176"/>
            <a:chOff x="1114460" y="5239225"/>
            <a:chExt cx="533366" cy="247176"/>
          </a:xfrm>
        </p:grpSpPr>
        <p:sp>
          <p:nvSpPr>
            <p:cNvPr id="267" name="SMARTInkShape-1075">
              <a:extLst>
                <a:ext uri="{FF2B5EF4-FFF2-40B4-BE49-F238E27FC236}">
                  <a16:creationId xmlns:a16="http://schemas.microsoft.com/office/drawing/2014/main" id="{F480BC9E-E518-C53E-7FA1-96D83A04BD8F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114460" y="5239225"/>
              <a:ext cx="199991" cy="165465"/>
            </a:xfrm>
            <a:custGeom>
              <a:avLst/>
              <a:gdLst/>
              <a:ahLst/>
              <a:cxnLst/>
              <a:rect l="0" t="0" r="0" b="0"/>
              <a:pathLst>
                <a:path w="199991" h="165465">
                  <a:moveTo>
                    <a:pt x="9490" y="56675"/>
                  </a:moveTo>
                  <a:lnTo>
                    <a:pt x="9490" y="56675"/>
                  </a:lnTo>
                  <a:lnTo>
                    <a:pt x="82" y="56675"/>
                  </a:lnTo>
                  <a:lnTo>
                    <a:pt x="0" y="51619"/>
                  </a:lnTo>
                  <a:lnTo>
                    <a:pt x="1046" y="50130"/>
                  </a:lnTo>
                  <a:lnTo>
                    <a:pt x="2803" y="49136"/>
                  </a:lnTo>
                  <a:lnTo>
                    <a:pt x="5032" y="48474"/>
                  </a:lnTo>
                  <a:lnTo>
                    <a:pt x="6518" y="46974"/>
                  </a:lnTo>
                  <a:lnTo>
                    <a:pt x="8169" y="42486"/>
                  </a:lnTo>
                  <a:lnTo>
                    <a:pt x="14547" y="36963"/>
                  </a:lnTo>
                  <a:lnTo>
                    <a:pt x="59233" y="7635"/>
                  </a:lnTo>
                  <a:lnTo>
                    <a:pt x="70756" y="3129"/>
                  </a:lnTo>
                  <a:lnTo>
                    <a:pt x="96632" y="0"/>
                  </a:lnTo>
                  <a:lnTo>
                    <a:pt x="100393" y="3017"/>
                  </a:lnTo>
                  <a:lnTo>
                    <a:pt x="114034" y="30671"/>
                  </a:lnTo>
                  <a:lnTo>
                    <a:pt x="117286" y="39338"/>
                  </a:lnTo>
                  <a:lnTo>
                    <a:pt x="118077" y="57437"/>
                  </a:lnTo>
                  <a:lnTo>
                    <a:pt x="113842" y="76063"/>
                  </a:lnTo>
                  <a:lnTo>
                    <a:pt x="87973" y="123395"/>
                  </a:lnTo>
                  <a:lnTo>
                    <a:pt x="74607" y="141825"/>
                  </a:lnTo>
                  <a:lnTo>
                    <a:pt x="53005" y="157534"/>
                  </a:lnTo>
                  <a:lnTo>
                    <a:pt x="40824" y="164296"/>
                  </a:lnTo>
                  <a:lnTo>
                    <a:pt x="36730" y="165464"/>
                  </a:lnTo>
                  <a:lnTo>
                    <a:pt x="34000" y="165184"/>
                  </a:lnTo>
                  <a:lnTo>
                    <a:pt x="32180" y="163939"/>
                  </a:lnTo>
                  <a:lnTo>
                    <a:pt x="30967" y="162051"/>
                  </a:lnTo>
                  <a:lnTo>
                    <a:pt x="29259" y="154338"/>
                  </a:lnTo>
                  <a:lnTo>
                    <a:pt x="28859" y="148411"/>
                  </a:lnTo>
                  <a:lnTo>
                    <a:pt x="34327" y="139427"/>
                  </a:lnTo>
                  <a:lnTo>
                    <a:pt x="43812" y="129438"/>
                  </a:lnTo>
                  <a:lnTo>
                    <a:pt x="85841" y="94110"/>
                  </a:lnTo>
                  <a:lnTo>
                    <a:pt x="126626" y="64156"/>
                  </a:lnTo>
                  <a:lnTo>
                    <a:pt x="147561" y="52190"/>
                  </a:lnTo>
                  <a:lnTo>
                    <a:pt x="157638" y="47273"/>
                  </a:lnTo>
                  <a:lnTo>
                    <a:pt x="189752" y="21869"/>
                  </a:lnTo>
                  <a:lnTo>
                    <a:pt x="193165" y="20771"/>
                  </a:lnTo>
                  <a:lnTo>
                    <a:pt x="194381" y="20039"/>
                  </a:lnTo>
                  <a:lnTo>
                    <a:pt x="194134" y="19551"/>
                  </a:lnTo>
                  <a:lnTo>
                    <a:pt x="186133" y="18767"/>
                  </a:lnTo>
                  <a:lnTo>
                    <a:pt x="180426" y="21483"/>
                  </a:lnTo>
                  <a:lnTo>
                    <a:pt x="145427" y="54227"/>
                  </a:lnTo>
                  <a:lnTo>
                    <a:pt x="121121" y="91664"/>
                  </a:lnTo>
                  <a:lnTo>
                    <a:pt x="116296" y="115726"/>
                  </a:lnTo>
                  <a:lnTo>
                    <a:pt x="117990" y="128075"/>
                  </a:lnTo>
                  <a:lnTo>
                    <a:pt x="124893" y="140978"/>
                  </a:lnTo>
                  <a:lnTo>
                    <a:pt x="127701" y="144627"/>
                  </a:lnTo>
                  <a:lnTo>
                    <a:pt x="136464" y="148681"/>
                  </a:lnTo>
                  <a:lnTo>
                    <a:pt x="159337" y="151284"/>
                  </a:lnTo>
                  <a:lnTo>
                    <a:pt x="199990" y="14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1076">
              <a:extLst>
                <a:ext uri="{FF2B5EF4-FFF2-40B4-BE49-F238E27FC236}">
                  <a16:creationId xmlns:a16="http://schemas.microsoft.com/office/drawing/2014/main" id="{43BF59BC-1ACA-D6B5-5667-25F289F9A4BB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373316" y="5381625"/>
              <a:ext cx="17335" cy="104776"/>
            </a:xfrm>
            <a:custGeom>
              <a:avLst/>
              <a:gdLst/>
              <a:ahLst/>
              <a:cxnLst/>
              <a:rect l="0" t="0" r="0" b="0"/>
              <a:pathLst>
                <a:path w="17335" h="104776">
                  <a:moveTo>
                    <a:pt x="17334" y="0"/>
                  </a:moveTo>
                  <a:lnTo>
                    <a:pt x="17334" y="0"/>
                  </a:lnTo>
                  <a:lnTo>
                    <a:pt x="16276" y="16267"/>
                  </a:lnTo>
                  <a:lnTo>
                    <a:pt x="4077" y="58038"/>
                  </a:lnTo>
                  <a:lnTo>
                    <a:pt x="0" y="80931"/>
                  </a:lnTo>
                  <a:lnTo>
                    <a:pt x="7809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1077">
              <a:extLst>
                <a:ext uri="{FF2B5EF4-FFF2-40B4-BE49-F238E27FC236}">
                  <a16:creationId xmlns:a16="http://schemas.microsoft.com/office/drawing/2014/main" id="{86BB2A07-85E2-22F6-1B5B-E8B722B70D40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543050" y="5286375"/>
              <a:ext cx="76201" cy="1"/>
            </a:xfrm>
            <a:custGeom>
              <a:avLst/>
              <a:gdLst/>
              <a:ahLst/>
              <a:cxnLst/>
              <a:rect l="0" t="0" r="0" b="0"/>
              <a:pathLst>
                <a:path w="76201" h="1">
                  <a:moveTo>
                    <a:pt x="0" y="0"/>
                  </a:moveTo>
                  <a:lnTo>
                    <a:pt x="0" y="0"/>
                  </a:lnTo>
                  <a:lnTo>
                    <a:pt x="46346" y="0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1078">
              <a:extLst>
                <a:ext uri="{FF2B5EF4-FFF2-40B4-BE49-F238E27FC236}">
                  <a16:creationId xmlns:a16="http://schemas.microsoft.com/office/drawing/2014/main" id="{6A774922-928A-A5EA-FD6F-4DCAFE3BEC1C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552575" y="5343525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19050"/>
                  </a:moveTo>
                  <a:lnTo>
                    <a:pt x="0" y="19050"/>
                  </a:lnTo>
                  <a:lnTo>
                    <a:pt x="5057" y="19050"/>
                  </a:lnTo>
                  <a:lnTo>
                    <a:pt x="51692" y="6877"/>
                  </a:lnTo>
                  <a:lnTo>
                    <a:pt x="62133" y="3056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9" name="SMARTInkShape-Group180">
            <a:extLst>
              <a:ext uri="{FF2B5EF4-FFF2-40B4-BE49-F238E27FC236}">
                <a16:creationId xmlns:a16="http://schemas.microsoft.com/office/drawing/2014/main" id="{74681CDE-77D6-ACB5-B8AE-76C0014F6C8E}"/>
              </a:ext>
            </a:extLst>
          </p:cNvPr>
          <p:cNvGrpSpPr/>
          <p:nvPr/>
        </p:nvGrpSpPr>
        <p:grpSpPr>
          <a:xfrm>
            <a:off x="1952625" y="5258343"/>
            <a:ext cx="1381126" cy="237583"/>
            <a:chOff x="1952625" y="5258343"/>
            <a:chExt cx="1381126" cy="237583"/>
          </a:xfrm>
        </p:grpSpPr>
        <p:sp>
          <p:nvSpPr>
            <p:cNvPr id="272" name="SMARTInkShape-1079">
              <a:extLst>
                <a:ext uri="{FF2B5EF4-FFF2-40B4-BE49-F238E27FC236}">
                  <a16:creationId xmlns:a16="http://schemas.microsoft.com/office/drawing/2014/main" id="{4AE1CF8F-BAC7-1654-071F-CF5B48F2EDAD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952625" y="5276864"/>
              <a:ext cx="323851" cy="166144"/>
            </a:xfrm>
            <a:custGeom>
              <a:avLst/>
              <a:gdLst/>
              <a:ahLst/>
              <a:cxnLst/>
              <a:rect l="0" t="0" r="0" b="0"/>
              <a:pathLst>
                <a:path w="323851" h="166144">
                  <a:moveTo>
                    <a:pt x="0" y="161911"/>
                  </a:moveTo>
                  <a:lnTo>
                    <a:pt x="0" y="161911"/>
                  </a:lnTo>
                  <a:lnTo>
                    <a:pt x="41757" y="117000"/>
                  </a:lnTo>
                  <a:lnTo>
                    <a:pt x="84905" y="74725"/>
                  </a:lnTo>
                  <a:lnTo>
                    <a:pt x="129106" y="32746"/>
                  </a:lnTo>
                  <a:lnTo>
                    <a:pt x="138325" y="22510"/>
                  </a:lnTo>
                  <a:lnTo>
                    <a:pt x="140853" y="15994"/>
                  </a:lnTo>
                  <a:lnTo>
                    <a:pt x="142697" y="1879"/>
                  </a:lnTo>
                  <a:lnTo>
                    <a:pt x="143815" y="1248"/>
                  </a:lnTo>
                  <a:lnTo>
                    <a:pt x="152003" y="34"/>
                  </a:lnTo>
                  <a:lnTo>
                    <a:pt x="147226" y="0"/>
                  </a:lnTo>
                  <a:lnTo>
                    <a:pt x="145776" y="1055"/>
                  </a:lnTo>
                  <a:lnTo>
                    <a:pt x="126704" y="48289"/>
                  </a:lnTo>
                  <a:lnTo>
                    <a:pt x="116142" y="77151"/>
                  </a:lnTo>
                  <a:lnTo>
                    <a:pt x="111720" y="97767"/>
                  </a:lnTo>
                  <a:lnTo>
                    <a:pt x="106147" y="116079"/>
                  </a:lnTo>
                  <a:lnTo>
                    <a:pt x="106748" y="119715"/>
                  </a:lnTo>
                  <a:lnTo>
                    <a:pt x="116587" y="142807"/>
                  </a:lnTo>
                  <a:lnTo>
                    <a:pt x="127452" y="155550"/>
                  </a:lnTo>
                  <a:lnTo>
                    <a:pt x="141716" y="165083"/>
                  </a:lnTo>
                  <a:lnTo>
                    <a:pt x="146335" y="166143"/>
                  </a:lnTo>
                  <a:lnTo>
                    <a:pt x="150473" y="165790"/>
                  </a:lnTo>
                  <a:lnTo>
                    <a:pt x="171281" y="159429"/>
                  </a:lnTo>
                  <a:lnTo>
                    <a:pt x="189173" y="143664"/>
                  </a:lnTo>
                  <a:lnTo>
                    <a:pt x="215636" y="99351"/>
                  </a:lnTo>
                  <a:lnTo>
                    <a:pt x="224289" y="81874"/>
                  </a:lnTo>
                  <a:lnTo>
                    <a:pt x="230571" y="59827"/>
                  </a:lnTo>
                  <a:lnTo>
                    <a:pt x="234768" y="51982"/>
                  </a:lnTo>
                  <a:lnTo>
                    <a:pt x="237462" y="38322"/>
                  </a:lnTo>
                  <a:lnTo>
                    <a:pt x="238121" y="9794"/>
                  </a:lnTo>
                  <a:lnTo>
                    <a:pt x="237067" y="37142"/>
                  </a:lnTo>
                  <a:lnTo>
                    <a:pt x="229924" y="77316"/>
                  </a:lnTo>
                  <a:lnTo>
                    <a:pt x="229920" y="106905"/>
                  </a:lnTo>
                  <a:lnTo>
                    <a:pt x="236836" y="129437"/>
                  </a:lnTo>
                  <a:lnTo>
                    <a:pt x="242799" y="137238"/>
                  </a:lnTo>
                  <a:lnTo>
                    <a:pt x="246533" y="138054"/>
                  </a:lnTo>
                  <a:lnTo>
                    <a:pt x="286056" y="130882"/>
                  </a:lnTo>
                  <a:lnTo>
                    <a:pt x="306154" y="125208"/>
                  </a:lnTo>
                  <a:lnTo>
                    <a:pt x="323850" y="1238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1080">
              <a:extLst>
                <a:ext uri="{FF2B5EF4-FFF2-40B4-BE49-F238E27FC236}">
                  <a16:creationId xmlns:a16="http://schemas.microsoft.com/office/drawing/2014/main" id="{BE83A8B7-41D5-6F29-48B0-93FA81719705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2462314" y="5258343"/>
              <a:ext cx="22388" cy="209008"/>
            </a:xfrm>
            <a:custGeom>
              <a:avLst/>
              <a:gdLst/>
              <a:ahLst/>
              <a:cxnLst/>
              <a:rect l="0" t="0" r="0" b="0"/>
              <a:pathLst>
                <a:path w="22388" h="209008">
                  <a:moveTo>
                    <a:pt x="14186" y="28032"/>
                  </a:moveTo>
                  <a:lnTo>
                    <a:pt x="14186" y="28032"/>
                  </a:lnTo>
                  <a:lnTo>
                    <a:pt x="14186" y="14775"/>
                  </a:lnTo>
                  <a:lnTo>
                    <a:pt x="17008" y="8734"/>
                  </a:lnTo>
                  <a:lnTo>
                    <a:pt x="22387" y="1289"/>
                  </a:lnTo>
                  <a:lnTo>
                    <a:pt x="21770" y="679"/>
                  </a:lnTo>
                  <a:lnTo>
                    <a:pt x="18262" y="0"/>
                  </a:lnTo>
                  <a:lnTo>
                    <a:pt x="16904" y="1936"/>
                  </a:lnTo>
                  <a:lnTo>
                    <a:pt x="14991" y="16890"/>
                  </a:lnTo>
                  <a:lnTo>
                    <a:pt x="14345" y="58796"/>
                  </a:lnTo>
                  <a:lnTo>
                    <a:pt x="11411" y="95356"/>
                  </a:lnTo>
                  <a:lnTo>
                    <a:pt x="6661" y="132999"/>
                  </a:lnTo>
                  <a:lnTo>
                    <a:pt x="2431" y="162497"/>
                  </a:lnTo>
                  <a:lnTo>
                    <a:pt x="0" y="168475"/>
                  </a:lnTo>
                  <a:lnTo>
                    <a:pt x="120" y="180763"/>
                  </a:lnTo>
                  <a:lnTo>
                    <a:pt x="4661" y="2090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1081">
              <a:extLst>
                <a:ext uri="{FF2B5EF4-FFF2-40B4-BE49-F238E27FC236}">
                  <a16:creationId xmlns:a16="http://schemas.microsoft.com/office/drawing/2014/main" id="{521FDA13-2DE4-726D-28EC-0EBC35694C07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2381250" y="5334000"/>
              <a:ext cx="200026" cy="8202"/>
            </a:xfrm>
            <a:custGeom>
              <a:avLst/>
              <a:gdLst/>
              <a:ahLst/>
              <a:cxnLst/>
              <a:rect l="0" t="0" r="0" b="0"/>
              <a:pathLst>
                <a:path w="200026" h="8202">
                  <a:moveTo>
                    <a:pt x="0" y="0"/>
                  </a:moveTo>
                  <a:lnTo>
                    <a:pt x="0" y="0"/>
                  </a:lnTo>
                  <a:lnTo>
                    <a:pt x="15208" y="6545"/>
                  </a:lnTo>
                  <a:lnTo>
                    <a:pt x="26515" y="8201"/>
                  </a:lnTo>
                  <a:lnTo>
                    <a:pt x="73070" y="805"/>
                  </a:lnTo>
                  <a:lnTo>
                    <a:pt x="120541" y="47"/>
                  </a:lnTo>
                  <a:lnTo>
                    <a:pt x="162676" y="1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1082">
              <a:extLst>
                <a:ext uri="{FF2B5EF4-FFF2-40B4-BE49-F238E27FC236}">
                  <a16:creationId xmlns:a16="http://schemas.microsoft.com/office/drawing/2014/main" id="{5D1ABFBE-2D8F-5537-6438-B67174E6EE7D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2726591" y="5267752"/>
              <a:ext cx="130910" cy="170752"/>
            </a:xfrm>
            <a:custGeom>
              <a:avLst/>
              <a:gdLst/>
              <a:ahLst/>
              <a:cxnLst/>
              <a:rect l="0" t="0" r="0" b="0"/>
              <a:pathLst>
                <a:path w="130910" h="170752">
                  <a:moveTo>
                    <a:pt x="7084" y="18623"/>
                  </a:moveTo>
                  <a:lnTo>
                    <a:pt x="7084" y="18623"/>
                  </a:lnTo>
                  <a:lnTo>
                    <a:pt x="15285" y="18623"/>
                  </a:lnTo>
                  <a:lnTo>
                    <a:pt x="58211" y="4434"/>
                  </a:lnTo>
                  <a:lnTo>
                    <a:pt x="98909" y="0"/>
                  </a:lnTo>
                  <a:lnTo>
                    <a:pt x="111748" y="5407"/>
                  </a:lnTo>
                  <a:lnTo>
                    <a:pt x="118135" y="9813"/>
                  </a:lnTo>
                  <a:lnTo>
                    <a:pt x="121334" y="14866"/>
                  </a:lnTo>
                  <a:lnTo>
                    <a:pt x="122409" y="20352"/>
                  </a:lnTo>
                  <a:lnTo>
                    <a:pt x="120782" y="32091"/>
                  </a:lnTo>
                  <a:lnTo>
                    <a:pt x="116530" y="44364"/>
                  </a:lnTo>
                  <a:lnTo>
                    <a:pt x="84213" y="86180"/>
                  </a:lnTo>
                  <a:lnTo>
                    <a:pt x="64509" y="108489"/>
                  </a:lnTo>
                  <a:lnTo>
                    <a:pt x="19800" y="143984"/>
                  </a:lnTo>
                  <a:lnTo>
                    <a:pt x="0" y="159472"/>
                  </a:lnTo>
                  <a:lnTo>
                    <a:pt x="244" y="160148"/>
                  </a:lnTo>
                  <a:lnTo>
                    <a:pt x="30135" y="168958"/>
                  </a:lnTo>
                  <a:lnTo>
                    <a:pt x="73228" y="170751"/>
                  </a:lnTo>
                  <a:lnTo>
                    <a:pt x="94886" y="169884"/>
                  </a:lnTo>
                  <a:lnTo>
                    <a:pt x="130909" y="1614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1083">
              <a:extLst>
                <a:ext uri="{FF2B5EF4-FFF2-40B4-BE49-F238E27FC236}">
                  <a16:creationId xmlns:a16="http://schemas.microsoft.com/office/drawing/2014/main" id="{19277A00-BD93-C9EA-8403-599151FE3521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2724150" y="5353050"/>
              <a:ext cx="142876" cy="1"/>
            </a:xfrm>
            <a:custGeom>
              <a:avLst/>
              <a:gdLst/>
              <a:ahLst/>
              <a:cxnLst/>
              <a:rect l="0" t="0" r="0" b="0"/>
              <a:pathLst>
                <a:path w="142876" h="1">
                  <a:moveTo>
                    <a:pt x="0" y="0"/>
                  </a:moveTo>
                  <a:lnTo>
                    <a:pt x="0" y="0"/>
                  </a:lnTo>
                  <a:lnTo>
                    <a:pt x="43853" y="0"/>
                  </a:lnTo>
                  <a:lnTo>
                    <a:pt x="87206" y="0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1084">
              <a:extLst>
                <a:ext uri="{FF2B5EF4-FFF2-40B4-BE49-F238E27FC236}">
                  <a16:creationId xmlns:a16="http://schemas.microsoft.com/office/drawing/2014/main" id="{63561277-B9D0-8818-25A4-9AC437725FFB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2943225" y="5391542"/>
              <a:ext cx="9526" cy="104384"/>
            </a:xfrm>
            <a:custGeom>
              <a:avLst/>
              <a:gdLst/>
              <a:ahLst/>
              <a:cxnLst/>
              <a:rect l="0" t="0" r="0" b="0"/>
              <a:pathLst>
                <a:path w="9526" h="104384">
                  <a:moveTo>
                    <a:pt x="0" y="9133"/>
                  </a:moveTo>
                  <a:lnTo>
                    <a:pt x="0" y="9133"/>
                  </a:lnTo>
                  <a:lnTo>
                    <a:pt x="0" y="4077"/>
                  </a:lnTo>
                  <a:lnTo>
                    <a:pt x="1058" y="2588"/>
                  </a:lnTo>
                  <a:lnTo>
                    <a:pt x="2822" y="1594"/>
                  </a:lnTo>
                  <a:lnTo>
                    <a:pt x="8200" y="0"/>
                  </a:lnTo>
                  <a:lnTo>
                    <a:pt x="9133" y="14894"/>
                  </a:lnTo>
                  <a:lnTo>
                    <a:pt x="860" y="59898"/>
                  </a:lnTo>
                  <a:lnTo>
                    <a:pt x="1313" y="78973"/>
                  </a:lnTo>
                  <a:lnTo>
                    <a:pt x="9525" y="1043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1085">
              <a:extLst>
                <a:ext uri="{FF2B5EF4-FFF2-40B4-BE49-F238E27FC236}">
                  <a16:creationId xmlns:a16="http://schemas.microsoft.com/office/drawing/2014/main" id="{3B96C119-6885-DDD2-3499-D00FF45B3FFA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3080801" y="5261837"/>
              <a:ext cx="252950" cy="186171"/>
            </a:xfrm>
            <a:custGeom>
              <a:avLst/>
              <a:gdLst/>
              <a:ahLst/>
              <a:cxnLst/>
              <a:rect l="0" t="0" r="0" b="0"/>
              <a:pathLst>
                <a:path w="252950" h="186171">
                  <a:moveTo>
                    <a:pt x="14824" y="81688"/>
                  </a:moveTo>
                  <a:lnTo>
                    <a:pt x="14824" y="81688"/>
                  </a:lnTo>
                  <a:lnTo>
                    <a:pt x="50597" y="65213"/>
                  </a:lnTo>
                  <a:lnTo>
                    <a:pt x="79998" y="62652"/>
                  </a:lnTo>
                  <a:lnTo>
                    <a:pt x="86111" y="72755"/>
                  </a:lnTo>
                  <a:lnTo>
                    <a:pt x="90377" y="108774"/>
                  </a:lnTo>
                  <a:lnTo>
                    <a:pt x="89678" y="121243"/>
                  </a:lnTo>
                  <a:lnTo>
                    <a:pt x="76823" y="159548"/>
                  </a:lnTo>
                  <a:lnTo>
                    <a:pt x="58782" y="178952"/>
                  </a:lnTo>
                  <a:lnTo>
                    <a:pt x="50941" y="183125"/>
                  </a:lnTo>
                  <a:lnTo>
                    <a:pt x="37284" y="185803"/>
                  </a:lnTo>
                  <a:lnTo>
                    <a:pt x="30803" y="186170"/>
                  </a:lnTo>
                  <a:lnTo>
                    <a:pt x="21573" y="180688"/>
                  </a:lnTo>
                  <a:lnTo>
                    <a:pt x="16149" y="176263"/>
                  </a:lnTo>
                  <a:lnTo>
                    <a:pt x="10121" y="165702"/>
                  </a:lnTo>
                  <a:lnTo>
                    <a:pt x="2900" y="131985"/>
                  </a:lnTo>
                  <a:lnTo>
                    <a:pt x="525" y="127919"/>
                  </a:lnTo>
                  <a:lnTo>
                    <a:pt x="0" y="123092"/>
                  </a:lnTo>
                  <a:lnTo>
                    <a:pt x="5753" y="94316"/>
                  </a:lnTo>
                  <a:lnTo>
                    <a:pt x="16005" y="65724"/>
                  </a:lnTo>
                  <a:lnTo>
                    <a:pt x="30814" y="48971"/>
                  </a:lnTo>
                  <a:lnTo>
                    <a:pt x="63726" y="27169"/>
                  </a:lnTo>
                  <a:lnTo>
                    <a:pt x="109350" y="8541"/>
                  </a:lnTo>
                  <a:lnTo>
                    <a:pt x="156416" y="5607"/>
                  </a:lnTo>
                  <a:lnTo>
                    <a:pt x="199889" y="5504"/>
                  </a:lnTo>
                  <a:lnTo>
                    <a:pt x="226793" y="5489"/>
                  </a:lnTo>
                  <a:lnTo>
                    <a:pt x="245587" y="0"/>
                  </a:lnTo>
                  <a:lnTo>
                    <a:pt x="248041" y="772"/>
                  </a:lnTo>
                  <a:lnTo>
                    <a:pt x="252949" y="54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4" name="SMARTInkShape-Group181">
            <a:extLst>
              <a:ext uri="{FF2B5EF4-FFF2-40B4-BE49-F238E27FC236}">
                <a16:creationId xmlns:a16="http://schemas.microsoft.com/office/drawing/2014/main" id="{9DB86F68-26AE-8ED5-182E-DC7FC54A7799}"/>
              </a:ext>
            </a:extLst>
          </p:cNvPr>
          <p:cNvGrpSpPr/>
          <p:nvPr/>
        </p:nvGrpSpPr>
        <p:grpSpPr>
          <a:xfrm>
            <a:off x="1123950" y="5659335"/>
            <a:ext cx="590551" cy="246166"/>
            <a:chOff x="1123950" y="5659335"/>
            <a:chExt cx="590551" cy="246166"/>
          </a:xfrm>
        </p:grpSpPr>
        <p:sp>
          <p:nvSpPr>
            <p:cNvPr id="280" name="SMARTInkShape-1086">
              <a:extLst>
                <a:ext uri="{FF2B5EF4-FFF2-40B4-BE49-F238E27FC236}">
                  <a16:creationId xmlns:a16="http://schemas.microsoft.com/office/drawing/2014/main" id="{F55F86BF-F052-EA44-D76D-D8AAB57B7BA7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123950" y="5659335"/>
              <a:ext cx="197307" cy="165422"/>
            </a:xfrm>
            <a:custGeom>
              <a:avLst/>
              <a:gdLst/>
              <a:ahLst/>
              <a:cxnLst/>
              <a:rect l="0" t="0" r="0" b="0"/>
              <a:pathLst>
                <a:path w="197307" h="165422">
                  <a:moveTo>
                    <a:pt x="0" y="36615"/>
                  </a:moveTo>
                  <a:lnTo>
                    <a:pt x="0" y="36615"/>
                  </a:lnTo>
                  <a:lnTo>
                    <a:pt x="5057" y="31559"/>
                  </a:lnTo>
                  <a:lnTo>
                    <a:pt x="7539" y="26254"/>
                  </a:lnTo>
                  <a:lnTo>
                    <a:pt x="8201" y="23358"/>
                  </a:lnTo>
                  <a:lnTo>
                    <a:pt x="14581" y="17317"/>
                  </a:lnTo>
                  <a:lnTo>
                    <a:pt x="24472" y="12163"/>
                  </a:lnTo>
                  <a:lnTo>
                    <a:pt x="68056" y="0"/>
                  </a:lnTo>
                  <a:lnTo>
                    <a:pt x="71829" y="563"/>
                  </a:lnTo>
                  <a:lnTo>
                    <a:pt x="88743" y="6846"/>
                  </a:lnTo>
                  <a:lnTo>
                    <a:pt x="90912" y="10420"/>
                  </a:lnTo>
                  <a:lnTo>
                    <a:pt x="94679" y="42651"/>
                  </a:lnTo>
                  <a:lnTo>
                    <a:pt x="86999" y="89239"/>
                  </a:lnTo>
                  <a:lnTo>
                    <a:pt x="75990" y="114296"/>
                  </a:lnTo>
                  <a:lnTo>
                    <a:pt x="37833" y="151781"/>
                  </a:lnTo>
                  <a:lnTo>
                    <a:pt x="29868" y="156591"/>
                  </a:lnTo>
                  <a:lnTo>
                    <a:pt x="26262" y="157874"/>
                  </a:lnTo>
                  <a:lnTo>
                    <a:pt x="23858" y="159788"/>
                  </a:lnTo>
                  <a:lnTo>
                    <a:pt x="20474" y="165421"/>
                  </a:lnTo>
                  <a:lnTo>
                    <a:pt x="20000" y="164819"/>
                  </a:lnTo>
                  <a:lnTo>
                    <a:pt x="19683" y="163360"/>
                  </a:lnTo>
                  <a:lnTo>
                    <a:pt x="45621" y="134182"/>
                  </a:lnTo>
                  <a:lnTo>
                    <a:pt x="86715" y="95638"/>
                  </a:lnTo>
                  <a:lnTo>
                    <a:pt x="132601" y="63368"/>
                  </a:lnTo>
                  <a:lnTo>
                    <a:pt x="174611" y="28834"/>
                  </a:lnTo>
                  <a:lnTo>
                    <a:pt x="197306" y="10353"/>
                  </a:lnTo>
                  <a:lnTo>
                    <a:pt x="197154" y="9583"/>
                  </a:lnTo>
                  <a:lnTo>
                    <a:pt x="195995" y="9068"/>
                  </a:lnTo>
                  <a:lnTo>
                    <a:pt x="194163" y="8725"/>
                  </a:lnTo>
                  <a:lnTo>
                    <a:pt x="170527" y="22326"/>
                  </a:lnTo>
                  <a:lnTo>
                    <a:pt x="132376" y="58034"/>
                  </a:lnTo>
                  <a:lnTo>
                    <a:pt x="108032" y="94232"/>
                  </a:lnTo>
                  <a:lnTo>
                    <a:pt x="101989" y="111964"/>
                  </a:lnTo>
                  <a:lnTo>
                    <a:pt x="102831" y="126901"/>
                  </a:lnTo>
                  <a:lnTo>
                    <a:pt x="106733" y="137773"/>
                  </a:lnTo>
                  <a:lnTo>
                    <a:pt x="109256" y="142153"/>
                  </a:lnTo>
                  <a:lnTo>
                    <a:pt x="122918" y="153375"/>
                  </a:lnTo>
                  <a:lnTo>
                    <a:pt x="134358" y="157301"/>
                  </a:lnTo>
                  <a:lnTo>
                    <a:pt x="190500" y="1604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1087">
              <a:extLst>
                <a:ext uri="{FF2B5EF4-FFF2-40B4-BE49-F238E27FC236}">
                  <a16:creationId xmlns:a16="http://schemas.microsoft.com/office/drawing/2014/main" id="{B6DC1261-5AB4-7407-5FE1-A970F46BA4AA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343674" y="5800886"/>
              <a:ext cx="123177" cy="104615"/>
            </a:xfrm>
            <a:custGeom>
              <a:avLst/>
              <a:gdLst/>
              <a:ahLst/>
              <a:cxnLst/>
              <a:rect l="0" t="0" r="0" b="0"/>
              <a:pathLst>
                <a:path w="123177" h="104615">
                  <a:moveTo>
                    <a:pt x="8876" y="28414"/>
                  </a:moveTo>
                  <a:lnTo>
                    <a:pt x="8876" y="28414"/>
                  </a:lnTo>
                  <a:lnTo>
                    <a:pt x="35619" y="1672"/>
                  </a:lnTo>
                  <a:lnTo>
                    <a:pt x="58749" y="0"/>
                  </a:lnTo>
                  <a:lnTo>
                    <a:pt x="61174" y="1005"/>
                  </a:lnTo>
                  <a:lnTo>
                    <a:pt x="62792" y="2733"/>
                  </a:lnTo>
                  <a:lnTo>
                    <a:pt x="63870" y="4944"/>
                  </a:lnTo>
                  <a:lnTo>
                    <a:pt x="62245" y="13044"/>
                  </a:lnTo>
                  <a:lnTo>
                    <a:pt x="48595" y="41599"/>
                  </a:lnTo>
                  <a:lnTo>
                    <a:pt x="32636" y="63787"/>
                  </a:lnTo>
                  <a:lnTo>
                    <a:pt x="31066" y="67872"/>
                  </a:lnTo>
                  <a:lnTo>
                    <a:pt x="23677" y="75231"/>
                  </a:lnTo>
                  <a:lnTo>
                    <a:pt x="6743" y="88579"/>
                  </a:lnTo>
                  <a:lnTo>
                    <a:pt x="2636" y="95018"/>
                  </a:lnTo>
                  <a:lnTo>
                    <a:pt x="0" y="102718"/>
                  </a:lnTo>
                  <a:lnTo>
                    <a:pt x="5284" y="103771"/>
                  </a:lnTo>
                  <a:lnTo>
                    <a:pt x="52402" y="104604"/>
                  </a:lnTo>
                  <a:lnTo>
                    <a:pt x="94969" y="104614"/>
                  </a:lnTo>
                  <a:lnTo>
                    <a:pt x="123176" y="1046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1088">
              <a:extLst>
                <a:ext uri="{FF2B5EF4-FFF2-40B4-BE49-F238E27FC236}">
                  <a16:creationId xmlns:a16="http://schemas.microsoft.com/office/drawing/2014/main" id="{B7F7FDBE-1105-E5D3-5F3D-2A8B3EBFA679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619250" y="5715000"/>
              <a:ext cx="85726" cy="9526"/>
            </a:xfrm>
            <a:custGeom>
              <a:avLst/>
              <a:gdLst/>
              <a:ahLst/>
              <a:cxnLst/>
              <a:rect l="0" t="0" r="0" b="0"/>
              <a:pathLst>
                <a:path w="85726" h="9526">
                  <a:moveTo>
                    <a:pt x="0" y="0"/>
                  </a:moveTo>
                  <a:lnTo>
                    <a:pt x="0" y="0"/>
                  </a:lnTo>
                  <a:lnTo>
                    <a:pt x="45124" y="0"/>
                  </a:lnTo>
                  <a:lnTo>
                    <a:pt x="49132" y="0"/>
                  </a:lnTo>
                  <a:lnTo>
                    <a:pt x="51805" y="1058"/>
                  </a:lnTo>
                  <a:lnTo>
                    <a:pt x="53586" y="2822"/>
                  </a:lnTo>
                  <a:lnTo>
                    <a:pt x="54774" y="5056"/>
                  </a:lnTo>
                  <a:lnTo>
                    <a:pt x="64561" y="7539"/>
                  </a:lnTo>
                  <a:lnTo>
                    <a:pt x="8572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1089">
              <a:extLst>
                <a:ext uri="{FF2B5EF4-FFF2-40B4-BE49-F238E27FC236}">
                  <a16:creationId xmlns:a16="http://schemas.microsoft.com/office/drawing/2014/main" id="{E584EE94-E829-A315-CA6D-A9B63952B90D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619250" y="5762625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19050"/>
                  </a:moveTo>
                  <a:lnTo>
                    <a:pt x="0" y="19050"/>
                  </a:lnTo>
                  <a:lnTo>
                    <a:pt x="5057" y="19050"/>
                  </a:lnTo>
                  <a:lnTo>
                    <a:pt x="42815" y="10408"/>
                  </a:lnTo>
                  <a:lnTo>
                    <a:pt x="85943" y="8544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2" name="SMARTInkShape-Group182">
            <a:extLst>
              <a:ext uri="{FF2B5EF4-FFF2-40B4-BE49-F238E27FC236}">
                <a16:creationId xmlns:a16="http://schemas.microsoft.com/office/drawing/2014/main" id="{ADEE4C9F-69B1-FA72-11BC-F918A5032838}"/>
              </a:ext>
            </a:extLst>
          </p:cNvPr>
          <p:cNvGrpSpPr/>
          <p:nvPr/>
        </p:nvGrpSpPr>
        <p:grpSpPr>
          <a:xfrm>
            <a:off x="1990725" y="5638800"/>
            <a:ext cx="1485901" cy="276221"/>
            <a:chOff x="1990725" y="5638800"/>
            <a:chExt cx="1485901" cy="276221"/>
          </a:xfrm>
        </p:grpSpPr>
        <p:sp>
          <p:nvSpPr>
            <p:cNvPr id="285" name="SMARTInkShape-1090">
              <a:extLst>
                <a:ext uri="{FF2B5EF4-FFF2-40B4-BE49-F238E27FC236}">
                  <a16:creationId xmlns:a16="http://schemas.microsoft.com/office/drawing/2014/main" id="{FA1FD375-29FB-6DDD-C294-B4B2850381B1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990725" y="5676960"/>
              <a:ext cx="323851" cy="190441"/>
            </a:xfrm>
            <a:custGeom>
              <a:avLst/>
              <a:gdLst/>
              <a:ahLst/>
              <a:cxnLst/>
              <a:rect l="0" t="0" r="0" b="0"/>
              <a:pathLst>
                <a:path w="323851" h="190441">
                  <a:moveTo>
                    <a:pt x="0" y="190440"/>
                  </a:moveTo>
                  <a:lnTo>
                    <a:pt x="0" y="190440"/>
                  </a:lnTo>
                  <a:lnTo>
                    <a:pt x="5057" y="185384"/>
                  </a:lnTo>
                  <a:lnTo>
                    <a:pt x="7539" y="177257"/>
                  </a:lnTo>
                  <a:lnTo>
                    <a:pt x="8201" y="172126"/>
                  </a:lnTo>
                  <a:lnTo>
                    <a:pt x="14581" y="160781"/>
                  </a:lnTo>
                  <a:lnTo>
                    <a:pt x="32895" y="142494"/>
                  </a:lnTo>
                  <a:lnTo>
                    <a:pt x="62618" y="116511"/>
                  </a:lnTo>
                  <a:lnTo>
                    <a:pt x="89000" y="87054"/>
                  </a:lnTo>
                  <a:lnTo>
                    <a:pt x="134278" y="46353"/>
                  </a:lnTo>
                  <a:lnTo>
                    <a:pt x="164106" y="15734"/>
                  </a:lnTo>
                  <a:lnTo>
                    <a:pt x="171425" y="0"/>
                  </a:lnTo>
                  <a:lnTo>
                    <a:pt x="139394" y="34113"/>
                  </a:lnTo>
                  <a:lnTo>
                    <a:pt x="118785" y="79611"/>
                  </a:lnTo>
                  <a:lnTo>
                    <a:pt x="114890" y="124222"/>
                  </a:lnTo>
                  <a:lnTo>
                    <a:pt x="120207" y="140196"/>
                  </a:lnTo>
                  <a:lnTo>
                    <a:pt x="124588" y="147419"/>
                  </a:lnTo>
                  <a:lnTo>
                    <a:pt x="129625" y="152234"/>
                  </a:lnTo>
                  <a:lnTo>
                    <a:pt x="148983" y="160597"/>
                  </a:lnTo>
                  <a:lnTo>
                    <a:pt x="156444" y="161489"/>
                  </a:lnTo>
                  <a:lnTo>
                    <a:pt x="162311" y="158876"/>
                  </a:lnTo>
                  <a:lnTo>
                    <a:pt x="184173" y="139465"/>
                  </a:lnTo>
                  <a:lnTo>
                    <a:pt x="208259" y="94060"/>
                  </a:lnTo>
                  <a:lnTo>
                    <a:pt x="225190" y="53061"/>
                  </a:lnTo>
                  <a:lnTo>
                    <a:pt x="228400" y="38919"/>
                  </a:lnTo>
                  <a:lnTo>
                    <a:pt x="225689" y="38431"/>
                  </a:lnTo>
                  <a:lnTo>
                    <a:pt x="223484" y="38300"/>
                  </a:lnTo>
                  <a:lnTo>
                    <a:pt x="222015" y="40330"/>
                  </a:lnTo>
                  <a:lnTo>
                    <a:pt x="218887" y="51184"/>
                  </a:lnTo>
                  <a:lnTo>
                    <a:pt x="216833" y="53152"/>
                  </a:lnTo>
                  <a:lnTo>
                    <a:pt x="214406" y="54465"/>
                  </a:lnTo>
                  <a:lnTo>
                    <a:pt x="212787" y="57457"/>
                  </a:lnTo>
                  <a:lnTo>
                    <a:pt x="209834" y="81825"/>
                  </a:lnTo>
                  <a:lnTo>
                    <a:pt x="209551" y="126937"/>
                  </a:lnTo>
                  <a:lnTo>
                    <a:pt x="209550" y="136464"/>
                  </a:lnTo>
                  <a:lnTo>
                    <a:pt x="212372" y="142815"/>
                  </a:lnTo>
                  <a:lnTo>
                    <a:pt x="217751" y="150459"/>
                  </a:lnTo>
                  <a:lnTo>
                    <a:pt x="221308" y="151504"/>
                  </a:lnTo>
                  <a:lnTo>
                    <a:pt x="227476" y="153027"/>
                  </a:lnTo>
                  <a:lnTo>
                    <a:pt x="237273" y="157232"/>
                  </a:lnTo>
                  <a:lnTo>
                    <a:pt x="241790" y="157718"/>
                  </a:lnTo>
                  <a:lnTo>
                    <a:pt x="284425" y="152419"/>
                  </a:lnTo>
                  <a:lnTo>
                    <a:pt x="323850" y="1428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1091">
              <a:extLst>
                <a:ext uri="{FF2B5EF4-FFF2-40B4-BE49-F238E27FC236}">
                  <a16:creationId xmlns:a16="http://schemas.microsoft.com/office/drawing/2014/main" id="{242397C6-34D0-2C94-D687-01459C28D756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476500" y="5667767"/>
              <a:ext cx="9134" cy="180584"/>
            </a:xfrm>
            <a:custGeom>
              <a:avLst/>
              <a:gdLst/>
              <a:ahLst/>
              <a:cxnLst/>
              <a:rect l="0" t="0" r="0" b="0"/>
              <a:pathLst>
                <a:path w="9134" h="180584">
                  <a:moveTo>
                    <a:pt x="0" y="9133"/>
                  </a:moveTo>
                  <a:lnTo>
                    <a:pt x="0" y="9133"/>
                  </a:lnTo>
                  <a:lnTo>
                    <a:pt x="9133" y="0"/>
                  </a:lnTo>
                  <a:lnTo>
                    <a:pt x="8389" y="22498"/>
                  </a:lnTo>
                  <a:lnTo>
                    <a:pt x="1314" y="66788"/>
                  </a:lnTo>
                  <a:lnTo>
                    <a:pt x="260" y="105541"/>
                  </a:lnTo>
                  <a:lnTo>
                    <a:pt x="51" y="147220"/>
                  </a:lnTo>
                  <a:lnTo>
                    <a:pt x="0" y="1805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1092">
              <a:extLst>
                <a:ext uri="{FF2B5EF4-FFF2-40B4-BE49-F238E27FC236}">
                  <a16:creationId xmlns:a16="http://schemas.microsoft.com/office/drawing/2014/main" id="{1C2F6594-A8AF-C0EF-555A-92E392221414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390775" y="5734050"/>
              <a:ext cx="180976" cy="19051"/>
            </a:xfrm>
            <a:custGeom>
              <a:avLst/>
              <a:gdLst/>
              <a:ahLst/>
              <a:cxnLst/>
              <a:rect l="0" t="0" r="0" b="0"/>
              <a:pathLst>
                <a:path w="180976" h="19051">
                  <a:moveTo>
                    <a:pt x="0" y="19050"/>
                  </a:moveTo>
                  <a:lnTo>
                    <a:pt x="0" y="19050"/>
                  </a:lnTo>
                  <a:lnTo>
                    <a:pt x="16267" y="17992"/>
                  </a:lnTo>
                  <a:lnTo>
                    <a:pt x="58038" y="5793"/>
                  </a:lnTo>
                  <a:lnTo>
                    <a:pt x="101084" y="339"/>
                  </a:lnTo>
                  <a:lnTo>
                    <a:pt x="148060" y="9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1093">
              <a:extLst>
                <a:ext uri="{FF2B5EF4-FFF2-40B4-BE49-F238E27FC236}">
                  <a16:creationId xmlns:a16="http://schemas.microsoft.com/office/drawing/2014/main" id="{C9E44208-C973-D74E-BA5F-B24DC3A0955F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753019" y="5678918"/>
              <a:ext cx="199732" cy="177631"/>
            </a:xfrm>
            <a:custGeom>
              <a:avLst/>
              <a:gdLst/>
              <a:ahLst/>
              <a:cxnLst/>
              <a:rect l="0" t="0" r="0" b="0"/>
              <a:pathLst>
                <a:path w="199732" h="177631">
                  <a:moveTo>
                    <a:pt x="28281" y="17032"/>
                  </a:moveTo>
                  <a:lnTo>
                    <a:pt x="28281" y="17032"/>
                  </a:lnTo>
                  <a:lnTo>
                    <a:pt x="33337" y="11976"/>
                  </a:lnTo>
                  <a:lnTo>
                    <a:pt x="41464" y="9493"/>
                  </a:lnTo>
                  <a:lnTo>
                    <a:pt x="57940" y="5273"/>
                  </a:lnTo>
                  <a:lnTo>
                    <a:pt x="73213" y="1222"/>
                  </a:lnTo>
                  <a:lnTo>
                    <a:pt x="108387" y="0"/>
                  </a:lnTo>
                  <a:lnTo>
                    <a:pt x="142716" y="6309"/>
                  </a:lnTo>
                  <a:lnTo>
                    <a:pt x="146904" y="8826"/>
                  </a:lnTo>
                  <a:lnTo>
                    <a:pt x="154380" y="17265"/>
                  </a:lnTo>
                  <a:lnTo>
                    <a:pt x="155739" y="22479"/>
                  </a:lnTo>
                  <a:lnTo>
                    <a:pt x="154426" y="33917"/>
                  </a:lnTo>
                  <a:lnTo>
                    <a:pt x="142681" y="52257"/>
                  </a:lnTo>
                  <a:lnTo>
                    <a:pt x="106062" y="80924"/>
                  </a:lnTo>
                  <a:lnTo>
                    <a:pt x="61803" y="110052"/>
                  </a:lnTo>
                  <a:lnTo>
                    <a:pt x="40077" y="124541"/>
                  </a:lnTo>
                  <a:lnTo>
                    <a:pt x="16651" y="136082"/>
                  </a:lnTo>
                  <a:lnTo>
                    <a:pt x="7237" y="145085"/>
                  </a:lnTo>
                  <a:lnTo>
                    <a:pt x="0" y="159267"/>
                  </a:lnTo>
                  <a:lnTo>
                    <a:pt x="22577" y="166327"/>
                  </a:lnTo>
                  <a:lnTo>
                    <a:pt x="66884" y="169023"/>
                  </a:lnTo>
                  <a:lnTo>
                    <a:pt x="113462" y="177597"/>
                  </a:lnTo>
                  <a:lnTo>
                    <a:pt x="144355" y="177630"/>
                  </a:lnTo>
                  <a:lnTo>
                    <a:pt x="199731" y="1694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1094">
              <a:extLst>
                <a:ext uri="{FF2B5EF4-FFF2-40B4-BE49-F238E27FC236}">
                  <a16:creationId xmlns:a16="http://schemas.microsoft.com/office/drawing/2014/main" id="{B4B7454E-E90E-3357-04DF-BBEB6E787386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2790825" y="5753275"/>
              <a:ext cx="171451" cy="9351"/>
            </a:xfrm>
            <a:custGeom>
              <a:avLst/>
              <a:gdLst/>
              <a:ahLst/>
              <a:cxnLst/>
              <a:rect l="0" t="0" r="0" b="0"/>
              <a:pathLst>
                <a:path w="171451" h="9351">
                  <a:moveTo>
                    <a:pt x="0" y="9350"/>
                  </a:moveTo>
                  <a:lnTo>
                    <a:pt x="0" y="9350"/>
                  </a:lnTo>
                  <a:lnTo>
                    <a:pt x="27627" y="8292"/>
                  </a:lnTo>
                  <a:lnTo>
                    <a:pt x="67804" y="1149"/>
                  </a:lnTo>
                  <a:lnTo>
                    <a:pt x="114449" y="0"/>
                  </a:lnTo>
                  <a:lnTo>
                    <a:pt x="131300" y="961"/>
                  </a:lnTo>
                  <a:lnTo>
                    <a:pt x="161433" y="8766"/>
                  </a:lnTo>
                  <a:lnTo>
                    <a:pt x="171450" y="9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1095">
              <a:extLst>
                <a:ext uri="{FF2B5EF4-FFF2-40B4-BE49-F238E27FC236}">
                  <a16:creationId xmlns:a16="http://schemas.microsoft.com/office/drawing/2014/main" id="{40B5ABA3-1A12-4900-C245-7D0802C01C49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981339" y="5830740"/>
              <a:ext cx="142862" cy="84281"/>
            </a:xfrm>
            <a:custGeom>
              <a:avLst/>
              <a:gdLst/>
              <a:ahLst/>
              <a:cxnLst/>
              <a:rect l="0" t="0" r="0" b="0"/>
              <a:pathLst>
                <a:path w="142862" h="84281">
                  <a:moveTo>
                    <a:pt x="9511" y="17610"/>
                  </a:moveTo>
                  <a:lnTo>
                    <a:pt x="9511" y="17610"/>
                  </a:lnTo>
                  <a:lnTo>
                    <a:pt x="17711" y="17610"/>
                  </a:lnTo>
                  <a:lnTo>
                    <a:pt x="35881" y="1800"/>
                  </a:lnTo>
                  <a:lnTo>
                    <a:pt x="41693" y="0"/>
                  </a:lnTo>
                  <a:lnTo>
                    <a:pt x="44724" y="578"/>
                  </a:lnTo>
                  <a:lnTo>
                    <a:pt x="50914" y="4043"/>
                  </a:lnTo>
                  <a:lnTo>
                    <a:pt x="52988" y="6449"/>
                  </a:lnTo>
                  <a:lnTo>
                    <a:pt x="55293" y="11944"/>
                  </a:lnTo>
                  <a:lnTo>
                    <a:pt x="54848" y="14890"/>
                  </a:lnTo>
                  <a:lnTo>
                    <a:pt x="43717" y="35427"/>
                  </a:lnTo>
                  <a:lnTo>
                    <a:pt x="34944" y="44226"/>
                  </a:lnTo>
                  <a:lnTo>
                    <a:pt x="26106" y="51664"/>
                  </a:lnTo>
                  <a:lnTo>
                    <a:pt x="14910" y="68296"/>
                  </a:lnTo>
                  <a:lnTo>
                    <a:pt x="9088" y="71887"/>
                  </a:lnTo>
                  <a:lnTo>
                    <a:pt x="1784" y="74192"/>
                  </a:lnTo>
                  <a:lnTo>
                    <a:pt x="1185" y="75439"/>
                  </a:lnTo>
                  <a:lnTo>
                    <a:pt x="0" y="84164"/>
                  </a:lnTo>
                  <a:lnTo>
                    <a:pt x="40007" y="84280"/>
                  </a:lnTo>
                  <a:lnTo>
                    <a:pt x="79418" y="83226"/>
                  </a:lnTo>
                  <a:lnTo>
                    <a:pt x="125997" y="75153"/>
                  </a:lnTo>
                  <a:lnTo>
                    <a:pt x="142861" y="652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1096">
              <a:extLst>
                <a:ext uri="{FF2B5EF4-FFF2-40B4-BE49-F238E27FC236}">
                  <a16:creationId xmlns:a16="http://schemas.microsoft.com/office/drawing/2014/main" id="{BB046716-1E00-A2FD-3DB4-24666C1DCAE4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192151" y="5638800"/>
              <a:ext cx="284475" cy="246527"/>
            </a:xfrm>
            <a:custGeom>
              <a:avLst/>
              <a:gdLst/>
              <a:ahLst/>
              <a:cxnLst/>
              <a:rect l="0" t="0" r="0" b="0"/>
              <a:pathLst>
                <a:path w="284475" h="246527">
                  <a:moveTo>
                    <a:pt x="17774" y="114300"/>
                  </a:moveTo>
                  <a:lnTo>
                    <a:pt x="17774" y="114300"/>
                  </a:lnTo>
                  <a:lnTo>
                    <a:pt x="31031" y="114300"/>
                  </a:lnTo>
                  <a:lnTo>
                    <a:pt x="37071" y="111478"/>
                  </a:lnTo>
                  <a:lnTo>
                    <a:pt x="40164" y="109244"/>
                  </a:lnTo>
                  <a:lnTo>
                    <a:pt x="43284" y="108812"/>
                  </a:lnTo>
                  <a:lnTo>
                    <a:pt x="72944" y="116708"/>
                  </a:lnTo>
                  <a:lnTo>
                    <a:pt x="76779" y="119081"/>
                  </a:lnTo>
                  <a:lnTo>
                    <a:pt x="87233" y="132532"/>
                  </a:lnTo>
                  <a:lnTo>
                    <a:pt x="91976" y="149924"/>
                  </a:lnTo>
                  <a:lnTo>
                    <a:pt x="93799" y="195588"/>
                  </a:lnTo>
                  <a:lnTo>
                    <a:pt x="88865" y="215526"/>
                  </a:lnTo>
                  <a:lnTo>
                    <a:pt x="75644" y="234840"/>
                  </a:lnTo>
                  <a:lnTo>
                    <a:pt x="67131" y="241957"/>
                  </a:lnTo>
                  <a:lnTo>
                    <a:pt x="58760" y="245120"/>
                  </a:lnTo>
                  <a:lnTo>
                    <a:pt x="47985" y="246526"/>
                  </a:lnTo>
                  <a:lnTo>
                    <a:pt x="30018" y="242260"/>
                  </a:lnTo>
                  <a:lnTo>
                    <a:pt x="11289" y="229237"/>
                  </a:lnTo>
                  <a:lnTo>
                    <a:pt x="4309" y="217948"/>
                  </a:lnTo>
                  <a:lnTo>
                    <a:pt x="379" y="194046"/>
                  </a:lnTo>
                  <a:lnTo>
                    <a:pt x="0" y="155375"/>
                  </a:lnTo>
                  <a:lnTo>
                    <a:pt x="12010" y="110432"/>
                  </a:lnTo>
                  <a:lnTo>
                    <a:pt x="46927" y="66923"/>
                  </a:lnTo>
                  <a:lnTo>
                    <a:pt x="88602" y="37715"/>
                  </a:lnTo>
                  <a:lnTo>
                    <a:pt x="131013" y="17681"/>
                  </a:lnTo>
                  <a:lnTo>
                    <a:pt x="156872" y="11136"/>
                  </a:lnTo>
                  <a:lnTo>
                    <a:pt x="199506" y="9737"/>
                  </a:lnTo>
                  <a:lnTo>
                    <a:pt x="238935" y="2014"/>
                  </a:lnTo>
                  <a:lnTo>
                    <a:pt x="28447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71881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8.4.5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 normal distribution has a mean of </a:t>
            </a:r>
            <a:r>
              <a:rPr lang="en-US" dirty="0">
                <a:solidFill>
                  <a:srgbClr val="0000FF"/>
                </a:solidFill>
              </a:rPr>
              <a:t>28.0</a:t>
            </a:r>
            <a:r>
              <a:rPr lang="en-US" dirty="0"/>
              <a:t> and a standard deviation of </a:t>
            </a:r>
            <a:r>
              <a:rPr lang="en-US" dirty="0">
                <a:solidFill>
                  <a:srgbClr val="0000FF"/>
                </a:solidFill>
              </a:rPr>
              <a:t>2.5</a:t>
            </a:r>
            <a:r>
              <a:rPr lang="en-US" dirty="0"/>
              <a:t>, what is the value of the random variable </a:t>
            </a:r>
            <a:r>
              <a:rPr lang="en-US" i="1" dirty="0"/>
              <a:t>X</a:t>
            </a:r>
            <a:r>
              <a:rPr lang="en-US" dirty="0"/>
              <a:t> that has an area to its right equal to </a:t>
            </a:r>
            <a:r>
              <a:rPr lang="en-US" dirty="0">
                <a:solidFill>
                  <a:srgbClr val="0000FF"/>
                </a:solidFill>
              </a:rPr>
              <a:t>0.6700</a:t>
            </a:r>
            <a:r>
              <a:rPr lang="en-US" dirty="0"/>
              <a:t>? </a:t>
            </a:r>
          </a:p>
          <a:p>
            <a:r>
              <a:rPr lang="en-US" b="1" dirty="0"/>
              <a:t>Solution </a:t>
            </a:r>
          </a:p>
        </p:txBody>
      </p:sp>
      <p:grpSp>
        <p:nvGrpSpPr>
          <p:cNvPr id="13" name="SMARTInkShape-Group183">
            <a:extLst>
              <a:ext uri="{FF2B5EF4-FFF2-40B4-BE49-F238E27FC236}">
                <a16:creationId xmlns:a16="http://schemas.microsoft.com/office/drawing/2014/main" id="{17D53043-9F47-4C7D-F02A-3A3BF18199ED}"/>
              </a:ext>
            </a:extLst>
          </p:cNvPr>
          <p:cNvGrpSpPr/>
          <p:nvPr/>
        </p:nvGrpSpPr>
        <p:grpSpPr>
          <a:xfrm>
            <a:off x="228600" y="247684"/>
            <a:ext cx="1809748" cy="514317"/>
            <a:chOff x="228600" y="247684"/>
            <a:chExt cx="1809748" cy="514317"/>
          </a:xfrm>
        </p:grpSpPr>
        <p:sp>
          <p:nvSpPr>
            <p:cNvPr id="4" name="SMARTInkShape-1097">
              <a:extLst>
                <a:ext uri="{FF2B5EF4-FFF2-40B4-BE49-F238E27FC236}">
                  <a16:creationId xmlns:a16="http://schemas.microsoft.com/office/drawing/2014/main" id="{B78A3E53-6389-9CF7-E221-7872DB43CFA7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1943100" y="600112"/>
              <a:ext cx="95248" cy="161889"/>
            </a:xfrm>
            <a:custGeom>
              <a:avLst/>
              <a:gdLst/>
              <a:ahLst/>
              <a:cxnLst/>
              <a:rect l="0" t="0" r="0" b="0"/>
              <a:pathLst>
                <a:path w="95248" h="161889">
                  <a:moveTo>
                    <a:pt x="85725" y="9488"/>
                  </a:moveTo>
                  <a:lnTo>
                    <a:pt x="85725" y="9488"/>
                  </a:lnTo>
                  <a:lnTo>
                    <a:pt x="95215" y="9488"/>
                  </a:lnTo>
                  <a:lnTo>
                    <a:pt x="95247" y="17689"/>
                  </a:lnTo>
                  <a:lnTo>
                    <a:pt x="94190" y="18130"/>
                  </a:lnTo>
                  <a:lnTo>
                    <a:pt x="61746" y="19013"/>
                  </a:lnTo>
                  <a:lnTo>
                    <a:pt x="60214" y="17955"/>
                  </a:lnTo>
                  <a:lnTo>
                    <a:pt x="59193" y="16191"/>
                  </a:lnTo>
                  <a:lnTo>
                    <a:pt x="57419" y="9312"/>
                  </a:lnTo>
                  <a:lnTo>
                    <a:pt x="57270" y="4824"/>
                  </a:lnTo>
                  <a:lnTo>
                    <a:pt x="58288" y="3204"/>
                  </a:lnTo>
                  <a:lnTo>
                    <a:pt x="60025" y="2123"/>
                  </a:lnTo>
                  <a:lnTo>
                    <a:pt x="66286" y="89"/>
                  </a:lnTo>
                  <a:lnTo>
                    <a:pt x="71616" y="0"/>
                  </a:lnTo>
                  <a:lnTo>
                    <a:pt x="73144" y="1046"/>
                  </a:lnTo>
                  <a:lnTo>
                    <a:pt x="74163" y="2802"/>
                  </a:lnTo>
                  <a:lnTo>
                    <a:pt x="75932" y="9666"/>
                  </a:lnTo>
                  <a:lnTo>
                    <a:pt x="76081" y="14153"/>
                  </a:lnTo>
                  <a:lnTo>
                    <a:pt x="77179" y="15773"/>
                  </a:lnTo>
                  <a:lnTo>
                    <a:pt x="78969" y="16853"/>
                  </a:lnTo>
                  <a:lnTo>
                    <a:pt x="81221" y="17573"/>
                  </a:lnTo>
                  <a:lnTo>
                    <a:pt x="82723" y="19111"/>
                  </a:lnTo>
                  <a:lnTo>
                    <a:pt x="93212" y="46247"/>
                  </a:lnTo>
                  <a:lnTo>
                    <a:pt x="93891" y="49869"/>
                  </a:lnTo>
                  <a:lnTo>
                    <a:pt x="84905" y="91761"/>
                  </a:lnTo>
                  <a:lnTo>
                    <a:pt x="63344" y="125628"/>
                  </a:lnTo>
                  <a:lnTo>
                    <a:pt x="31179" y="145896"/>
                  </a:lnTo>
                  <a:lnTo>
                    <a:pt x="0" y="1618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098">
              <a:extLst>
                <a:ext uri="{FF2B5EF4-FFF2-40B4-BE49-F238E27FC236}">
                  <a16:creationId xmlns:a16="http://schemas.microsoft.com/office/drawing/2014/main" id="{63293DB4-152A-5523-636D-8DEFF2214929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1839050" y="410138"/>
              <a:ext cx="119064" cy="189276"/>
            </a:xfrm>
            <a:custGeom>
              <a:avLst/>
              <a:gdLst/>
              <a:ahLst/>
              <a:cxnLst/>
              <a:rect l="0" t="0" r="0" b="0"/>
              <a:pathLst>
                <a:path w="119064" h="189276">
                  <a:moveTo>
                    <a:pt x="113575" y="47062"/>
                  </a:moveTo>
                  <a:lnTo>
                    <a:pt x="113575" y="47062"/>
                  </a:lnTo>
                  <a:lnTo>
                    <a:pt x="113575" y="36949"/>
                  </a:lnTo>
                  <a:lnTo>
                    <a:pt x="116397" y="29162"/>
                  </a:lnTo>
                  <a:lnTo>
                    <a:pt x="118632" y="25604"/>
                  </a:lnTo>
                  <a:lnTo>
                    <a:pt x="119063" y="22173"/>
                  </a:lnTo>
                  <a:lnTo>
                    <a:pt x="113851" y="1338"/>
                  </a:lnTo>
                  <a:lnTo>
                    <a:pt x="103544" y="0"/>
                  </a:lnTo>
                  <a:lnTo>
                    <a:pt x="74552" y="607"/>
                  </a:lnTo>
                  <a:lnTo>
                    <a:pt x="40846" y="12709"/>
                  </a:lnTo>
                  <a:lnTo>
                    <a:pt x="21588" y="26888"/>
                  </a:lnTo>
                  <a:lnTo>
                    <a:pt x="7533" y="44495"/>
                  </a:lnTo>
                  <a:lnTo>
                    <a:pt x="2945" y="56857"/>
                  </a:lnTo>
                  <a:lnTo>
                    <a:pt x="0" y="76984"/>
                  </a:lnTo>
                  <a:lnTo>
                    <a:pt x="817" y="79710"/>
                  </a:lnTo>
                  <a:lnTo>
                    <a:pt x="2419" y="81527"/>
                  </a:lnTo>
                  <a:lnTo>
                    <a:pt x="4546" y="82739"/>
                  </a:lnTo>
                  <a:lnTo>
                    <a:pt x="5964" y="84605"/>
                  </a:lnTo>
                  <a:lnTo>
                    <a:pt x="7540" y="89500"/>
                  </a:lnTo>
                  <a:lnTo>
                    <a:pt x="9018" y="91229"/>
                  </a:lnTo>
                  <a:lnTo>
                    <a:pt x="13483" y="93150"/>
                  </a:lnTo>
                  <a:lnTo>
                    <a:pt x="24973" y="95442"/>
                  </a:lnTo>
                  <a:lnTo>
                    <a:pt x="35347" y="101143"/>
                  </a:lnTo>
                  <a:lnTo>
                    <a:pt x="63344" y="108864"/>
                  </a:lnTo>
                  <a:lnTo>
                    <a:pt x="84239" y="120634"/>
                  </a:lnTo>
                  <a:lnTo>
                    <a:pt x="87667" y="121510"/>
                  </a:lnTo>
                  <a:lnTo>
                    <a:pt x="94300" y="128128"/>
                  </a:lnTo>
                  <a:lnTo>
                    <a:pt x="110733" y="151428"/>
                  </a:lnTo>
                  <a:lnTo>
                    <a:pt x="111680" y="154739"/>
                  </a:lnTo>
                  <a:lnTo>
                    <a:pt x="111253" y="158005"/>
                  </a:lnTo>
                  <a:lnTo>
                    <a:pt x="103763" y="176163"/>
                  </a:lnTo>
                  <a:lnTo>
                    <a:pt x="101742" y="177579"/>
                  </a:lnTo>
                  <a:lnTo>
                    <a:pt x="96674" y="180211"/>
                  </a:lnTo>
                  <a:lnTo>
                    <a:pt x="90894" y="184909"/>
                  </a:lnTo>
                  <a:lnTo>
                    <a:pt x="49976" y="189275"/>
                  </a:lnTo>
                  <a:lnTo>
                    <a:pt x="35567" y="188584"/>
                  </a:lnTo>
                  <a:lnTo>
                    <a:pt x="22108" y="184750"/>
                  </a:lnTo>
                  <a:lnTo>
                    <a:pt x="11892" y="176695"/>
                  </a:lnTo>
                  <a:lnTo>
                    <a:pt x="4883" y="167118"/>
                  </a:lnTo>
                  <a:lnTo>
                    <a:pt x="937" y="155777"/>
                  </a:lnTo>
                  <a:lnTo>
                    <a:pt x="14" y="149002"/>
                  </a:lnTo>
                  <a:lnTo>
                    <a:pt x="5248" y="139641"/>
                  </a:lnTo>
                  <a:lnTo>
                    <a:pt x="16746" y="128425"/>
                  </a:lnTo>
                  <a:lnTo>
                    <a:pt x="55800" y="103978"/>
                  </a:lnTo>
                  <a:lnTo>
                    <a:pt x="100336" y="68914"/>
                  </a:lnTo>
                  <a:lnTo>
                    <a:pt x="104749" y="64805"/>
                  </a:lnTo>
                  <a:lnTo>
                    <a:pt x="109653" y="54595"/>
                  </a:lnTo>
                  <a:lnTo>
                    <a:pt x="110960" y="48909"/>
                  </a:lnTo>
                  <a:lnTo>
                    <a:pt x="110773" y="44060"/>
                  </a:lnTo>
                  <a:lnTo>
                    <a:pt x="107744" y="35850"/>
                  </a:lnTo>
                  <a:lnTo>
                    <a:pt x="105454" y="34296"/>
                  </a:lnTo>
                  <a:lnTo>
                    <a:pt x="94525" y="375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099">
              <a:extLst>
                <a:ext uri="{FF2B5EF4-FFF2-40B4-BE49-F238E27FC236}">
                  <a16:creationId xmlns:a16="http://schemas.microsoft.com/office/drawing/2014/main" id="{5B40319C-47CA-6680-1C5B-A9271113DC48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1590675" y="429182"/>
              <a:ext cx="180976" cy="161369"/>
            </a:xfrm>
            <a:custGeom>
              <a:avLst/>
              <a:gdLst/>
              <a:ahLst/>
              <a:cxnLst/>
              <a:rect l="0" t="0" r="0" b="0"/>
              <a:pathLst>
                <a:path w="180976" h="161369">
                  <a:moveTo>
                    <a:pt x="0" y="75643"/>
                  </a:moveTo>
                  <a:lnTo>
                    <a:pt x="0" y="75643"/>
                  </a:lnTo>
                  <a:lnTo>
                    <a:pt x="5057" y="70587"/>
                  </a:lnTo>
                  <a:lnTo>
                    <a:pt x="7539" y="65282"/>
                  </a:lnTo>
                  <a:lnTo>
                    <a:pt x="8201" y="62386"/>
                  </a:lnTo>
                  <a:lnTo>
                    <a:pt x="16890" y="46995"/>
                  </a:lnTo>
                  <a:lnTo>
                    <a:pt x="17610" y="43844"/>
                  </a:lnTo>
                  <a:lnTo>
                    <a:pt x="26400" y="28012"/>
                  </a:lnTo>
                  <a:lnTo>
                    <a:pt x="27124" y="24839"/>
                  </a:lnTo>
                  <a:lnTo>
                    <a:pt x="33575" y="18491"/>
                  </a:lnTo>
                  <a:lnTo>
                    <a:pt x="54963" y="5793"/>
                  </a:lnTo>
                  <a:lnTo>
                    <a:pt x="78512" y="697"/>
                  </a:lnTo>
                  <a:lnTo>
                    <a:pt x="87105" y="0"/>
                  </a:lnTo>
                  <a:lnTo>
                    <a:pt x="102950" y="4665"/>
                  </a:lnTo>
                  <a:lnTo>
                    <a:pt x="106733" y="9274"/>
                  </a:lnTo>
                  <a:lnTo>
                    <a:pt x="110937" y="22862"/>
                  </a:lnTo>
                  <a:lnTo>
                    <a:pt x="109983" y="36663"/>
                  </a:lnTo>
                  <a:lnTo>
                    <a:pt x="100747" y="62769"/>
                  </a:lnTo>
                  <a:lnTo>
                    <a:pt x="74274" y="104172"/>
                  </a:lnTo>
                  <a:lnTo>
                    <a:pt x="46953" y="130383"/>
                  </a:lnTo>
                  <a:lnTo>
                    <a:pt x="10128" y="160798"/>
                  </a:lnTo>
                  <a:lnTo>
                    <a:pt x="57551" y="161318"/>
                  </a:lnTo>
                  <a:lnTo>
                    <a:pt x="100111" y="153822"/>
                  </a:lnTo>
                  <a:lnTo>
                    <a:pt x="144182" y="152104"/>
                  </a:lnTo>
                  <a:lnTo>
                    <a:pt x="172497" y="151877"/>
                  </a:lnTo>
                  <a:lnTo>
                    <a:pt x="175323" y="152924"/>
                  </a:lnTo>
                  <a:lnTo>
                    <a:pt x="180975" y="1613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100">
              <a:extLst>
                <a:ext uri="{FF2B5EF4-FFF2-40B4-BE49-F238E27FC236}">
                  <a16:creationId xmlns:a16="http://schemas.microsoft.com/office/drawing/2014/main" id="{33D2404D-20F7-02BF-7B9E-0BE9C475CBDF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1422931" y="247684"/>
              <a:ext cx="139125" cy="475657"/>
            </a:xfrm>
            <a:custGeom>
              <a:avLst/>
              <a:gdLst/>
              <a:ahLst/>
              <a:cxnLst/>
              <a:rect l="0" t="0" r="0" b="0"/>
              <a:pathLst>
                <a:path w="139125" h="475657">
                  <a:moveTo>
                    <a:pt x="120119" y="9491"/>
                  </a:moveTo>
                  <a:lnTo>
                    <a:pt x="120119" y="9491"/>
                  </a:lnTo>
                  <a:lnTo>
                    <a:pt x="125176" y="9491"/>
                  </a:lnTo>
                  <a:lnTo>
                    <a:pt x="130480" y="6669"/>
                  </a:lnTo>
                  <a:lnTo>
                    <a:pt x="139124" y="0"/>
                  </a:lnTo>
                  <a:lnTo>
                    <a:pt x="129043" y="5033"/>
                  </a:lnTo>
                  <a:lnTo>
                    <a:pt x="88148" y="51424"/>
                  </a:lnTo>
                  <a:lnTo>
                    <a:pt x="65748" y="86448"/>
                  </a:lnTo>
                  <a:lnTo>
                    <a:pt x="45761" y="128997"/>
                  </a:lnTo>
                  <a:lnTo>
                    <a:pt x="32706" y="165668"/>
                  </a:lnTo>
                  <a:lnTo>
                    <a:pt x="18813" y="209439"/>
                  </a:lnTo>
                  <a:lnTo>
                    <a:pt x="5877" y="254931"/>
                  </a:lnTo>
                  <a:lnTo>
                    <a:pt x="1611" y="275209"/>
                  </a:lnTo>
                  <a:lnTo>
                    <a:pt x="1852" y="311275"/>
                  </a:lnTo>
                  <a:lnTo>
                    <a:pt x="0" y="318630"/>
                  </a:lnTo>
                  <a:lnTo>
                    <a:pt x="3585" y="338092"/>
                  </a:lnTo>
                  <a:lnTo>
                    <a:pt x="18078" y="380023"/>
                  </a:lnTo>
                  <a:lnTo>
                    <a:pt x="41875" y="422822"/>
                  </a:lnTo>
                  <a:lnTo>
                    <a:pt x="85183" y="469836"/>
                  </a:lnTo>
                  <a:lnTo>
                    <a:pt x="90985" y="475656"/>
                  </a:lnTo>
                  <a:lnTo>
                    <a:pt x="101069" y="4666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101">
              <a:extLst>
                <a:ext uri="{FF2B5EF4-FFF2-40B4-BE49-F238E27FC236}">
                  <a16:creationId xmlns:a16="http://schemas.microsoft.com/office/drawing/2014/main" id="{60D50973-02B3-AB7B-247A-05741C6BB0F8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1066800" y="381000"/>
              <a:ext cx="238126" cy="233337"/>
            </a:xfrm>
            <a:custGeom>
              <a:avLst/>
              <a:gdLst/>
              <a:ahLst/>
              <a:cxnLst/>
              <a:rect l="0" t="0" r="0" b="0"/>
              <a:pathLst>
                <a:path w="238126" h="233337">
                  <a:moveTo>
                    <a:pt x="0" y="47625"/>
                  </a:moveTo>
                  <a:lnTo>
                    <a:pt x="0" y="47625"/>
                  </a:lnTo>
                  <a:lnTo>
                    <a:pt x="0" y="28694"/>
                  </a:lnTo>
                  <a:lnTo>
                    <a:pt x="23987" y="28575"/>
                  </a:lnTo>
                  <a:lnTo>
                    <a:pt x="29358" y="34219"/>
                  </a:lnTo>
                  <a:lnTo>
                    <a:pt x="35273" y="41667"/>
                  </a:lnTo>
                  <a:lnTo>
                    <a:pt x="43495" y="46918"/>
                  </a:lnTo>
                  <a:lnTo>
                    <a:pt x="55925" y="64775"/>
                  </a:lnTo>
                  <a:lnTo>
                    <a:pt x="69252" y="79635"/>
                  </a:lnTo>
                  <a:lnTo>
                    <a:pt x="102444" y="126150"/>
                  </a:lnTo>
                  <a:lnTo>
                    <a:pt x="133461" y="168934"/>
                  </a:lnTo>
                  <a:lnTo>
                    <a:pt x="177807" y="215753"/>
                  </a:lnTo>
                  <a:lnTo>
                    <a:pt x="187681" y="222890"/>
                  </a:lnTo>
                  <a:lnTo>
                    <a:pt x="191796" y="224793"/>
                  </a:lnTo>
                  <a:lnTo>
                    <a:pt x="194539" y="227121"/>
                  </a:lnTo>
                  <a:lnTo>
                    <a:pt x="197586" y="232529"/>
                  </a:lnTo>
                  <a:lnTo>
                    <a:pt x="199458" y="233336"/>
                  </a:lnTo>
                  <a:lnTo>
                    <a:pt x="201763" y="232815"/>
                  </a:lnTo>
                  <a:lnTo>
                    <a:pt x="204359" y="231410"/>
                  </a:lnTo>
                  <a:lnTo>
                    <a:pt x="206089" y="229415"/>
                  </a:lnTo>
                  <a:lnTo>
                    <a:pt x="208012" y="224376"/>
                  </a:lnTo>
                  <a:lnTo>
                    <a:pt x="209348" y="183045"/>
                  </a:lnTo>
                  <a:lnTo>
                    <a:pt x="206668" y="143488"/>
                  </a:lnTo>
                  <a:lnTo>
                    <a:pt x="204036" y="119864"/>
                  </a:lnTo>
                  <a:lnTo>
                    <a:pt x="205325" y="84629"/>
                  </a:lnTo>
                  <a:lnTo>
                    <a:pt x="203439" y="67246"/>
                  </a:lnTo>
                  <a:lnTo>
                    <a:pt x="208874" y="25729"/>
                  </a:lnTo>
                  <a:lnTo>
                    <a:pt x="209461" y="3806"/>
                  </a:lnTo>
                  <a:lnTo>
                    <a:pt x="210549" y="2538"/>
                  </a:lnTo>
                  <a:lnTo>
                    <a:pt x="214580" y="1128"/>
                  </a:lnTo>
                  <a:lnTo>
                    <a:pt x="2381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102">
              <a:extLst>
                <a:ext uri="{FF2B5EF4-FFF2-40B4-BE49-F238E27FC236}">
                  <a16:creationId xmlns:a16="http://schemas.microsoft.com/office/drawing/2014/main" id="{39EC3B41-014E-75B9-BDDD-4D1281EDAB9D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1076325" y="404635"/>
              <a:ext cx="9526" cy="207301"/>
            </a:xfrm>
            <a:custGeom>
              <a:avLst/>
              <a:gdLst/>
              <a:ahLst/>
              <a:cxnLst/>
              <a:rect l="0" t="0" r="0" b="0"/>
              <a:pathLst>
                <a:path w="9526" h="207301">
                  <a:moveTo>
                    <a:pt x="0" y="14465"/>
                  </a:moveTo>
                  <a:lnTo>
                    <a:pt x="0" y="14465"/>
                  </a:lnTo>
                  <a:lnTo>
                    <a:pt x="9132" y="5332"/>
                  </a:lnTo>
                  <a:lnTo>
                    <a:pt x="9408" y="0"/>
                  </a:lnTo>
                  <a:lnTo>
                    <a:pt x="9515" y="22332"/>
                  </a:lnTo>
                  <a:lnTo>
                    <a:pt x="392" y="69803"/>
                  </a:lnTo>
                  <a:lnTo>
                    <a:pt x="77" y="108260"/>
                  </a:lnTo>
                  <a:lnTo>
                    <a:pt x="15" y="150350"/>
                  </a:lnTo>
                  <a:lnTo>
                    <a:pt x="1060" y="195382"/>
                  </a:lnTo>
                  <a:lnTo>
                    <a:pt x="5057" y="205292"/>
                  </a:lnTo>
                  <a:lnTo>
                    <a:pt x="6547" y="207300"/>
                  </a:lnTo>
                  <a:lnTo>
                    <a:pt x="9525" y="2049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103">
              <a:extLst>
                <a:ext uri="{FF2B5EF4-FFF2-40B4-BE49-F238E27FC236}">
                  <a16:creationId xmlns:a16="http://schemas.microsoft.com/office/drawing/2014/main" id="{AD20C8ED-6C20-BEC6-CE74-A0D8E9FA5356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657225" y="468234"/>
              <a:ext cx="219076" cy="93742"/>
            </a:xfrm>
            <a:custGeom>
              <a:avLst/>
              <a:gdLst/>
              <a:ahLst/>
              <a:cxnLst/>
              <a:rect l="0" t="0" r="0" b="0"/>
              <a:pathLst>
                <a:path w="219076" h="93742">
                  <a:moveTo>
                    <a:pt x="0" y="93741"/>
                  </a:moveTo>
                  <a:lnTo>
                    <a:pt x="0" y="93741"/>
                  </a:lnTo>
                  <a:lnTo>
                    <a:pt x="5057" y="93741"/>
                  </a:lnTo>
                  <a:lnTo>
                    <a:pt x="5488" y="92683"/>
                  </a:lnTo>
                  <a:lnTo>
                    <a:pt x="932" y="85540"/>
                  </a:lnTo>
                  <a:lnTo>
                    <a:pt x="1679" y="85099"/>
                  </a:lnTo>
                  <a:lnTo>
                    <a:pt x="5332" y="84608"/>
                  </a:lnTo>
                  <a:lnTo>
                    <a:pt x="5672" y="82361"/>
                  </a:lnTo>
                  <a:lnTo>
                    <a:pt x="3209" y="70143"/>
                  </a:lnTo>
                  <a:lnTo>
                    <a:pt x="6012" y="62792"/>
                  </a:lnTo>
                  <a:lnTo>
                    <a:pt x="13608" y="55997"/>
                  </a:lnTo>
                  <a:lnTo>
                    <a:pt x="50784" y="31313"/>
                  </a:lnTo>
                  <a:lnTo>
                    <a:pt x="62554" y="27266"/>
                  </a:lnTo>
                  <a:lnTo>
                    <a:pt x="72745" y="20893"/>
                  </a:lnTo>
                  <a:lnTo>
                    <a:pt x="85157" y="17672"/>
                  </a:lnTo>
                  <a:lnTo>
                    <a:pt x="99899" y="31734"/>
                  </a:lnTo>
                  <a:lnTo>
                    <a:pt x="102608" y="37254"/>
                  </a:lnTo>
                  <a:lnTo>
                    <a:pt x="103330" y="40208"/>
                  </a:lnTo>
                  <a:lnTo>
                    <a:pt x="112124" y="55699"/>
                  </a:lnTo>
                  <a:lnTo>
                    <a:pt x="112849" y="58855"/>
                  </a:lnTo>
                  <a:lnTo>
                    <a:pt x="118927" y="68353"/>
                  </a:lnTo>
                  <a:lnTo>
                    <a:pt x="124470" y="71874"/>
                  </a:lnTo>
                  <a:lnTo>
                    <a:pt x="154289" y="82727"/>
                  </a:lnTo>
                  <a:lnTo>
                    <a:pt x="164175" y="80732"/>
                  </a:lnTo>
                  <a:lnTo>
                    <a:pt x="178820" y="73659"/>
                  </a:lnTo>
                  <a:lnTo>
                    <a:pt x="193249" y="61787"/>
                  </a:lnTo>
                  <a:lnTo>
                    <a:pt x="197014" y="49906"/>
                  </a:lnTo>
                  <a:lnTo>
                    <a:pt x="199745" y="36159"/>
                  </a:lnTo>
                  <a:lnTo>
                    <a:pt x="209105" y="10128"/>
                  </a:lnTo>
                  <a:lnTo>
                    <a:pt x="209419" y="3585"/>
                  </a:lnTo>
                  <a:lnTo>
                    <a:pt x="210521" y="1887"/>
                  </a:lnTo>
                  <a:lnTo>
                    <a:pt x="212314" y="755"/>
                  </a:lnTo>
                  <a:lnTo>
                    <a:pt x="214567" y="0"/>
                  </a:lnTo>
                  <a:lnTo>
                    <a:pt x="216070" y="556"/>
                  </a:lnTo>
                  <a:lnTo>
                    <a:pt x="219075" y="80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104">
              <a:extLst>
                <a:ext uri="{FF2B5EF4-FFF2-40B4-BE49-F238E27FC236}">
                  <a16:creationId xmlns:a16="http://schemas.microsoft.com/office/drawing/2014/main" id="{4BEB95C3-2BAF-8C2A-80F9-6975E6E3AEC5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238137" y="352425"/>
              <a:ext cx="209539" cy="209551"/>
            </a:xfrm>
            <a:custGeom>
              <a:avLst/>
              <a:gdLst/>
              <a:ahLst/>
              <a:cxnLst/>
              <a:rect l="0" t="0" r="0" b="0"/>
              <a:pathLst>
                <a:path w="209539" h="209551">
                  <a:moveTo>
                    <a:pt x="209538" y="0"/>
                  </a:moveTo>
                  <a:lnTo>
                    <a:pt x="209538" y="0"/>
                  </a:lnTo>
                  <a:lnTo>
                    <a:pt x="204482" y="0"/>
                  </a:lnTo>
                  <a:lnTo>
                    <a:pt x="199177" y="5644"/>
                  </a:lnTo>
                  <a:lnTo>
                    <a:pt x="196281" y="10113"/>
                  </a:lnTo>
                  <a:lnTo>
                    <a:pt x="152628" y="44240"/>
                  </a:lnTo>
                  <a:lnTo>
                    <a:pt x="112399" y="88258"/>
                  </a:lnTo>
                  <a:lnTo>
                    <a:pt x="73126" y="134435"/>
                  </a:lnTo>
                  <a:lnTo>
                    <a:pt x="50458" y="154182"/>
                  </a:lnTo>
                  <a:lnTo>
                    <a:pt x="7723" y="201777"/>
                  </a:lnTo>
                  <a:lnTo>
                    <a:pt x="441" y="209095"/>
                  </a:lnTo>
                  <a:lnTo>
                    <a:pt x="0" y="200405"/>
                  </a:lnTo>
                  <a:lnTo>
                    <a:pt x="9513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105">
              <a:extLst>
                <a:ext uri="{FF2B5EF4-FFF2-40B4-BE49-F238E27FC236}">
                  <a16:creationId xmlns:a16="http://schemas.microsoft.com/office/drawing/2014/main" id="{CE3E9842-EED6-B6E6-2AB2-CD872D423026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228600" y="342900"/>
              <a:ext cx="219076" cy="266701"/>
            </a:xfrm>
            <a:custGeom>
              <a:avLst/>
              <a:gdLst/>
              <a:ahLst/>
              <a:cxnLst/>
              <a:rect l="0" t="0" r="0" b="0"/>
              <a:pathLst>
                <a:path w="219076" h="266701">
                  <a:moveTo>
                    <a:pt x="9525" y="0"/>
                  </a:moveTo>
                  <a:lnTo>
                    <a:pt x="9525" y="0"/>
                  </a:lnTo>
                  <a:lnTo>
                    <a:pt x="1324" y="0"/>
                  </a:lnTo>
                  <a:lnTo>
                    <a:pt x="9167" y="0"/>
                  </a:lnTo>
                  <a:lnTo>
                    <a:pt x="1293" y="0"/>
                  </a:lnTo>
                  <a:lnTo>
                    <a:pt x="5743" y="0"/>
                  </a:lnTo>
                  <a:lnTo>
                    <a:pt x="965" y="0"/>
                  </a:lnTo>
                  <a:lnTo>
                    <a:pt x="8286" y="0"/>
                  </a:lnTo>
                  <a:lnTo>
                    <a:pt x="1215" y="0"/>
                  </a:lnTo>
                  <a:lnTo>
                    <a:pt x="5728" y="0"/>
                  </a:lnTo>
                  <a:lnTo>
                    <a:pt x="0" y="0"/>
                  </a:lnTo>
                  <a:lnTo>
                    <a:pt x="5056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9133" y="8201"/>
                  </a:lnTo>
                  <a:lnTo>
                    <a:pt x="47645" y="55181"/>
                  </a:lnTo>
                  <a:lnTo>
                    <a:pt x="83740" y="102149"/>
                  </a:lnTo>
                  <a:lnTo>
                    <a:pt x="98033" y="122013"/>
                  </a:lnTo>
                  <a:lnTo>
                    <a:pt x="127173" y="164121"/>
                  </a:lnTo>
                  <a:lnTo>
                    <a:pt x="164695" y="208890"/>
                  </a:lnTo>
                  <a:lnTo>
                    <a:pt x="174798" y="216665"/>
                  </a:lnTo>
                  <a:lnTo>
                    <a:pt x="219075" y="266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SMARTInkShape-Group184">
            <a:extLst>
              <a:ext uri="{FF2B5EF4-FFF2-40B4-BE49-F238E27FC236}">
                <a16:creationId xmlns:a16="http://schemas.microsoft.com/office/drawing/2014/main" id="{5FD9A171-7B92-371D-032F-BD7714639EC9}"/>
              </a:ext>
            </a:extLst>
          </p:cNvPr>
          <p:cNvGrpSpPr/>
          <p:nvPr/>
        </p:nvGrpSpPr>
        <p:grpSpPr>
          <a:xfrm>
            <a:off x="2220041" y="306124"/>
            <a:ext cx="541614" cy="379677"/>
            <a:chOff x="2220041" y="306124"/>
            <a:chExt cx="541614" cy="379677"/>
          </a:xfrm>
        </p:grpSpPr>
        <p:sp>
          <p:nvSpPr>
            <p:cNvPr id="14" name="SMARTInkShape-1106">
              <a:extLst>
                <a:ext uri="{FF2B5EF4-FFF2-40B4-BE49-F238E27FC236}">
                  <a16:creationId xmlns:a16="http://schemas.microsoft.com/office/drawing/2014/main" id="{9C5AE985-4188-43FA-05FF-D3A126A16E14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2638425" y="306124"/>
              <a:ext cx="123230" cy="379677"/>
            </a:xfrm>
            <a:custGeom>
              <a:avLst/>
              <a:gdLst/>
              <a:ahLst/>
              <a:cxnLst/>
              <a:rect l="0" t="0" r="0" b="0"/>
              <a:pathLst>
                <a:path w="123230" h="379677">
                  <a:moveTo>
                    <a:pt x="9525" y="8201"/>
                  </a:moveTo>
                  <a:lnTo>
                    <a:pt x="9525" y="8201"/>
                  </a:lnTo>
                  <a:lnTo>
                    <a:pt x="9525" y="3145"/>
                  </a:lnTo>
                  <a:lnTo>
                    <a:pt x="10583" y="1655"/>
                  </a:lnTo>
                  <a:lnTo>
                    <a:pt x="12347" y="662"/>
                  </a:lnTo>
                  <a:lnTo>
                    <a:pt x="14581" y="0"/>
                  </a:lnTo>
                  <a:lnTo>
                    <a:pt x="27839" y="4125"/>
                  </a:lnTo>
                  <a:lnTo>
                    <a:pt x="45173" y="22163"/>
                  </a:lnTo>
                  <a:lnTo>
                    <a:pt x="68935" y="62190"/>
                  </a:lnTo>
                  <a:lnTo>
                    <a:pt x="93418" y="104498"/>
                  </a:lnTo>
                  <a:lnTo>
                    <a:pt x="113641" y="143675"/>
                  </a:lnTo>
                  <a:lnTo>
                    <a:pt x="120807" y="167933"/>
                  </a:lnTo>
                  <a:lnTo>
                    <a:pt x="123229" y="210262"/>
                  </a:lnTo>
                  <a:lnTo>
                    <a:pt x="113535" y="254220"/>
                  </a:lnTo>
                  <a:lnTo>
                    <a:pt x="92745" y="299276"/>
                  </a:lnTo>
                  <a:lnTo>
                    <a:pt x="80378" y="319601"/>
                  </a:lnTo>
                  <a:lnTo>
                    <a:pt x="36768" y="361149"/>
                  </a:lnTo>
                  <a:lnTo>
                    <a:pt x="9819" y="377163"/>
                  </a:lnTo>
                  <a:lnTo>
                    <a:pt x="0" y="3796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107">
              <a:extLst>
                <a:ext uri="{FF2B5EF4-FFF2-40B4-BE49-F238E27FC236}">
                  <a16:creationId xmlns:a16="http://schemas.microsoft.com/office/drawing/2014/main" id="{98C2BD46-AFD7-865E-474C-C3A33A15F4C6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2543175" y="411600"/>
              <a:ext cx="123826" cy="26551"/>
            </a:xfrm>
            <a:custGeom>
              <a:avLst/>
              <a:gdLst/>
              <a:ahLst/>
              <a:cxnLst/>
              <a:rect l="0" t="0" r="0" b="0"/>
              <a:pathLst>
                <a:path w="123826" h="26551">
                  <a:moveTo>
                    <a:pt x="0" y="26550"/>
                  </a:moveTo>
                  <a:lnTo>
                    <a:pt x="0" y="26550"/>
                  </a:lnTo>
                  <a:lnTo>
                    <a:pt x="5056" y="26550"/>
                  </a:lnTo>
                  <a:lnTo>
                    <a:pt x="51044" y="12361"/>
                  </a:lnTo>
                  <a:lnTo>
                    <a:pt x="98547" y="151"/>
                  </a:lnTo>
                  <a:lnTo>
                    <a:pt x="112590" y="0"/>
                  </a:lnTo>
                  <a:lnTo>
                    <a:pt x="123825" y="7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108">
              <a:extLst>
                <a:ext uri="{FF2B5EF4-FFF2-40B4-BE49-F238E27FC236}">
                  <a16:creationId xmlns:a16="http://schemas.microsoft.com/office/drawing/2014/main" id="{7B7D796A-0F02-1566-AE1F-C8C0905E0A22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2525483" y="438163"/>
              <a:ext cx="93370" cy="123799"/>
            </a:xfrm>
            <a:custGeom>
              <a:avLst/>
              <a:gdLst/>
              <a:ahLst/>
              <a:cxnLst/>
              <a:rect l="0" t="0" r="0" b="0"/>
              <a:pathLst>
                <a:path w="93370" h="123799">
                  <a:moveTo>
                    <a:pt x="8167" y="19037"/>
                  </a:moveTo>
                  <a:lnTo>
                    <a:pt x="8167" y="19037"/>
                  </a:lnTo>
                  <a:lnTo>
                    <a:pt x="8167" y="13981"/>
                  </a:lnTo>
                  <a:lnTo>
                    <a:pt x="10989" y="8676"/>
                  </a:lnTo>
                  <a:lnTo>
                    <a:pt x="17682" y="0"/>
                  </a:lnTo>
                  <a:lnTo>
                    <a:pt x="12632" y="5047"/>
                  </a:lnTo>
                  <a:lnTo>
                    <a:pt x="10152" y="10350"/>
                  </a:lnTo>
                  <a:lnTo>
                    <a:pt x="7370" y="25497"/>
                  </a:lnTo>
                  <a:lnTo>
                    <a:pt x="680" y="38109"/>
                  </a:lnTo>
                  <a:lnTo>
                    <a:pt x="0" y="41277"/>
                  </a:lnTo>
                  <a:lnTo>
                    <a:pt x="606" y="43388"/>
                  </a:lnTo>
                  <a:lnTo>
                    <a:pt x="2068" y="44796"/>
                  </a:lnTo>
                  <a:lnTo>
                    <a:pt x="6962" y="47056"/>
                  </a:lnTo>
                  <a:lnTo>
                    <a:pt x="17923" y="47447"/>
                  </a:lnTo>
                  <a:lnTo>
                    <a:pt x="25909" y="44716"/>
                  </a:lnTo>
                  <a:lnTo>
                    <a:pt x="32986" y="41033"/>
                  </a:lnTo>
                  <a:lnTo>
                    <a:pt x="46020" y="38346"/>
                  </a:lnTo>
                  <a:lnTo>
                    <a:pt x="59352" y="38121"/>
                  </a:lnTo>
                  <a:lnTo>
                    <a:pt x="65489" y="40924"/>
                  </a:lnTo>
                  <a:lnTo>
                    <a:pt x="72995" y="46291"/>
                  </a:lnTo>
                  <a:lnTo>
                    <a:pt x="91246" y="75795"/>
                  </a:lnTo>
                  <a:lnTo>
                    <a:pt x="93369" y="88810"/>
                  </a:lnTo>
                  <a:lnTo>
                    <a:pt x="90837" y="95203"/>
                  </a:lnTo>
                  <a:lnTo>
                    <a:pt x="85645" y="102874"/>
                  </a:lnTo>
                  <a:lnTo>
                    <a:pt x="49733" y="122047"/>
                  </a:lnTo>
                  <a:lnTo>
                    <a:pt x="36362" y="123580"/>
                  </a:lnTo>
                  <a:lnTo>
                    <a:pt x="19551" y="123798"/>
                  </a:lnTo>
                  <a:lnTo>
                    <a:pt x="8167" y="1142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109">
              <a:extLst>
                <a:ext uri="{FF2B5EF4-FFF2-40B4-BE49-F238E27FC236}">
                  <a16:creationId xmlns:a16="http://schemas.microsoft.com/office/drawing/2014/main" id="{405DA4AA-DD61-6237-5019-FD54FF21EA68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2438400" y="581025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3994"/>
                  </a:lnTo>
                  <a:lnTo>
                    <a:pt x="7539" y="8689"/>
                  </a:lnTo>
                  <a:lnTo>
                    <a:pt x="8201" y="5792"/>
                  </a:lnTo>
                  <a:lnTo>
                    <a:pt x="9701" y="3862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110">
              <a:extLst>
                <a:ext uri="{FF2B5EF4-FFF2-40B4-BE49-F238E27FC236}">
                  <a16:creationId xmlns:a16="http://schemas.microsoft.com/office/drawing/2014/main" id="{CEB70F64-C8BB-1D78-4C5D-38BE4E3FF03D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2220041" y="413899"/>
              <a:ext cx="142160" cy="167127"/>
            </a:xfrm>
            <a:custGeom>
              <a:avLst/>
              <a:gdLst/>
              <a:ahLst/>
              <a:cxnLst/>
              <a:rect l="0" t="0" r="0" b="0"/>
              <a:pathLst>
                <a:path w="142160" h="167127">
                  <a:moveTo>
                    <a:pt x="8809" y="43301"/>
                  </a:moveTo>
                  <a:lnTo>
                    <a:pt x="8809" y="43301"/>
                  </a:lnTo>
                  <a:lnTo>
                    <a:pt x="8809" y="34168"/>
                  </a:lnTo>
                  <a:lnTo>
                    <a:pt x="13865" y="33892"/>
                  </a:lnTo>
                  <a:lnTo>
                    <a:pt x="15355" y="32795"/>
                  </a:lnTo>
                  <a:lnTo>
                    <a:pt x="17942" y="25585"/>
                  </a:lnTo>
                  <a:lnTo>
                    <a:pt x="18218" y="19590"/>
                  </a:lnTo>
                  <a:lnTo>
                    <a:pt x="19315" y="17969"/>
                  </a:lnTo>
                  <a:lnTo>
                    <a:pt x="21104" y="16888"/>
                  </a:lnTo>
                  <a:lnTo>
                    <a:pt x="23356" y="16167"/>
                  </a:lnTo>
                  <a:lnTo>
                    <a:pt x="35632" y="8465"/>
                  </a:lnTo>
                  <a:lnTo>
                    <a:pt x="50388" y="5110"/>
                  </a:lnTo>
                  <a:lnTo>
                    <a:pt x="58333" y="574"/>
                  </a:lnTo>
                  <a:lnTo>
                    <a:pt x="61933" y="0"/>
                  </a:lnTo>
                  <a:lnTo>
                    <a:pt x="65392" y="675"/>
                  </a:lnTo>
                  <a:lnTo>
                    <a:pt x="75316" y="6682"/>
                  </a:lnTo>
                  <a:lnTo>
                    <a:pt x="81759" y="13268"/>
                  </a:lnTo>
                  <a:lnTo>
                    <a:pt x="88151" y="23250"/>
                  </a:lnTo>
                  <a:lnTo>
                    <a:pt x="92643" y="40770"/>
                  </a:lnTo>
                  <a:lnTo>
                    <a:pt x="88917" y="64423"/>
                  </a:lnTo>
                  <a:lnTo>
                    <a:pt x="65836" y="106355"/>
                  </a:lnTo>
                  <a:lnTo>
                    <a:pt x="33641" y="140907"/>
                  </a:lnTo>
                  <a:lnTo>
                    <a:pt x="0" y="166522"/>
                  </a:lnTo>
                  <a:lnTo>
                    <a:pt x="42733" y="167116"/>
                  </a:lnTo>
                  <a:lnTo>
                    <a:pt x="76541" y="164302"/>
                  </a:lnTo>
                  <a:lnTo>
                    <a:pt x="103680" y="158925"/>
                  </a:lnTo>
                  <a:lnTo>
                    <a:pt x="142159" y="1671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SMARTInkShape-Group185">
            <a:extLst>
              <a:ext uri="{FF2B5EF4-FFF2-40B4-BE49-F238E27FC236}">
                <a16:creationId xmlns:a16="http://schemas.microsoft.com/office/drawing/2014/main" id="{39CC136E-5ADE-5AA0-76CF-A2DABDB2AE98}"/>
              </a:ext>
            </a:extLst>
          </p:cNvPr>
          <p:cNvGrpSpPr/>
          <p:nvPr/>
        </p:nvGrpSpPr>
        <p:grpSpPr>
          <a:xfrm>
            <a:off x="342934" y="3630513"/>
            <a:ext cx="190467" cy="227113"/>
            <a:chOff x="342934" y="3630513"/>
            <a:chExt cx="190467" cy="227113"/>
          </a:xfrm>
        </p:grpSpPr>
        <p:sp>
          <p:nvSpPr>
            <p:cNvPr id="20" name="SMARTInkShape-1111">
              <a:extLst>
                <a:ext uri="{FF2B5EF4-FFF2-40B4-BE49-F238E27FC236}">
                  <a16:creationId xmlns:a16="http://schemas.microsoft.com/office/drawing/2014/main" id="{9FA295C6-8F67-4F9C-55D6-3868FA24DD85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371527" y="3630513"/>
              <a:ext cx="152349" cy="226890"/>
            </a:xfrm>
            <a:custGeom>
              <a:avLst/>
              <a:gdLst/>
              <a:ahLst/>
              <a:cxnLst/>
              <a:rect l="0" t="0" r="0" b="0"/>
              <a:pathLst>
                <a:path w="152349" h="226890">
                  <a:moveTo>
                    <a:pt x="152348" y="46137"/>
                  </a:moveTo>
                  <a:lnTo>
                    <a:pt x="152348" y="46137"/>
                  </a:lnTo>
                  <a:lnTo>
                    <a:pt x="152348" y="0"/>
                  </a:lnTo>
                  <a:lnTo>
                    <a:pt x="149526" y="1996"/>
                  </a:lnTo>
                  <a:lnTo>
                    <a:pt x="139165" y="14714"/>
                  </a:lnTo>
                  <a:lnTo>
                    <a:pt x="103215" y="61845"/>
                  </a:lnTo>
                  <a:lnTo>
                    <a:pt x="77588" y="108298"/>
                  </a:lnTo>
                  <a:lnTo>
                    <a:pt x="50167" y="153466"/>
                  </a:lnTo>
                  <a:lnTo>
                    <a:pt x="21212" y="196775"/>
                  </a:lnTo>
                  <a:lnTo>
                    <a:pt x="125" y="226889"/>
                  </a:lnTo>
                  <a:lnTo>
                    <a:pt x="0" y="221989"/>
                  </a:lnTo>
                  <a:lnTo>
                    <a:pt x="1041" y="220522"/>
                  </a:lnTo>
                  <a:lnTo>
                    <a:pt x="9473" y="2175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112">
              <a:extLst>
                <a:ext uri="{FF2B5EF4-FFF2-40B4-BE49-F238E27FC236}">
                  <a16:creationId xmlns:a16="http://schemas.microsoft.com/office/drawing/2014/main" id="{617EF843-7D70-5701-2D2F-1E30F24AD709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342934" y="3648078"/>
              <a:ext cx="190467" cy="209548"/>
            </a:xfrm>
            <a:custGeom>
              <a:avLst/>
              <a:gdLst/>
              <a:ahLst/>
              <a:cxnLst/>
              <a:rect l="0" t="0" r="0" b="0"/>
              <a:pathLst>
                <a:path w="190467" h="209548">
                  <a:moveTo>
                    <a:pt x="9491" y="19047"/>
                  </a:moveTo>
                  <a:lnTo>
                    <a:pt x="9491" y="19047"/>
                  </a:lnTo>
                  <a:lnTo>
                    <a:pt x="9491" y="9915"/>
                  </a:lnTo>
                  <a:lnTo>
                    <a:pt x="4435" y="9639"/>
                  </a:lnTo>
                  <a:lnTo>
                    <a:pt x="2945" y="8541"/>
                  </a:lnTo>
                  <a:lnTo>
                    <a:pt x="0" y="114"/>
                  </a:lnTo>
                  <a:lnTo>
                    <a:pt x="9100" y="0"/>
                  </a:lnTo>
                  <a:lnTo>
                    <a:pt x="17018" y="6543"/>
                  </a:lnTo>
                  <a:lnTo>
                    <a:pt x="25715" y="9698"/>
                  </a:lnTo>
                  <a:lnTo>
                    <a:pt x="31871" y="14186"/>
                  </a:lnTo>
                  <a:lnTo>
                    <a:pt x="35313" y="19709"/>
                  </a:lnTo>
                  <a:lnTo>
                    <a:pt x="36231" y="22663"/>
                  </a:lnTo>
                  <a:lnTo>
                    <a:pt x="79094" y="67265"/>
                  </a:lnTo>
                  <a:lnTo>
                    <a:pt x="116237" y="111324"/>
                  </a:lnTo>
                  <a:lnTo>
                    <a:pt x="126784" y="120384"/>
                  </a:lnTo>
                  <a:lnTo>
                    <a:pt x="147838" y="148223"/>
                  </a:lnTo>
                  <a:lnTo>
                    <a:pt x="153141" y="159510"/>
                  </a:lnTo>
                  <a:lnTo>
                    <a:pt x="190466" y="2095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SMARTInkShape-1113">
            <a:extLst>
              <a:ext uri="{FF2B5EF4-FFF2-40B4-BE49-F238E27FC236}">
                <a16:creationId xmlns:a16="http://schemas.microsoft.com/office/drawing/2014/main" id="{617E8128-9905-6DB7-F5D8-5387D497246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38225" y="5162550"/>
            <a:ext cx="3114676" cy="133351"/>
          </a:xfrm>
          <a:custGeom>
            <a:avLst/>
            <a:gdLst/>
            <a:ahLst/>
            <a:cxnLst/>
            <a:rect l="0" t="0" r="0" b="0"/>
            <a:pathLst>
              <a:path w="3114676" h="133351">
                <a:moveTo>
                  <a:pt x="0" y="9525"/>
                </a:moveTo>
                <a:lnTo>
                  <a:pt x="0" y="9525"/>
                </a:lnTo>
                <a:lnTo>
                  <a:pt x="0" y="10"/>
                </a:lnTo>
                <a:lnTo>
                  <a:pt x="8201" y="0"/>
                </a:lnTo>
                <a:lnTo>
                  <a:pt x="14189" y="5056"/>
                </a:lnTo>
                <a:lnTo>
                  <a:pt x="22534" y="7539"/>
                </a:lnTo>
                <a:lnTo>
                  <a:pt x="64995" y="9350"/>
                </a:lnTo>
                <a:lnTo>
                  <a:pt x="106866" y="9502"/>
                </a:lnTo>
                <a:lnTo>
                  <a:pt x="147796" y="12342"/>
                </a:lnTo>
                <a:lnTo>
                  <a:pt x="178552" y="17063"/>
                </a:lnTo>
                <a:lnTo>
                  <a:pt x="224001" y="18461"/>
                </a:lnTo>
                <a:lnTo>
                  <a:pt x="259365" y="18788"/>
                </a:lnTo>
                <a:lnTo>
                  <a:pt x="296248" y="18934"/>
                </a:lnTo>
                <a:lnTo>
                  <a:pt x="337544" y="19016"/>
                </a:lnTo>
                <a:lnTo>
                  <a:pt x="385057" y="19040"/>
                </a:lnTo>
                <a:lnTo>
                  <a:pt x="429239" y="19047"/>
                </a:lnTo>
                <a:lnTo>
                  <a:pt x="475548" y="25595"/>
                </a:lnTo>
                <a:lnTo>
                  <a:pt x="515083" y="27692"/>
                </a:lnTo>
                <a:lnTo>
                  <a:pt x="552070" y="28183"/>
                </a:lnTo>
                <a:lnTo>
                  <a:pt x="593203" y="31223"/>
                </a:lnTo>
                <a:lnTo>
                  <a:pt x="636179" y="35044"/>
                </a:lnTo>
                <a:lnTo>
                  <a:pt x="679974" y="36742"/>
                </a:lnTo>
                <a:lnTo>
                  <a:pt x="715666" y="37496"/>
                </a:lnTo>
                <a:lnTo>
                  <a:pt x="756738" y="40743"/>
                </a:lnTo>
                <a:lnTo>
                  <a:pt x="799061" y="46266"/>
                </a:lnTo>
                <a:lnTo>
                  <a:pt x="845599" y="47357"/>
                </a:lnTo>
                <a:lnTo>
                  <a:pt x="886136" y="48604"/>
                </a:lnTo>
                <a:lnTo>
                  <a:pt x="923358" y="52646"/>
                </a:lnTo>
                <a:lnTo>
                  <a:pt x="965738" y="55816"/>
                </a:lnTo>
                <a:lnTo>
                  <a:pt x="999305" y="56557"/>
                </a:lnTo>
                <a:lnTo>
                  <a:pt x="1037861" y="56886"/>
                </a:lnTo>
                <a:lnTo>
                  <a:pt x="1076163" y="57033"/>
                </a:lnTo>
                <a:lnTo>
                  <a:pt x="1117175" y="59920"/>
                </a:lnTo>
                <a:lnTo>
                  <a:pt x="1155864" y="63672"/>
                </a:lnTo>
                <a:lnTo>
                  <a:pt x="1196553" y="65786"/>
                </a:lnTo>
                <a:lnTo>
                  <a:pt x="1233892" y="66411"/>
                </a:lnTo>
                <a:lnTo>
                  <a:pt x="1278312" y="66623"/>
                </a:lnTo>
                <a:lnTo>
                  <a:pt x="1322481" y="66665"/>
                </a:lnTo>
                <a:lnTo>
                  <a:pt x="1357164" y="66672"/>
                </a:lnTo>
                <a:lnTo>
                  <a:pt x="1390231" y="66674"/>
                </a:lnTo>
                <a:lnTo>
                  <a:pt x="1426447" y="66675"/>
                </a:lnTo>
                <a:lnTo>
                  <a:pt x="1469578" y="66675"/>
                </a:lnTo>
                <a:lnTo>
                  <a:pt x="1515955" y="66675"/>
                </a:lnTo>
                <a:lnTo>
                  <a:pt x="1553013" y="69497"/>
                </a:lnTo>
                <a:lnTo>
                  <a:pt x="1590805" y="74214"/>
                </a:lnTo>
                <a:lnTo>
                  <a:pt x="1637280" y="75612"/>
                </a:lnTo>
                <a:lnTo>
                  <a:pt x="1673830" y="75938"/>
                </a:lnTo>
                <a:lnTo>
                  <a:pt x="1718207" y="76122"/>
                </a:lnTo>
                <a:lnTo>
                  <a:pt x="1758167" y="76177"/>
                </a:lnTo>
                <a:lnTo>
                  <a:pt x="1796818" y="76193"/>
                </a:lnTo>
                <a:lnTo>
                  <a:pt x="1838256" y="76198"/>
                </a:lnTo>
                <a:lnTo>
                  <a:pt x="1875689" y="76200"/>
                </a:lnTo>
                <a:lnTo>
                  <a:pt x="1923244" y="76200"/>
                </a:lnTo>
                <a:lnTo>
                  <a:pt x="1964145" y="76200"/>
                </a:lnTo>
                <a:lnTo>
                  <a:pt x="2003075" y="76200"/>
                </a:lnTo>
                <a:lnTo>
                  <a:pt x="2041421" y="76200"/>
                </a:lnTo>
                <a:lnTo>
                  <a:pt x="2079594" y="76200"/>
                </a:lnTo>
                <a:lnTo>
                  <a:pt x="2122773" y="81256"/>
                </a:lnTo>
                <a:lnTo>
                  <a:pt x="2164024" y="84401"/>
                </a:lnTo>
                <a:lnTo>
                  <a:pt x="2203057" y="85333"/>
                </a:lnTo>
                <a:lnTo>
                  <a:pt x="2241433" y="85609"/>
                </a:lnTo>
                <a:lnTo>
                  <a:pt x="2284672" y="85691"/>
                </a:lnTo>
                <a:lnTo>
                  <a:pt x="2325941" y="85715"/>
                </a:lnTo>
                <a:lnTo>
                  <a:pt x="2364980" y="85722"/>
                </a:lnTo>
                <a:lnTo>
                  <a:pt x="2408414" y="90781"/>
                </a:lnTo>
                <a:lnTo>
                  <a:pt x="2449741" y="93926"/>
                </a:lnTo>
                <a:lnTo>
                  <a:pt x="2493854" y="94858"/>
                </a:lnTo>
                <a:lnTo>
                  <a:pt x="2535381" y="100190"/>
                </a:lnTo>
                <a:lnTo>
                  <a:pt x="2579554" y="103417"/>
                </a:lnTo>
                <a:lnTo>
                  <a:pt x="2621099" y="104372"/>
                </a:lnTo>
                <a:lnTo>
                  <a:pt x="2660220" y="104656"/>
                </a:lnTo>
                <a:lnTo>
                  <a:pt x="2698622" y="109796"/>
                </a:lnTo>
                <a:lnTo>
                  <a:pt x="2736812" y="112966"/>
                </a:lnTo>
                <a:lnTo>
                  <a:pt x="2774939" y="113905"/>
                </a:lnTo>
                <a:lnTo>
                  <a:pt x="2813047" y="114183"/>
                </a:lnTo>
                <a:lnTo>
                  <a:pt x="2851149" y="119322"/>
                </a:lnTo>
                <a:lnTo>
                  <a:pt x="2885017" y="121824"/>
                </a:lnTo>
                <a:lnTo>
                  <a:pt x="2922646" y="122936"/>
                </a:lnTo>
                <a:lnTo>
                  <a:pt x="2957010" y="123430"/>
                </a:lnTo>
                <a:lnTo>
                  <a:pt x="2989921" y="123649"/>
                </a:lnTo>
                <a:lnTo>
                  <a:pt x="3035377" y="126595"/>
                </a:lnTo>
                <a:lnTo>
                  <a:pt x="3078550" y="132016"/>
                </a:lnTo>
                <a:lnTo>
                  <a:pt x="3114675" y="1333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SMARTInkShape-Group187">
            <a:extLst>
              <a:ext uri="{FF2B5EF4-FFF2-40B4-BE49-F238E27FC236}">
                <a16:creationId xmlns:a16="http://schemas.microsoft.com/office/drawing/2014/main" id="{CBF29E61-41CB-05D4-BE0D-44CB08AA8444}"/>
              </a:ext>
            </a:extLst>
          </p:cNvPr>
          <p:cNvGrpSpPr/>
          <p:nvPr/>
        </p:nvGrpSpPr>
        <p:grpSpPr>
          <a:xfrm>
            <a:off x="1209675" y="3324225"/>
            <a:ext cx="2809592" cy="1809751"/>
            <a:chOff x="1209675" y="3324225"/>
            <a:chExt cx="2809592" cy="1809751"/>
          </a:xfrm>
        </p:grpSpPr>
        <p:sp>
          <p:nvSpPr>
            <p:cNvPr id="24" name="SMARTInkShape-1114">
              <a:extLst>
                <a:ext uri="{FF2B5EF4-FFF2-40B4-BE49-F238E27FC236}">
                  <a16:creationId xmlns:a16="http://schemas.microsoft.com/office/drawing/2014/main" id="{7B7041AA-1CE7-0E27-34D3-E005C0367F16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2571750" y="511492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115">
              <a:extLst>
                <a:ext uri="{FF2B5EF4-FFF2-40B4-BE49-F238E27FC236}">
                  <a16:creationId xmlns:a16="http://schemas.microsoft.com/office/drawing/2014/main" id="{AFA006A0-75B4-1CD8-0916-21AB4623A57E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2552700" y="4991100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9525" y="0"/>
                  </a:moveTo>
                  <a:lnTo>
                    <a:pt x="9525" y="0"/>
                  </a:lnTo>
                  <a:lnTo>
                    <a:pt x="9525" y="13257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116">
              <a:extLst>
                <a:ext uri="{FF2B5EF4-FFF2-40B4-BE49-F238E27FC236}">
                  <a16:creationId xmlns:a16="http://schemas.microsoft.com/office/drawing/2014/main" id="{A1A2758F-C887-1AFE-B5F8-4484A1624C27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2533650" y="4743450"/>
              <a:ext cx="19051" cy="104776"/>
            </a:xfrm>
            <a:custGeom>
              <a:avLst/>
              <a:gdLst/>
              <a:ahLst/>
              <a:cxnLst/>
              <a:rect l="0" t="0" r="0" b="0"/>
              <a:pathLst>
                <a:path w="19051" h="104776">
                  <a:moveTo>
                    <a:pt x="19050" y="0"/>
                  </a:moveTo>
                  <a:lnTo>
                    <a:pt x="19050" y="0"/>
                  </a:lnTo>
                  <a:lnTo>
                    <a:pt x="17992" y="16267"/>
                  </a:lnTo>
                  <a:lnTo>
                    <a:pt x="10849" y="63094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117">
              <a:extLst>
                <a:ext uri="{FF2B5EF4-FFF2-40B4-BE49-F238E27FC236}">
                  <a16:creationId xmlns:a16="http://schemas.microsoft.com/office/drawing/2014/main" id="{FA909220-5EAF-1090-6905-31D4D79DB468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2524125" y="4419600"/>
              <a:ext cx="9526" cy="123826"/>
            </a:xfrm>
            <a:custGeom>
              <a:avLst/>
              <a:gdLst/>
              <a:ahLst/>
              <a:cxnLst/>
              <a:rect l="0" t="0" r="0" b="0"/>
              <a:pathLst>
                <a:path w="9526" h="123826">
                  <a:moveTo>
                    <a:pt x="9525" y="0"/>
                  </a:moveTo>
                  <a:lnTo>
                    <a:pt x="9525" y="0"/>
                  </a:lnTo>
                  <a:lnTo>
                    <a:pt x="9525" y="36728"/>
                  </a:lnTo>
                  <a:lnTo>
                    <a:pt x="6703" y="70149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118">
              <a:extLst>
                <a:ext uri="{FF2B5EF4-FFF2-40B4-BE49-F238E27FC236}">
                  <a16:creationId xmlns:a16="http://schemas.microsoft.com/office/drawing/2014/main" id="{E15CD84A-7E91-2FF4-C97D-9475659368D1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2524125" y="4162425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9525" y="0"/>
                  </a:moveTo>
                  <a:lnTo>
                    <a:pt x="9525" y="0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119">
              <a:extLst>
                <a:ext uri="{FF2B5EF4-FFF2-40B4-BE49-F238E27FC236}">
                  <a16:creationId xmlns:a16="http://schemas.microsoft.com/office/drawing/2014/main" id="{52A51090-06C2-CBA2-2462-A081C66AE5EF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2524125" y="3838575"/>
              <a:ext cx="1" cy="57151"/>
            </a:xfrm>
            <a:custGeom>
              <a:avLst/>
              <a:gdLst/>
              <a:ahLst/>
              <a:cxnLst/>
              <a:rect l="0" t="0" r="0" b="0"/>
              <a:pathLst>
                <a:path w="1" h="57151">
                  <a:moveTo>
                    <a:pt x="0" y="0"/>
                  </a:moveTo>
                  <a:lnTo>
                    <a:pt x="0" y="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120">
              <a:extLst>
                <a:ext uri="{FF2B5EF4-FFF2-40B4-BE49-F238E27FC236}">
                  <a16:creationId xmlns:a16="http://schemas.microsoft.com/office/drawing/2014/main" id="{8A526421-C07A-88AF-8451-4A3168243EA7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2524125" y="3638550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0"/>
                  </a:moveTo>
                  <a:lnTo>
                    <a:pt x="0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121">
              <a:extLst>
                <a:ext uri="{FF2B5EF4-FFF2-40B4-BE49-F238E27FC236}">
                  <a16:creationId xmlns:a16="http://schemas.microsoft.com/office/drawing/2014/main" id="{AF04176D-71A0-1697-3F33-09CB70B694BB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2514600" y="3448050"/>
              <a:ext cx="19051" cy="47626"/>
            </a:xfrm>
            <a:custGeom>
              <a:avLst/>
              <a:gdLst/>
              <a:ahLst/>
              <a:cxnLst/>
              <a:rect l="0" t="0" r="0" b="0"/>
              <a:pathLst>
                <a:path w="19051" h="47626">
                  <a:moveTo>
                    <a:pt x="19050" y="0"/>
                  </a:moveTo>
                  <a:lnTo>
                    <a:pt x="19050" y="0"/>
                  </a:lnTo>
                  <a:lnTo>
                    <a:pt x="8689" y="25439"/>
                  </a:lnTo>
                  <a:lnTo>
                    <a:pt x="3862" y="33531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122">
              <a:extLst>
                <a:ext uri="{FF2B5EF4-FFF2-40B4-BE49-F238E27FC236}">
                  <a16:creationId xmlns:a16="http://schemas.microsoft.com/office/drawing/2014/main" id="{F1D947A3-F924-D627-7C47-CD5869EE4DB8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2524125" y="33242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0"/>
                  </a:moveTo>
                  <a:lnTo>
                    <a:pt x="9525" y="0"/>
                  </a:lnTo>
                  <a:lnTo>
                    <a:pt x="9525" y="8201"/>
                  </a:lnTo>
                  <a:lnTo>
                    <a:pt x="8467" y="8642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123">
              <a:extLst>
                <a:ext uri="{FF2B5EF4-FFF2-40B4-BE49-F238E27FC236}">
                  <a16:creationId xmlns:a16="http://schemas.microsoft.com/office/drawing/2014/main" id="{6D261F6D-6A7E-6ABC-8500-CBB26A1A3D11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1209675" y="3524296"/>
              <a:ext cx="2809592" cy="1523955"/>
            </a:xfrm>
            <a:custGeom>
              <a:avLst/>
              <a:gdLst/>
              <a:ahLst/>
              <a:cxnLst/>
              <a:rect l="0" t="0" r="0" b="0"/>
              <a:pathLst>
                <a:path w="2809592" h="1523955">
                  <a:moveTo>
                    <a:pt x="0" y="1466804"/>
                  </a:moveTo>
                  <a:lnTo>
                    <a:pt x="0" y="1466804"/>
                  </a:lnTo>
                  <a:lnTo>
                    <a:pt x="5488" y="1466804"/>
                  </a:lnTo>
                  <a:lnTo>
                    <a:pt x="932" y="1466804"/>
                  </a:lnTo>
                  <a:lnTo>
                    <a:pt x="5671" y="1466804"/>
                  </a:lnTo>
                  <a:lnTo>
                    <a:pt x="3209" y="1466804"/>
                  </a:lnTo>
                  <a:lnTo>
                    <a:pt x="27683" y="1465746"/>
                  </a:lnTo>
                  <a:lnTo>
                    <a:pt x="69353" y="1450557"/>
                  </a:lnTo>
                  <a:lnTo>
                    <a:pt x="115511" y="1425300"/>
                  </a:lnTo>
                  <a:lnTo>
                    <a:pt x="151972" y="1406867"/>
                  </a:lnTo>
                  <a:lnTo>
                    <a:pt x="192623" y="1374205"/>
                  </a:lnTo>
                  <a:lnTo>
                    <a:pt x="237723" y="1341640"/>
                  </a:lnTo>
                  <a:lnTo>
                    <a:pt x="274604" y="1310987"/>
                  </a:lnTo>
                  <a:lnTo>
                    <a:pt x="318899" y="1267315"/>
                  </a:lnTo>
                  <a:lnTo>
                    <a:pt x="354282" y="1227496"/>
                  </a:lnTo>
                  <a:lnTo>
                    <a:pt x="400294" y="1180898"/>
                  </a:lnTo>
                  <a:lnTo>
                    <a:pt x="443964" y="1134004"/>
                  </a:lnTo>
                  <a:lnTo>
                    <a:pt x="479002" y="1091328"/>
                  </a:lnTo>
                  <a:lnTo>
                    <a:pt x="515742" y="1044217"/>
                  </a:lnTo>
                  <a:lnTo>
                    <a:pt x="546283" y="1000678"/>
                  </a:lnTo>
                  <a:lnTo>
                    <a:pt x="577670" y="958077"/>
                  </a:lnTo>
                  <a:lnTo>
                    <a:pt x="606492" y="917579"/>
                  </a:lnTo>
                  <a:lnTo>
                    <a:pt x="635427" y="870368"/>
                  </a:lnTo>
                  <a:lnTo>
                    <a:pt x="659426" y="830406"/>
                  </a:lnTo>
                  <a:lnTo>
                    <a:pt x="683960" y="789300"/>
                  </a:lnTo>
                  <a:lnTo>
                    <a:pt x="708289" y="745641"/>
                  </a:lnTo>
                  <a:lnTo>
                    <a:pt x="734753" y="700696"/>
                  </a:lnTo>
                  <a:lnTo>
                    <a:pt x="759771" y="653816"/>
                  </a:lnTo>
                  <a:lnTo>
                    <a:pt x="778640" y="612874"/>
                  </a:lnTo>
                  <a:lnTo>
                    <a:pt x="798056" y="572423"/>
                  </a:lnTo>
                  <a:lnTo>
                    <a:pt x="822252" y="525015"/>
                  </a:lnTo>
                  <a:lnTo>
                    <a:pt x="840947" y="484422"/>
                  </a:lnTo>
                  <a:lnTo>
                    <a:pt x="864733" y="437932"/>
                  </a:lnTo>
                  <a:lnTo>
                    <a:pt x="885645" y="394123"/>
                  </a:lnTo>
                  <a:lnTo>
                    <a:pt x="910160" y="355520"/>
                  </a:lnTo>
                  <a:lnTo>
                    <a:pt x="918898" y="326557"/>
                  </a:lnTo>
                  <a:lnTo>
                    <a:pt x="949578" y="282504"/>
                  </a:lnTo>
                  <a:lnTo>
                    <a:pt x="984551" y="237881"/>
                  </a:lnTo>
                  <a:lnTo>
                    <a:pt x="1021804" y="192421"/>
                  </a:lnTo>
                  <a:lnTo>
                    <a:pt x="1063188" y="146561"/>
                  </a:lnTo>
                  <a:lnTo>
                    <a:pt x="1108077" y="104379"/>
                  </a:lnTo>
                  <a:lnTo>
                    <a:pt x="1151968" y="69421"/>
                  </a:lnTo>
                  <a:lnTo>
                    <a:pt x="1198115" y="40285"/>
                  </a:lnTo>
                  <a:lnTo>
                    <a:pt x="1231632" y="23531"/>
                  </a:lnTo>
                  <a:lnTo>
                    <a:pt x="1276523" y="11797"/>
                  </a:lnTo>
                  <a:lnTo>
                    <a:pt x="1304332" y="2607"/>
                  </a:lnTo>
                  <a:lnTo>
                    <a:pt x="1349689" y="303"/>
                  </a:lnTo>
                  <a:lnTo>
                    <a:pt x="1391737" y="0"/>
                  </a:lnTo>
                  <a:lnTo>
                    <a:pt x="1435511" y="6509"/>
                  </a:lnTo>
                  <a:lnTo>
                    <a:pt x="1466031" y="10716"/>
                  </a:lnTo>
                  <a:lnTo>
                    <a:pt x="1504788" y="27205"/>
                  </a:lnTo>
                  <a:lnTo>
                    <a:pt x="1551495" y="50776"/>
                  </a:lnTo>
                  <a:lnTo>
                    <a:pt x="1594535" y="73760"/>
                  </a:lnTo>
                  <a:lnTo>
                    <a:pt x="1640560" y="108251"/>
                  </a:lnTo>
                  <a:lnTo>
                    <a:pt x="1685871" y="155196"/>
                  </a:lnTo>
                  <a:lnTo>
                    <a:pt x="1721198" y="199392"/>
                  </a:lnTo>
                  <a:lnTo>
                    <a:pt x="1750365" y="240850"/>
                  </a:lnTo>
                  <a:lnTo>
                    <a:pt x="1774727" y="286069"/>
                  </a:lnTo>
                  <a:lnTo>
                    <a:pt x="1792876" y="321054"/>
                  </a:lnTo>
                  <a:lnTo>
                    <a:pt x="1821679" y="362796"/>
                  </a:lnTo>
                  <a:lnTo>
                    <a:pt x="1846037" y="409647"/>
                  </a:lnTo>
                  <a:lnTo>
                    <a:pt x="1874693" y="450287"/>
                  </a:lnTo>
                  <a:lnTo>
                    <a:pt x="1892389" y="487312"/>
                  </a:lnTo>
                  <a:lnTo>
                    <a:pt x="1911192" y="531511"/>
                  </a:lnTo>
                  <a:lnTo>
                    <a:pt x="1928017" y="569992"/>
                  </a:lnTo>
                  <a:lnTo>
                    <a:pt x="1945452" y="609265"/>
                  </a:lnTo>
                  <a:lnTo>
                    <a:pt x="1968965" y="652653"/>
                  </a:lnTo>
                  <a:lnTo>
                    <a:pt x="1985233" y="691952"/>
                  </a:lnTo>
                  <a:lnTo>
                    <a:pt x="2007396" y="732722"/>
                  </a:lnTo>
                  <a:lnTo>
                    <a:pt x="2035632" y="778095"/>
                  </a:lnTo>
                  <a:lnTo>
                    <a:pt x="2060413" y="821034"/>
                  </a:lnTo>
                  <a:lnTo>
                    <a:pt x="2079186" y="864932"/>
                  </a:lnTo>
                  <a:lnTo>
                    <a:pt x="2102981" y="907742"/>
                  </a:lnTo>
                  <a:lnTo>
                    <a:pt x="2133547" y="954516"/>
                  </a:lnTo>
                  <a:lnTo>
                    <a:pt x="2138868" y="966070"/>
                  </a:lnTo>
                  <a:lnTo>
                    <a:pt x="2143980" y="985534"/>
                  </a:lnTo>
                  <a:lnTo>
                    <a:pt x="2169474" y="1029247"/>
                  </a:lnTo>
                  <a:lnTo>
                    <a:pt x="2200400" y="1073535"/>
                  </a:lnTo>
                  <a:lnTo>
                    <a:pt x="2236531" y="1120568"/>
                  </a:lnTo>
                  <a:lnTo>
                    <a:pt x="2269576" y="1163984"/>
                  </a:lnTo>
                  <a:lnTo>
                    <a:pt x="2314475" y="1210580"/>
                  </a:lnTo>
                  <a:lnTo>
                    <a:pt x="2328069" y="1228608"/>
                  </a:lnTo>
                  <a:lnTo>
                    <a:pt x="2345501" y="1244775"/>
                  </a:lnTo>
                  <a:lnTo>
                    <a:pt x="2356896" y="1258057"/>
                  </a:lnTo>
                  <a:lnTo>
                    <a:pt x="2400362" y="1295866"/>
                  </a:lnTo>
                  <a:lnTo>
                    <a:pt x="2411969" y="1306165"/>
                  </a:lnTo>
                  <a:lnTo>
                    <a:pt x="2455399" y="1340137"/>
                  </a:lnTo>
                  <a:lnTo>
                    <a:pt x="2501854" y="1370923"/>
                  </a:lnTo>
                  <a:lnTo>
                    <a:pt x="2512111" y="1377624"/>
                  </a:lnTo>
                  <a:lnTo>
                    <a:pt x="2533618" y="1388405"/>
                  </a:lnTo>
                  <a:lnTo>
                    <a:pt x="2570207" y="1421959"/>
                  </a:lnTo>
                  <a:lnTo>
                    <a:pt x="2613121" y="1444556"/>
                  </a:lnTo>
                  <a:lnTo>
                    <a:pt x="2638444" y="1460096"/>
                  </a:lnTo>
                  <a:lnTo>
                    <a:pt x="2654659" y="1471520"/>
                  </a:lnTo>
                  <a:lnTo>
                    <a:pt x="2697849" y="1489305"/>
                  </a:lnTo>
                  <a:lnTo>
                    <a:pt x="2725599" y="1502118"/>
                  </a:lnTo>
                  <a:lnTo>
                    <a:pt x="2736436" y="1504724"/>
                  </a:lnTo>
                  <a:lnTo>
                    <a:pt x="2750603" y="1511083"/>
                  </a:lnTo>
                  <a:lnTo>
                    <a:pt x="2777118" y="1516590"/>
                  </a:lnTo>
                  <a:lnTo>
                    <a:pt x="2789586" y="1521772"/>
                  </a:lnTo>
                  <a:lnTo>
                    <a:pt x="2805418" y="1523869"/>
                  </a:lnTo>
                  <a:lnTo>
                    <a:pt x="2803308" y="1523916"/>
                  </a:lnTo>
                  <a:lnTo>
                    <a:pt x="2808810" y="1523951"/>
                  </a:lnTo>
                  <a:lnTo>
                    <a:pt x="2804177" y="1523954"/>
                  </a:lnTo>
                  <a:lnTo>
                    <a:pt x="2809591" y="1523954"/>
                  </a:lnTo>
                  <a:lnTo>
                    <a:pt x="2800350" y="15239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SMARTInkShape-Group188">
            <a:extLst>
              <a:ext uri="{FF2B5EF4-FFF2-40B4-BE49-F238E27FC236}">
                <a16:creationId xmlns:a16="http://schemas.microsoft.com/office/drawing/2014/main" id="{67C3A581-B545-C7E1-3FBA-7376D034ABF8}"/>
              </a:ext>
            </a:extLst>
          </p:cNvPr>
          <p:cNvGrpSpPr/>
          <p:nvPr/>
        </p:nvGrpSpPr>
        <p:grpSpPr>
          <a:xfrm>
            <a:off x="2449852" y="5381952"/>
            <a:ext cx="374050" cy="188650"/>
            <a:chOff x="2449852" y="5381952"/>
            <a:chExt cx="374050" cy="188650"/>
          </a:xfrm>
        </p:grpSpPr>
        <p:sp>
          <p:nvSpPr>
            <p:cNvPr id="35" name="SMARTInkShape-1124">
              <a:extLst>
                <a:ext uri="{FF2B5EF4-FFF2-40B4-BE49-F238E27FC236}">
                  <a16:creationId xmlns:a16="http://schemas.microsoft.com/office/drawing/2014/main" id="{AD8C3073-5FE1-B9F4-FF50-24A87BAFE8AE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2682207" y="5381952"/>
              <a:ext cx="141695" cy="188650"/>
            </a:xfrm>
            <a:custGeom>
              <a:avLst/>
              <a:gdLst/>
              <a:ahLst/>
              <a:cxnLst/>
              <a:rect l="0" t="0" r="0" b="0"/>
              <a:pathLst>
                <a:path w="141695" h="188650">
                  <a:moveTo>
                    <a:pt x="60993" y="56823"/>
                  </a:moveTo>
                  <a:lnTo>
                    <a:pt x="60993" y="56823"/>
                  </a:lnTo>
                  <a:lnTo>
                    <a:pt x="84315" y="33502"/>
                  </a:lnTo>
                  <a:lnTo>
                    <a:pt x="85008" y="30691"/>
                  </a:lnTo>
                  <a:lnTo>
                    <a:pt x="84411" y="27761"/>
                  </a:lnTo>
                  <a:lnTo>
                    <a:pt x="80906" y="20509"/>
                  </a:lnTo>
                  <a:lnTo>
                    <a:pt x="77604" y="19517"/>
                  </a:lnTo>
                  <a:lnTo>
                    <a:pt x="75242" y="19252"/>
                  </a:lnTo>
                  <a:lnTo>
                    <a:pt x="39361" y="32026"/>
                  </a:lnTo>
                  <a:lnTo>
                    <a:pt x="17660" y="46183"/>
                  </a:lnTo>
                  <a:lnTo>
                    <a:pt x="9983" y="54917"/>
                  </a:lnTo>
                  <a:lnTo>
                    <a:pt x="0" y="69147"/>
                  </a:lnTo>
                  <a:lnTo>
                    <a:pt x="222" y="72447"/>
                  </a:lnTo>
                  <a:lnTo>
                    <a:pt x="2487" y="75706"/>
                  </a:lnTo>
                  <a:lnTo>
                    <a:pt x="6114" y="78936"/>
                  </a:lnTo>
                  <a:lnTo>
                    <a:pt x="15789" y="82526"/>
                  </a:lnTo>
                  <a:lnTo>
                    <a:pt x="59219" y="95507"/>
                  </a:lnTo>
                  <a:lnTo>
                    <a:pt x="75929" y="102682"/>
                  </a:lnTo>
                  <a:lnTo>
                    <a:pt x="93381" y="105157"/>
                  </a:lnTo>
                  <a:lnTo>
                    <a:pt x="106402" y="112604"/>
                  </a:lnTo>
                  <a:lnTo>
                    <a:pt x="121681" y="127110"/>
                  </a:lnTo>
                  <a:lnTo>
                    <a:pt x="125007" y="133217"/>
                  </a:lnTo>
                  <a:lnTo>
                    <a:pt x="127544" y="139459"/>
                  </a:lnTo>
                  <a:lnTo>
                    <a:pt x="140770" y="160316"/>
                  </a:lnTo>
                  <a:lnTo>
                    <a:pt x="141694" y="164976"/>
                  </a:lnTo>
                  <a:lnTo>
                    <a:pt x="141252" y="169142"/>
                  </a:lnTo>
                  <a:lnTo>
                    <a:pt x="139899" y="172978"/>
                  </a:lnTo>
                  <a:lnTo>
                    <a:pt x="137939" y="175534"/>
                  </a:lnTo>
                  <a:lnTo>
                    <a:pt x="132938" y="178375"/>
                  </a:lnTo>
                  <a:lnTo>
                    <a:pt x="98471" y="188649"/>
                  </a:lnTo>
                  <a:lnTo>
                    <a:pt x="87881" y="186674"/>
                  </a:lnTo>
                  <a:lnTo>
                    <a:pt x="67196" y="182434"/>
                  </a:lnTo>
                  <a:lnTo>
                    <a:pt x="58779" y="181838"/>
                  </a:lnTo>
                  <a:lnTo>
                    <a:pt x="52108" y="179325"/>
                  </a:lnTo>
                  <a:lnTo>
                    <a:pt x="30163" y="159294"/>
                  </a:lnTo>
                  <a:lnTo>
                    <a:pt x="26124" y="152460"/>
                  </a:lnTo>
                  <a:lnTo>
                    <a:pt x="25047" y="149157"/>
                  </a:lnTo>
                  <a:lnTo>
                    <a:pt x="26673" y="139840"/>
                  </a:lnTo>
                  <a:lnTo>
                    <a:pt x="28588" y="134392"/>
                  </a:lnTo>
                  <a:lnTo>
                    <a:pt x="36360" y="125518"/>
                  </a:lnTo>
                  <a:lnTo>
                    <a:pt x="79337" y="96374"/>
                  </a:lnTo>
                  <a:lnTo>
                    <a:pt x="116129" y="72693"/>
                  </a:lnTo>
                  <a:lnTo>
                    <a:pt x="125307" y="59879"/>
                  </a:lnTo>
                  <a:lnTo>
                    <a:pt x="133201" y="43147"/>
                  </a:lnTo>
                  <a:lnTo>
                    <a:pt x="135419" y="30989"/>
                  </a:lnTo>
                  <a:lnTo>
                    <a:pt x="130760" y="18530"/>
                  </a:lnTo>
                  <a:lnTo>
                    <a:pt x="122692" y="8054"/>
                  </a:lnTo>
                  <a:lnTo>
                    <a:pt x="115579" y="3398"/>
                  </a:lnTo>
                  <a:lnTo>
                    <a:pt x="105624" y="777"/>
                  </a:lnTo>
                  <a:lnTo>
                    <a:pt x="95972" y="0"/>
                  </a:lnTo>
                  <a:lnTo>
                    <a:pt x="86770" y="5463"/>
                  </a:lnTo>
                  <a:lnTo>
                    <a:pt x="65053" y="23523"/>
                  </a:lnTo>
                  <a:lnTo>
                    <a:pt x="51468" y="282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125">
              <a:extLst>
                <a:ext uri="{FF2B5EF4-FFF2-40B4-BE49-F238E27FC236}">
                  <a16:creationId xmlns:a16="http://schemas.microsoft.com/office/drawing/2014/main" id="{351D3A9B-9476-2166-E182-20C64C83231A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2449852" y="5396411"/>
              <a:ext cx="140949" cy="156665"/>
            </a:xfrm>
            <a:custGeom>
              <a:avLst/>
              <a:gdLst/>
              <a:ahLst/>
              <a:cxnLst/>
              <a:rect l="0" t="0" r="0" b="0"/>
              <a:pathLst>
                <a:path w="140949" h="156665">
                  <a:moveTo>
                    <a:pt x="36173" y="42364"/>
                  </a:moveTo>
                  <a:lnTo>
                    <a:pt x="36173" y="42364"/>
                  </a:lnTo>
                  <a:lnTo>
                    <a:pt x="36173" y="37308"/>
                  </a:lnTo>
                  <a:lnTo>
                    <a:pt x="35115" y="35819"/>
                  </a:lnTo>
                  <a:lnTo>
                    <a:pt x="33351" y="34825"/>
                  </a:lnTo>
                  <a:lnTo>
                    <a:pt x="31117" y="34163"/>
                  </a:lnTo>
                  <a:lnTo>
                    <a:pt x="30685" y="33722"/>
                  </a:lnTo>
                  <a:lnTo>
                    <a:pt x="31456" y="33427"/>
                  </a:lnTo>
                  <a:lnTo>
                    <a:pt x="33028" y="33231"/>
                  </a:lnTo>
                  <a:lnTo>
                    <a:pt x="34076" y="32043"/>
                  </a:lnTo>
                  <a:lnTo>
                    <a:pt x="35241" y="27899"/>
                  </a:lnTo>
                  <a:lnTo>
                    <a:pt x="41403" y="22530"/>
                  </a:lnTo>
                  <a:lnTo>
                    <a:pt x="67671" y="1044"/>
                  </a:lnTo>
                  <a:lnTo>
                    <a:pt x="71989" y="0"/>
                  </a:lnTo>
                  <a:lnTo>
                    <a:pt x="82430" y="1664"/>
                  </a:lnTo>
                  <a:lnTo>
                    <a:pt x="95152" y="8550"/>
                  </a:lnTo>
                  <a:lnTo>
                    <a:pt x="99427" y="14282"/>
                  </a:lnTo>
                  <a:lnTo>
                    <a:pt x="100567" y="17293"/>
                  </a:lnTo>
                  <a:lnTo>
                    <a:pt x="94447" y="52445"/>
                  </a:lnTo>
                  <a:lnTo>
                    <a:pt x="79395" y="80339"/>
                  </a:lnTo>
                  <a:lnTo>
                    <a:pt x="67442" y="94421"/>
                  </a:lnTo>
                  <a:lnTo>
                    <a:pt x="21457" y="133507"/>
                  </a:lnTo>
                  <a:lnTo>
                    <a:pt x="0" y="154746"/>
                  </a:lnTo>
                  <a:lnTo>
                    <a:pt x="1474" y="155385"/>
                  </a:lnTo>
                  <a:lnTo>
                    <a:pt x="48089" y="156631"/>
                  </a:lnTo>
                  <a:lnTo>
                    <a:pt x="95453" y="156661"/>
                  </a:lnTo>
                  <a:lnTo>
                    <a:pt x="140948" y="1566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189">
            <a:extLst>
              <a:ext uri="{FF2B5EF4-FFF2-40B4-BE49-F238E27FC236}">
                <a16:creationId xmlns:a16="http://schemas.microsoft.com/office/drawing/2014/main" id="{1B6AB641-AC1C-127F-2445-FD61979B902F}"/>
              </a:ext>
            </a:extLst>
          </p:cNvPr>
          <p:cNvGrpSpPr/>
          <p:nvPr/>
        </p:nvGrpSpPr>
        <p:grpSpPr>
          <a:xfrm>
            <a:off x="1344349" y="4572034"/>
            <a:ext cx="341186" cy="1137282"/>
            <a:chOff x="1344349" y="4572034"/>
            <a:chExt cx="341186" cy="1137282"/>
          </a:xfrm>
        </p:grpSpPr>
        <p:sp>
          <p:nvSpPr>
            <p:cNvPr id="38" name="SMARTInkShape-1126">
              <a:extLst>
                <a:ext uri="{FF2B5EF4-FFF2-40B4-BE49-F238E27FC236}">
                  <a16:creationId xmlns:a16="http://schemas.microsoft.com/office/drawing/2014/main" id="{5BBC6FAA-0AB2-44EF-01AE-38F08FA9CFD8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1619250" y="5581650"/>
              <a:ext cx="1" cy="127666"/>
            </a:xfrm>
            <a:custGeom>
              <a:avLst/>
              <a:gdLst/>
              <a:ahLst/>
              <a:cxnLst/>
              <a:rect l="0" t="0" r="0" b="0"/>
              <a:pathLst>
                <a:path w="1" h="127666">
                  <a:moveTo>
                    <a:pt x="0" y="0"/>
                  </a:moveTo>
                  <a:lnTo>
                    <a:pt x="0" y="0"/>
                  </a:lnTo>
                  <a:lnTo>
                    <a:pt x="0" y="42816"/>
                  </a:lnTo>
                  <a:lnTo>
                    <a:pt x="0" y="88059"/>
                  </a:lnTo>
                  <a:lnTo>
                    <a:pt x="0" y="127665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127">
              <a:extLst>
                <a:ext uri="{FF2B5EF4-FFF2-40B4-BE49-F238E27FC236}">
                  <a16:creationId xmlns:a16="http://schemas.microsoft.com/office/drawing/2014/main" id="{4C8E2F0B-7DB5-B403-5198-BD3473FA3429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1344349" y="5430739"/>
              <a:ext cx="198702" cy="176184"/>
            </a:xfrm>
            <a:custGeom>
              <a:avLst/>
              <a:gdLst/>
              <a:ahLst/>
              <a:cxnLst/>
              <a:rect l="0" t="0" r="0" b="0"/>
              <a:pathLst>
                <a:path w="198702" h="176184">
                  <a:moveTo>
                    <a:pt x="8201" y="55661"/>
                  </a:moveTo>
                  <a:lnTo>
                    <a:pt x="8201" y="55661"/>
                  </a:lnTo>
                  <a:lnTo>
                    <a:pt x="3144" y="55661"/>
                  </a:lnTo>
                  <a:lnTo>
                    <a:pt x="1655" y="54603"/>
                  </a:lnTo>
                  <a:lnTo>
                    <a:pt x="662" y="52839"/>
                  </a:lnTo>
                  <a:lnTo>
                    <a:pt x="0" y="50605"/>
                  </a:lnTo>
                  <a:lnTo>
                    <a:pt x="617" y="48057"/>
                  </a:lnTo>
                  <a:lnTo>
                    <a:pt x="6542" y="39414"/>
                  </a:lnTo>
                  <a:lnTo>
                    <a:pt x="16059" y="30151"/>
                  </a:lnTo>
                  <a:lnTo>
                    <a:pt x="43341" y="12259"/>
                  </a:lnTo>
                  <a:lnTo>
                    <a:pt x="63199" y="6047"/>
                  </a:lnTo>
                  <a:lnTo>
                    <a:pt x="70744" y="1861"/>
                  </a:lnTo>
                  <a:lnTo>
                    <a:pt x="77626" y="0"/>
                  </a:lnTo>
                  <a:lnTo>
                    <a:pt x="80943" y="562"/>
                  </a:lnTo>
                  <a:lnTo>
                    <a:pt x="87450" y="4008"/>
                  </a:lnTo>
                  <a:lnTo>
                    <a:pt x="97064" y="11899"/>
                  </a:lnTo>
                  <a:lnTo>
                    <a:pt x="100612" y="23511"/>
                  </a:lnTo>
                  <a:lnTo>
                    <a:pt x="101131" y="40313"/>
                  </a:lnTo>
                  <a:lnTo>
                    <a:pt x="92841" y="82772"/>
                  </a:lnTo>
                  <a:lnTo>
                    <a:pt x="84080" y="106733"/>
                  </a:lnTo>
                  <a:lnTo>
                    <a:pt x="67425" y="134432"/>
                  </a:lnTo>
                  <a:lnTo>
                    <a:pt x="30687" y="165629"/>
                  </a:lnTo>
                  <a:lnTo>
                    <a:pt x="18294" y="169792"/>
                  </a:lnTo>
                  <a:lnTo>
                    <a:pt x="22951" y="159798"/>
                  </a:lnTo>
                  <a:lnTo>
                    <a:pt x="30984" y="152038"/>
                  </a:lnTo>
                  <a:lnTo>
                    <a:pt x="75064" y="120550"/>
                  </a:lnTo>
                  <a:lnTo>
                    <a:pt x="117916" y="82056"/>
                  </a:lnTo>
                  <a:lnTo>
                    <a:pt x="164915" y="56306"/>
                  </a:lnTo>
                  <a:lnTo>
                    <a:pt x="188984" y="36779"/>
                  </a:lnTo>
                  <a:lnTo>
                    <a:pt x="184063" y="36661"/>
                  </a:lnTo>
                  <a:lnTo>
                    <a:pt x="178789" y="42277"/>
                  </a:lnTo>
                  <a:lnTo>
                    <a:pt x="175902" y="46739"/>
                  </a:lnTo>
                  <a:lnTo>
                    <a:pt x="164226" y="54517"/>
                  </a:lnTo>
                  <a:lnTo>
                    <a:pt x="149512" y="63620"/>
                  </a:lnTo>
                  <a:lnTo>
                    <a:pt x="125642" y="92511"/>
                  </a:lnTo>
                  <a:lnTo>
                    <a:pt x="118605" y="105905"/>
                  </a:lnTo>
                  <a:lnTo>
                    <a:pt x="113470" y="131420"/>
                  </a:lnTo>
                  <a:lnTo>
                    <a:pt x="113196" y="140837"/>
                  </a:lnTo>
                  <a:lnTo>
                    <a:pt x="115896" y="149256"/>
                  </a:lnTo>
                  <a:lnTo>
                    <a:pt x="129235" y="172055"/>
                  </a:lnTo>
                  <a:lnTo>
                    <a:pt x="135372" y="176183"/>
                  </a:lnTo>
                  <a:lnTo>
                    <a:pt x="144449" y="175196"/>
                  </a:lnTo>
                  <a:lnTo>
                    <a:pt x="161460" y="171512"/>
                  </a:lnTo>
                  <a:lnTo>
                    <a:pt x="184860" y="169106"/>
                  </a:lnTo>
                  <a:lnTo>
                    <a:pt x="198701" y="1604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128">
              <a:extLst>
                <a:ext uri="{FF2B5EF4-FFF2-40B4-BE49-F238E27FC236}">
                  <a16:creationId xmlns:a16="http://schemas.microsoft.com/office/drawing/2014/main" id="{429B80CD-7CCB-3156-6ED7-DF9C6F7FDF5E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1666878" y="4572034"/>
              <a:ext cx="18657" cy="628617"/>
            </a:xfrm>
            <a:custGeom>
              <a:avLst/>
              <a:gdLst/>
              <a:ahLst/>
              <a:cxnLst/>
              <a:rect l="0" t="0" r="0" b="0"/>
              <a:pathLst>
                <a:path w="18657" h="628617">
                  <a:moveTo>
                    <a:pt x="9522" y="9491"/>
                  </a:moveTo>
                  <a:lnTo>
                    <a:pt x="9522" y="9491"/>
                  </a:lnTo>
                  <a:lnTo>
                    <a:pt x="9522" y="0"/>
                  </a:lnTo>
                  <a:lnTo>
                    <a:pt x="4465" y="45728"/>
                  </a:lnTo>
                  <a:lnTo>
                    <a:pt x="586" y="93076"/>
                  </a:lnTo>
                  <a:lnTo>
                    <a:pt x="172" y="135505"/>
                  </a:lnTo>
                  <a:lnTo>
                    <a:pt x="75" y="167097"/>
                  </a:lnTo>
                  <a:lnTo>
                    <a:pt x="32" y="202305"/>
                  </a:lnTo>
                  <a:lnTo>
                    <a:pt x="7" y="242657"/>
                  </a:lnTo>
                  <a:lnTo>
                    <a:pt x="0" y="284834"/>
                  </a:lnTo>
                  <a:lnTo>
                    <a:pt x="5055" y="330846"/>
                  </a:lnTo>
                  <a:lnTo>
                    <a:pt x="8199" y="377993"/>
                  </a:lnTo>
                  <a:lnTo>
                    <a:pt x="15807" y="425064"/>
                  </a:lnTo>
                  <a:lnTo>
                    <a:pt x="18620" y="467690"/>
                  </a:lnTo>
                  <a:lnTo>
                    <a:pt x="10808" y="510671"/>
                  </a:lnTo>
                  <a:lnTo>
                    <a:pt x="9556" y="555022"/>
                  </a:lnTo>
                  <a:lnTo>
                    <a:pt x="18656" y="585083"/>
                  </a:lnTo>
                  <a:lnTo>
                    <a:pt x="13482" y="602535"/>
                  </a:lnTo>
                  <a:lnTo>
                    <a:pt x="14279" y="604879"/>
                  </a:lnTo>
                  <a:lnTo>
                    <a:pt x="15868" y="606441"/>
                  </a:lnTo>
                  <a:lnTo>
                    <a:pt x="17634" y="610999"/>
                  </a:lnTo>
                  <a:lnTo>
                    <a:pt x="18105" y="613696"/>
                  </a:lnTo>
                  <a:lnTo>
                    <a:pt x="17361" y="616553"/>
                  </a:lnTo>
                  <a:lnTo>
                    <a:pt x="9522" y="628616"/>
                  </a:lnTo>
                  <a:lnTo>
                    <a:pt x="9522" y="6190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SMARTInkShape-Group190">
            <a:extLst>
              <a:ext uri="{FF2B5EF4-FFF2-40B4-BE49-F238E27FC236}">
                <a16:creationId xmlns:a16="http://schemas.microsoft.com/office/drawing/2014/main" id="{EB1374F4-219D-D36D-A5C9-B6C9F2D85FF6}"/>
              </a:ext>
            </a:extLst>
          </p:cNvPr>
          <p:cNvGrpSpPr/>
          <p:nvPr/>
        </p:nvGrpSpPr>
        <p:grpSpPr>
          <a:xfrm>
            <a:off x="1733980" y="3267086"/>
            <a:ext cx="2218877" cy="1862853"/>
            <a:chOff x="1733980" y="3267086"/>
            <a:chExt cx="2218877" cy="1862853"/>
          </a:xfrm>
        </p:grpSpPr>
        <p:sp>
          <p:nvSpPr>
            <p:cNvPr id="42" name="SMARTInkShape-1129">
              <a:extLst>
                <a:ext uri="{FF2B5EF4-FFF2-40B4-BE49-F238E27FC236}">
                  <a16:creationId xmlns:a16="http://schemas.microsoft.com/office/drawing/2014/main" id="{55DB2B23-7535-A20B-5B5F-3A26A06E034A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3819525" y="3267086"/>
              <a:ext cx="133332" cy="200015"/>
            </a:xfrm>
            <a:custGeom>
              <a:avLst/>
              <a:gdLst/>
              <a:ahLst/>
              <a:cxnLst/>
              <a:rect l="0" t="0" r="0" b="0"/>
              <a:pathLst>
                <a:path w="133332" h="200015">
                  <a:moveTo>
                    <a:pt x="0" y="47614"/>
                  </a:moveTo>
                  <a:lnTo>
                    <a:pt x="0" y="47614"/>
                  </a:lnTo>
                  <a:lnTo>
                    <a:pt x="5056" y="42557"/>
                  </a:lnTo>
                  <a:lnTo>
                    <a:pt x="10361" y="40075"/>
                  </a:lnTo>
                  <a:lnTo>
                    <a:pt x="33114" y="30746"/>
                  </a:lnTo>
                  <a:lnTo>
                    <a:pt x="76516" y="13660"/>
                  </a:lnTo>
                  <a:lnTo>
                    <a:pt x="120836" y="2218"/>
                  </a:lnTo>
                  <a:lnTo>
                    <a:pt x="133285" y="0"/>
                  </a:lnTo>
                  <a:lnTo>
                    <a:pt x="133331" y="5049"/>
                  </a:lnTo>
                  <a:lnTo>
                    <a:pt x="120090" y="50806"/>
                  </a:lnTo>
                  <a:lnTo>
                    <a:pt x="115444" y="93988"/>
                  </a:lnTo>
                  <a:lnTo>
                    <a:pt x="111704" y="135914"/>
                  </a:lnTo>
                  <a:lnTo>
                    <a:pt x="105180" y="182617"/>
                  </a:lnTo>
                  <a:lnTo>
                    <a:pt x="104810" y="197999"/>
                  </a:lnTo>
                  <a:lnTo>
                    <a:pt x="105857" y="198671"/>
                  </a:lnTo>
                  <a:lnTo>
                    <a:pt x="114300" y="2000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130">
              <a:extLst>
                <a:ext uri="{FF2B5EF4-FFF2-40B4-BE49-F238E27FC236}">
                  <a16:creationId xmlns:a16="http://schemas.microsoft.com/office/drawing/2014/main" id="{2F677F05-1EBB-F0A0-7C1B-F57E783C6FE8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3668616" y="3314703"/>
              <a:ext cx="102759" cy="180785"/>
            </a:xfrm>
            <a:custGeom>
              <a:avLst/>
              <a:gdLst/>
              <a:ahLst/>
              <a:cxnLst/>
              <a:rect l="0" t="0" r="0" b="0"/>
              <a:pathLst>
                <a:path w="102759" h="180785">
                  <a:moveTo>
                    <a:pt x="65184" y="28572"/>
                  </a:moveTo>
                  <a:lnTo>
                    <a:pt x="65184" y="28572"/>
                  </a:lnTo>
                  <a:lnTo>
                    <a:pt x="74675" y="19081"/>
                  </a:lnTo>
                  <a:lnTo>
                    <a:pt x="74709" y="31"/>
                  </a:lnTo>
                  <a:lnTo>
                    <a:pt x="58307" y="0"/>
                  </a:lnTo>
                  <a:lnTo>
                    <a:pt x="57424" y="1057"/>
                  </a:lnTo>
                  <a:lnTo>
                    <a:pt x="56444" y="5054"/>
                  </a:lnTo>
                  <a:lnTo>
                    <a:pt x="50364" y="10359"/>
                  </a:lnTo>
                  <a:lnTo>
                    <a:pt x="41664" y="17302"/>
                  </a:lnTo>
                  <a:lnTo>
                    <a:pt x="20899" y="45714"/>
                  </a:lnTo>
                  <a:lnTo>
                    <a:pt x="12316" y="68929"/>
                  </a:lnTo>
                  <a:lnTo>
                    <a:pt x="1864" y="115358"/>
                  </a:lnTo>
                  <a:lnTo>
                    <a:pt x="0" y="124646"/>
                  </a:lnTo>
                  <a:lnTo>
                    <a:pt x="4008" y="145938"/>
                  </a:lnTo>
                  <a:lnTo>
                    <a:pt x="11889" y="157640"/>
                  </a:lnTo>
                  <a:lnTo>
                    <a:pt x="32687" y="176175"/>
                  </a:lnTo>
                  <a:lnTo>
                    <a:pt x="42738" y="179551"/>
                  </a:lnTo>
                  <a:lnTo>
                    <a:pt x="63861" y="180784"/>
                  </a:lnTo>
                  <a:lnTo>
                    <a:pt x="72710" y="178066"/>
                  </a:lnTo>
                  <a:lnTo>
                    <a:pt x="86044" y="169206"/>
                  </a:lnTo>
                  <a:lnTo>
                    <a:pt x="97291" y="158305"/>
                  </a:lnTo>
                  <a:lnTo>
                    <a:pt x="100621" y="152201"/>
                  </a:lnTo>
                  <a:lnTo>
                    <a:pt x="102495" y="139992"/>
                  </a:lnTo>
                  <a:lnTo>
                    <a:pt x="102758" y="134602"/>
                  </a:lnTo>
                  <a:lnTo>
                    <a:pt x="100228" y="125791"/>
                  </a:lnTo>
                  <a:lnTo>
                    <a:pt x="96634" y="118347"/>
                  </a:lnTo>
                  <a:lnTo>
                    <a:pt x="93552" y="108206"/>
                  </a:lnTo>
                  <a:lnTo>
                    <a:pt x="89081" y="101712"/>
                  </a:lnTo>
                  <a:lnTo>
                    <a:pt x="80744" y="98120"/>
                  </a:lnTo>
                  <a:lnTo>
                    <a:pt x="75558" y="97163"/>
                  </a:lnTo>
                  <a:lnTo>
                    <a:pt x="71042" y="97582"/>
                  </a:lnTo>
                  <a:lnTo>
                    <a:pt x="63202" y="100871"/>
                  </a:lnTo>
                  <a:lnTo>
                    <a:pt x="34863" y="125888"/>
                  </a:lnTo>
                  <a:lnTo>
                    <a:pt x="30542" y="135676"/>
                  </a:lnTo>
                  <a:lnTo>
                    <a:pt x="27767" y="149094"/>
                  </a:lnTo>
                  <a:lnTo>
                    <a:pt x="22230" y="156475"/>
                  </a:lnTo>
                  <a:lnTo>
                    <a:pt x="21731" y="158290"/>
                  </a:lnTo>
                  <a:lnTo>
                    <a:pt x="22458" y="159501"/>
                  </a:lnTo>
                  <a:lnTo>
                    <a:pt x="27084" y="1619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131">
              <a:extLst>
                <a:ext uri="{FF2B5EF4-FFF2-40B4-BE49-F238E27FC236}">
                  <a16:creationId xmlns:a16="http://schemas.microsoft.com/office/drawing/2014/main" id="{094B5474-334F-FB80-2FB5-CC749F78809D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3562350" y="35147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1324" y="9525"/>
                  </a:lnTo>
                  <a:lnTo>
                    <a:pt x="883" y="846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132">
              <a:extLst>
                <a:ext uri="{FF2B5EF4-FFF2-40B4-BE49-F238E27FC236}">
                  <a16:creationId xmlns:a16="http://schemas.microsoft.com/office/drawing/2014/main" id="{7CCDEC00-49AB-4795-5E01-D87435276068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3378081" y="3364142"/>
              <a:ext cx="127064" cy="191892"/>
            </a:xfrm>
            <a:custGeom>
              <a:avLst/>
              <a:gdLst/>
              <a:ahLst/>
              <a:cxnLst/>
              <a:rect l="0" t="0" r="0" b="0"/>
              <a:pathLst>
                <a:path w="127064" h="191892">
                  <a:moveTo>
                    <a:pt x="69969" y="36283"/>
                  </a:moveTo>
                  <a:lnTo>
                    <a:pt x="69969" y="36283"/>
                  </a:lnTo>
                  <a:lnTo>
                    <a:pt x="69969" y="17741"/>
                  </a:lnTo>
                  <a:lnTo>
                    <a:pt x="64913" y="17384"/>
                  </a:lnTo>
                  <a:lnTo>
                    <a:pt x="63423" y="16275"/>
                  </a:lnTo>
                  <a:lnTo>
                    <a:pt x="60560" y="8104"/>
                  </a:lnTo>
                  <a:lnTo>
                    <a:pt x="38057" y="7718"/>
                  </a:lnTo>
                  <a:lnTo>
                    <a:pt x="34936" y="9832"/>
                  </a:lnTo>
                  <a:lnTo>
                    <a:pt x="9438" y="42319"/>
                  </a:lnTo>
                  <a:lnTo>
                    <a:pt x="1439" y="62602"/>
                  </a:lnTo>
                  <a:lnTo>
                    <a:pt x="0" y="82905"/>
                  </a:lnTo>
                  <a:lnTo>
                    <a:pt x="7700" y="121810"/>
                  </a:lnTo>
                  <a:lnTo>
                    <a:pt x="26472" y="155580"/>
                  </a:lnTo>
                  <a:lnTo>
                    <a:pt x="47086" y="177229"/>
                  </a:lnTo>
                  <a:lnTo>
                    <a:pt x="66599" y="190346"/>
                  </a:lnTo>
                  <a:lnTo>
                    <a:pt x="82229" y="191891"/>
                  </a:lnTo>
                  <a:lnTo>
                    <a:pt x="97643" y="189050"/>
                  </a:lnTo>
                  <a:lnTo>
                    <a:pt x="112270" y="181501"/>
                  </a:lnTo>
                  <a:lnTo>
                    <a:pt x="119814" y="175614"/>
                  </a:lnTo>
                  <a:lnTo>
                    <a:pt x="123872" y="166647"/>
                  </a:lnTo>
                  <a:lnTo>
                    <a:pt x="126691" y="124397"/>
                  </a:lnTo>
                  <a:lnTo>
                    <a:pt x="127063" y="82760"/>
                  </a:lnTo>
                  <a:lnTo>
                    <a:pt x="116750" y="36132"/>
                  </a:lnTo>
                  <a:lnTo>
                    <a:pt x="110869" y="20341"/>
                  </a:lnTo>
                  <a:lnTo>
                    <a:pt x="104727" y="13323"/>
                  </a:lnTo>
                  <a:lnTo>
                    <a:pt x="85615" y="2271"/>
                  </a:lnTo>
                  <a:lnTo>
                    <a:pt x="77629" y="0"/>
                  </a:lnTo>
                  <a:lnTo>
                    <a:pt x="75075" y="453"/>
                  </a:lnTo>
                  <a:lnTo>
                    <a:pt x="73373" y="1813"/>
                  </a:lnTo>
                  <a:lnTo>
                    <a:pt x="69969" y="172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133">
              <a:extLst>
                <a:ext uri="{FF2B5EF4-FFF2-40B4-BE49-F238E27FC236}">
                  <a16:creationId xmlns:a16="http://schemas.microsoft.com/office/drawing/2014/main" id="{A10068C6-46BF-ABF2-24DA-1F2583464367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2667000" y="3467100"/>
              <a:ext cx="550504" cy="310289"/>
            </a:xfrm>
            <a:custGeom>
              <a:avLst/>
              <a:gdLst/>
              <a:ahLst/>
              <a:cxnLst/>
              <a:rect l="0" t="0" r="0" b="0"/>
              <a:pathLst>
                <a:path w="550504" h="310289">
                  <a:moveTo>
                    <a:pt x="0" y="304800"/>
                  </a:moveTo>
                  <a:lnTo>
                    <a:pt x="0" y="304800"/>
                  </a:lnTo>
                  <a:lnTo>
                    <a:pt x="0" y="310288"/>
                  </a:lnTo>
                  <a:lnTo>
                    <a:pt x="0" y="294963"/>
                  </a:lnTo>
                  <a:lnTo>
                    <a:pt x="8467" y="284200"/>
                  </a:lnTo>
                  <a:lnTo>
                    <a:pt x="53913" y="249410"/>
                  </a:lnTo>
                  <a:lnTo>
                    <a:pt x="80421" y="226204"/>
                  </a:lnTo>
                  <a:lnTo>
                    <a:pt x="124381" y="201839"/>
                  </a:lnTo>
                  <a:lnTo>
                    <a:pt x="169639" y="178589"/>
                  </a:lnTo>
                  <a:lnTo>
                    <a:pt x="216522" y="162708"/>
                  </a:lnTo>
                  <a:lnTo>
                    <a:pt x="261727" y="149380"/>
                  </a:lnTo>
                  <a:lnTo>
                    <a:pt x="303818" y="136555"/>
                  </a:lnTo>
                  <a:lnTo>
                    <a:pt x="342706" y="126653"/>
                  </a:lnTo>
                  <a:lnTo>
                    <a:pt x="380962" y="119327"/>
                  </a:lnTo>
                  <a:lnTo>
                    <a:pt x="425638" y="115293"/>
                  </a:lnTo>
                  <a:lnTo>
                    <a:pt x="463313" y="111674"/>
                  </a:lnTo>
                  <a:lnTo>
                    <a:pt x="486394" y="106138"/>
                  </a:lnTo>
                  <a:lnTo>
                    <a:pt x="494164" y="108203"/>
                  </a:lnTo>
                  <a:lnTo>
                    <a:pt x="497718" y="110236"/>
                  </a:lnTo>
                  <a:lnTo>
                    <a:pt x="500087" y="110532"/>
                  </a:lnTo>
                  <a:lnTo>
                    <a:pt x="501666" y="109671"/>
                  </a:lnTo>
                  <a:lnTo>
                    <a:pt x="502719" y="108040"/>
                  </a:lnTo>
                  <a:lnTo>
                    <a:pt x="503421" y="108009"/>
                  </a:lnTo>
                  <a:lnTo>
                    <a:pt x="503889" y="109048"/>
                  </a:lnTo>
                  <a:lnTo>
                    <a:pt x="504201" y="110799"/>
                  </a:lnTo>
                  <a:lnTo>
                    <a:pt x="504409" y="110908"/>
                  </a:lnTo>
                  <a:lnTo>
                    <a:pt x="504640" y="108206"/>
                  </a:lnTo>
                  <a:lnTo>
                    <a:pt x="501921" y="103478"/>
                  </a:lnTo>
                  <a:lnTo>
                    <a:pt x="498242" y="97848"/>
                  </a:lnTo>
                  <a:lnTo>
                    <a:pt x="495113" y="88729"/>
                  </a:lnTo>
                  <a:lnTo>
                    <a:pt x="489013" y="79325"/>
                  </a:lnTo>
                  <a:lnTo>
                    <a:pt x="487214" y="73003"/>
                  </a:lnTo>
                  <a:lnTo>
                    <a:pt x="485676" y="70893"/>
                  </a:lnTo>
                  <a:lnTo>
                    <a:pt x="483592" y="69488"/>
                  </a:lnTo>
                  <a:lnTo>
                    <a:pt x="481145" y="68550"/>
                  </a:lnTo>
                  <a:lnTo>
                    <a:pt x="479513" y="66866"/>
                  </a:lnTo>
                  <a:lnTo>
                    <a:pt x="474072" y="56561"/>
                  </a:lnTo>
                  <a:lnTo>
                    <a:pt x="471623" y="53582"/>
                  </a:lnTo>
                  <a:lnTo>
                    <a:pt x="466079" y="50273"/>
                  </a:lnTo>
                  <a:lnTo>
                    <a:pt x="463120" y="49390"/>
                  </a:lnTo>
                  <a:lnTo>
                    <a:pt x="461146" y="47744"/>
                  </a:lnTo>
                  <a:lnTo>
                    <a:pt x="458954" y="43092"/>
                  </a:lnTo>
                  <a:lnTo>
                    <a:pt x="457311" y="41428"/>
                  </a:lnTo>
                  <a:lnTo>
                    <a:pt x="444096" y="33481"/>
                  </a:lnTo>
                  <a:lnTo>
                    <a:pt x="410016" y="440"/>
                  </a:lnTo>
                  <a:lnTo>
                    <a:pt x="400085" y="1"/>
                  </a:lnTo>
                  <a:lnTo>
                    <a:pt x="405117" y="0"/>
                  </a:lnTo>
                  <a:lnTo>
                    <a:pt x="410416" y="2822"/>
                  </a:lnTo>
                  <a:lnTo>
                    <a:pt x="454597" y="31799"/>
                  </a:lnTo>
                  <a:lnTo>
                    <a:pt x="501528" y="49613"/>
                  </a:lnTo>
                  <a:lnTo>
                    <a:pt x="520076" y="57739"/>
                  </a:lnTo>
                  <a:lnTo>
                    <a:pt x="528536" y="62704"/>
                  </a:lnTo>
                  <a:lnTo>
                    <a:pt x="539250" y="66556"/>
                  </a:lnTo>
                  <a:lnTo>
                    <a:pt x="545878" y="71208"/>
                  </a:lnTo>
                  <a:lnTo>
                    <a:pt x="549529" y="76804"/>
                  </a:lnTo>
                  <a:lnTo>
                    <a:pt x="550503" y="79777"/>
                  </a:lnTo>
                  <a:lnTo>
                    <a:pt x="550094" y="82818"/>
                  </a:lnTo>
                  <a:lnTo>
                    <a:pt x="533077" y="112330"/>
                  </a:lnTo>
                  <a:lnTo>
                    <a:pt x="491741" y="156928"/>
                  </a:lnTo>
                  <a:lnTo>
                    <a:pt x="455049" y="201285"/>
                  </a:lnTo>
                  <a:lnTo>
                    <a:pt x="446366" y="210463"/>
                  </a:lnTo>
                  <a:lnTo>
                    <a:pt x="441802" y="220892"/>
                  </a:lnTo>
                  <a:lnTo>
                    <a:pt x="440585" y="226636"/>
                  </a:lnTo>
                  <a:lnTo>
                    <a:pt x="440831" y="230466"/>
                  </a:lnTo>
                  <a:lnTo>
                    <a:pt x="442054" y="233019"/>
                  </a:lnTo>
                  <a:lnTo>
                    <a:pt x="457200" y="247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134">
              <a:extLst>
                <a:ext uri="{FF2B5EF4-FFF2-40B4-BE49-F238E27FC236}">
                  <a16:creationId xmlns:a16="http://schemas.microsoft.com/office/drawing/2014/main" id="{FFE82CD2-9D9E-57BF-7FC0-5BF1F3D5D4ED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2575787" y="4695825"/>
              <a:ext cx="881789" cy="434114"/>
            </a:xfrm>
            <a:custGeom>
              <a:avLst/>
              <a:gdLst/>
              <a:ahLst/>
              <a:cxnLst/>
              <a:rect l="0" t="0" r="0" b="0"/>
              <a:pathLst>
                <a:path w="881789" h="434114">
                  <a:moveTo>
                    <a:pt x="5488" y="428625"/>
                  </a:moveTo>
                  <a:lnTo>
                    <a:pt x="5488" y="428625"/>
                  </a:lnTo>
                  <a:lnTo>
                    <a:pt x="0" y="434113"/>
                  </a:lnTo>
                  <a:lnTo>
                    <a:pt x="2343" y="431769"/>
                  </a:lnTo>
                  <a:lnTo>
                    <a:pt x="49615" y="403900"/>
                  </a:lnTo>
                  <a:lnTo>
                    <a:pt x="87472" y="379318"/>
                  </a:lnTo>
                  <a:lnTo>
                    <a:pt x="124912" y="352985"/>
                  </a:lnTo>
                  <a:lnTo>
                    <a:pt x="172188" y="324588"/>
                  </a:lnTo>
                  <a:lnTo>
                    <a:pt x="216453" y="302197"/>
                  </a:lnTo>
                  <a:lnTo>
                    <a:pt x="263082" y="278276"/>
                  </a:lnTo>
                  <a:lnTo>
                    <a:pt x="295658" y="263378"/>
                  </a:lnTo>
                  <a:lnTo>
                    <a:pt x="331302" y="246173"/>
                  </a:lnTo>
                  <a:lnTo>
                    <a:pt x="365489" y="227944"/>
                  </a:lnTo>
                  <a:lnTo>
                    <a:pt x="399380" y="209258"/>
                  </a:lnTo>
                  <a:lnTo>
                    <a:pt x="435610" y="190370"/>
                  </a:lnTo>
                  <a:lnTo>
                    <a:pt x="472878" y="171393"/>
                  </a:lnTo>
                  <a:lnTo>
                    <a:pt x="510609" y="153432"/>
                  </a:lnTo>
                  <a:lnTo>
                    <a:pt x="548545" y="138395"/>
                  </a:lnTo>
                  <a:lnTo>
                    <a:pt x="586571" y="121834"/>
                  </a:lnTo>
                  <a:lnTo>
                    <a:pt x="623581" y="104949"/>
                  </a:lnTo>
                  <a:lnTo>
                    <a:pt x="657668" y="90388"/>
                  </a:lnTo>
                  <a:lnTo>
                    <a:pt x="701552" y="70291"/>
                  </a:lnTo>
                  <a:lnTo>
                    <a:pt x="741366" y="55987"/>
                  </a:lnTo>
                  <a:lnTo>
                    <a:pt x="779974" y="39990"/>
                  </a:lnTo>
                  <a:lnTo>
                    <a:pt x="823342" y="23225"/>
                  </a:lnTo>
                  <a:lnTo>
                    <a:pt x="88178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135">
              <a:extLst>
                <a:ext uri="{FF2B5EF4-FFF2-40B4-BE49-F238E27FC236}">
                  <a16:creationId xmlns:a16="http://schemas.microsoft.com/office/drawing/2014/main" id="{CEB13BA4-070C-9A6C-0B16-EC36906E6D88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2175737" y="4352925"/>
              <a:ext cx="1081814" cy="567464"/>
            </a:xfrm>
            <a:custGeom>
              <a:avLst/>
              <a:gdLst/>
              <a:ahLst/>
              <a:cxnLst/>
              <a:rect l="0" t="0" r="0" b="0"/>
              <a:pathLst>
                <a:path w="1081814" h="567464">
                  <a:moveTo>
                    <a:pt x="5488" y="561975"/>
                  </a:moveTo>
                  <a:lnTo>
                    <a:pt x="5488" y="561975"/>
                  </a:lnTo>
                  <a:lnTo>
                    <a:pt x="0" y="567463"/>
                  </a:lnTo>
                  <a:lnTo>
                    <a:pt x="38980" y="538845"/>
                  </a:lnTo>
                  <a:lnTo>
                    <a:pt x="80778" y="514132"/>
                  </a:lnTo>
                  <a:lnTo>
                    <a:pt x="126154" y="484909"/>
                  </a:lnTo>
                  <a:lnTo>
                    <a:pt x="172433" y="457656"/>
                  </a:lnTo>
                  <a:lnTo>
                    <a:pt x="216526" y="435463"/>
                  </a:lnTo>
                  <a:lnTo>
                    <a:pt x="263104" y="408779"/>
                  </a:lnTo>
                  <a:lnTo>
                    <a:pt x="310419" y="380764"/>
                  </a:lnTo>
                  <a:lnTo>
                    <a:pt x="343154" y="360787"/>
                  </a:lnTo>
                  <a:lnTo>
                    <a:pt x="378870" y="337797"/>
                  </a:lnTo>
                  <a:lnTo>
                    <a:pt x="415910" y="316290"/>
                  </a:lnTo>
                  <a:lnTo>
                    <a:pt x="453540" y="296149"/>
                  </a:lnTo>
                  <a:lnTo>
                    <a:pt x="491430" y="276614"/>
                  </a:lnTo>
                  <a:lnTo>
                    <a:pt x="529437" y="257347"/>
                  </a:lnTo>
                  <a:lnTo>
                    <a:pt x="566438" y="238201"/>
                  </a:lnTo>
                  <a:lnTo>
                    <a:pt x="600521" y="219109"/>
                  </a:lnTo>
                  <a:lnTo>
                    <a:pt x="636131" y="200041"/>
                  </a:lnTo>
                  <a:lnTo>
                    <a:pt x="673124" y="180982"/>
                  </a:lnTo>
                  <a:lnTo>
                    <a:pt x="710732" y="161928"/>
                  </a:lnTo>
                  <a:lnTo>
                    <a:pt x="748613" y="142876"/>
                  </a:lnTo>
                  <a:lnTo>
                    <a:pt x="785558" y="124884"/>
                  </a:lnTo>
                  <a:lnTo>
                    <a:pt x="819616" y="109832"/>
                  </a:lnTo>
                  <a:lnTo>
                    <a:pt x="852392" y="93264"/>
                  </a:lnTo>
                  <a:lnTo>
                    <a:pt x="884598" y="77434"/>
                  </a:lnTo>
                  <a:lnTo>
                    <a:pt x="931421" y="61514"/>
                  </a:lnTo>
                  <a:lnTo>
                    <a:pt x="971518" y="43861"/>
                  </a:lnTo>
                  <a:lnTo>
                    <a:pt x="1014048" y="21756"/>
                  </a:lnTo>
                  <a:lnTo>
                    <a:pt x="108181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136">
              <a:extLst>
                <a:ext uri="{FF2B5EF4-FFF2-40B4-BE49-F238E27FC236}">
                  <a16:creationId xmlns:a16="http://schemas.microsoft.com/office/drawing/2014/main" id="{85862524-5866-B998-5E22-AE9455D1FDBD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1924050" y="4105275"/>
              <a:ext cx="1190626" cy="676276"/>
            </a:xfrm>
            <a:custGeom>
              <a:avLst/>
              <a:gdLst/>
              <a:ahLst/>
              <a:cxnLst/>
              <a:rect l="0" t="0" r="0" b="0"/>
              <a:pathLst>
                <a:path w="1190626" h="676276">
                  <a:moveTo>
                    <a:pt x="0" y="676275"/>
                  </a:moveTo>
                  <a:lnTo>
                    <a:pt x="0" y="676275"/>
                  </a:lnTo>
                  <a:lnTo>
                    <a:pt x="15169" y="671218"/>
                  </a:lnTo>
                  <a:lnTo>
                    <a:pt x="60715" y="636255"/>
                  </a:lnTo>
                  <a:lnTo>
                    <a:pt x="103598" y="604752"/>
                  </a:lnTo>
                  <a:lnTo>
                    <a:pt x="149189" y="570543"/>
                  </a:lnTo>
                  <a:lnTo>
                    <a:pt x="195510" y="536033"/>
                  </a:lnTo>
                  <a:lnTo>
                    <a:pt x="236787" y="512308"/>
                  </a:lnTo>
                  <a:lnTo>
                    <a:pt x="278651" y="485170"/>
                  </a:lnTo>
                  <a:lnTo>
                    <a:pt x="310111" y="465398"/>
                  </a:lnTo>
                  <a:lnTo>
                    <a:pt x="345261" y="442499"/>
                  </a:lnTo>
                  <a:lnTo>
                    <a:pt x="382049" y="421033"/>
                  </a:lnTo>
                  <a:lnTo>
                    <a:pt x="418508" y="400909"/>
                  </a:lnTo>
                  <a:lnTo>
                    <a:pt x="452351" y="381382"/>
                  </a:lnTo>
                  <a:lnTo>
                    <a:pt x="487853" y="359297"/>
                  </a:lnTo>
                  <a:lnTo>
                    <a:pt x="524799" y="336429"/>
                  </a:lnTo>
                  <a:lnTo>
                    <a:pt x="562386" y="315683"/>
                  </a:lnTo>
                  <a:lnTo>
                    <a:pt x="603080" y="293056"/>
                  </a:lnTo>
                  <a:lnTo>
                    <a:pt x="644802" y="269947"/>
                  </a:lnTo>
                  <a:lnTo>
                    <a:pt x="684512" y="249093"/>
                  </a:lnTo>
                  <a:lnTo>
                    <a:pt x="723328" y="229241"/>
                  </a:lnTo>
                  <a:lnTo>
                    <a:pt x="761746" y="209835"/>
                  </a:lnTo>
                  <a:lnTo>
                    <a:pt x="799987" y="190627"/>
                  </a:lnTo>
                  <a:lnTo>
                    <a:pt x="835328" y="171506"/>
                  </a:lnTo>
                  <a:lnTo>
                    <a:pt x="869732" y="152425"/>
                  </a:lnTo>
                  <a:lnTo>
                    <a:pt x="906189" y="133361"/>
                  </a:lnTo>
                  <a:lnTo>
                    <a:pt x="940737" y="117127"/>
                  </a:lnTo>
                  <a:lnTo>
                    <a:pt x="987114" y="93266"/>
                  </a:lnTo>
                  <a:lnTo>
                    <a:pt x="1030490" y="68909"/>
                  </a:lnTo>
                  <a:lnTo>
                    <a:pt x="1071211" y="51109"/>
                  </a:lnTo>
                  <a:lnTo>
                    <a:pt x="1113415" y="30557"/>
                  </a:lnTo>
                  <a:lnTo>
                    <a:pt x="1158229" y="6803"/>
                  </a:lnTo>
                  <a:lnTo>
                    <a:pt x="11906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137">
              <a:extLst>
                <a:ext uri="{FF2B5EF4-FFF2-40B4-BE49-F238E27FC236}">
                  <a16:creationId xmlns:a16="http://schemas.microsoft.com/office/drawing/2014/main" id="{991E580E-6D73-9839-F4FE-4F5D22BF9E4E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1733980" y="3867150"/>
              <a:ext cx="1275921" cy="809592"/>
            </a:xfrm>
            <a:custGeom>
              <a:avLst/>
              <a:gdLst/>
              <a:ahLst/>
              <a:cxnLst/>
              <a:rect l="0" t="0" r="0" b="0"/>
              <a:pathLst>
                <a:path w="1275921" h="809592">
                  <a:moveTo>
                    <a:pt x="28145" y="800100"/>
                  </a:moveTo>
                  <a:lnTo>
                    <a:pt x="28145" y="800100"/>
                  </a:lnTo>
                  <a:lnTo>
                    <a:pt x="13956" y="800100"/>
                  </a:lnTo>
                  <a:lnTo>
                    <a:pt x="12336" y="801158"/>
                  </a:lnTo>
                  <a:lnTo>
                    <a:pt x="11255" y="802922"/>
                  </a:lnTo>
                  <a:lnTo>
                    <a:pt x="10535" y="805157"/>
                  </a:lnTo>
                  <a:lnTo>
                    <a:pt x="8997" y="806646"/>
                  </a:lnTo>
                  <a:lnTo>
                    <a:pt x="0" y="809508"/>
                  </a:lnTo>
                  <a:lnTo>
                    <a:pt x="4754" y="809591"/>
                  </a:lnTo>
                  <a:lnTo>
                    <a:pt x="23446" y="794409"/>
                  </a:lnTo>
                  <a:lnTo>
                    <a:pt x="68702" y="751000"/>
                  </a:lnTo>
                  <a:lnTo>
                    <a:pt x="112160" y="716905"/>
                  </a:lnTo>
                  <a:lnTo>
                    <a:pt x="151633" y="689475"/>
                  </a:lnTo>
                  <a:lnTo>
                    <a:pt x="190004" y="657128"/>
                  </a:lnTo>
                  <a:lnTo>
                    <a:pt x="230979" y="629258"/>
                  </a:lnTo>
                  <a:lnTo>
                    <a:pt x="267102" y="606958"/>
                  </a:lnTo>
                  <a:lnTo>
                    <a:pt x="304616" y="580242"/>
                  </a:lnTo>
                  <a:lnTo>
                    <a:pt x="345365" y="552218"/>
                  </a:lnTo>
                  <a:lnTo>
                    <a:pt x="388131" y="523806"/>
                  </a:lnTo>
                  <a:lnTo>
                    <a:pt x="430435" y="495280"/>
                  </a:lnTo>
                  <a:lnTo>
                    <a:pt x="473662" y="466719"/>
                  </a:lnTo>
                  <a:lnTo>
                    <a:pt x="516103" y="438148"/>
                  </a:lnTo>
                  <a:lnTo>
                    <a:pt x="559369" y="409575"/>
                  </a:lnTo>
                  <a:lnTo>
                    <a:pt x="601823" y="383822"/>
                  </a:lnTo>
                  <a:lnTo>
                    <a:pt x="647916" y="359964"/>
                  </a:lnTo>
                  <a:lnTo>
                    <a:pt x="692264" y="332786"/>
                  </a:lnTo>
                  <a:lnTo>
                    <a:pt x="732215" y="304625"/>
                  </a:lnTo>
                  <a:lnTo>
                    <a:pt x="770864" y="278995"/>
                  </a:lnTo>
                  <a:lnTo>
                    <a:pt x="816793" y="251372"/>
                  </a:lnTo>
                  <a:lnTo>
                    <a:pt x="864044" y="225533"/>
                  </a:lnTo>
                  <a:lnTo>
                    <a:pt x="911321" y="197224"/>
                  </a:lnTo>
                  <a:lnTo>
                    <a:pt x="956603" y="166429"/>
                  </a:lnTo>
                  <a:lnTo>
                    <a:pt x="999767" y="141021"/>
                  </a:lnTo>
                  <a:lnTo>
                    <a:pt x="1045139" y="121891"/>
                  </a:lnTo>
                  <a:lnTo>
                    <a:pt x="1084990" y="98042"/>
                  </a:lnTo>
                  <a:lnTo>
                    <a:pt x="1124494" y="74008"/>
                  </a:lnTo>
                  <a:lnTo>
                    <a:pt x="1166320" y="57971"/>
                  </a:lnTo>
                  <a:lnTo>
                    <a:pt x="1209864" y="40325"/>
                  </a:lnTo>
                  <a:lnTo>
                    <a:pt x="127592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SMARTInkShape-Group191">
            <a:extLst>
              <a:ext uri="{FF2B5EF4-FFF2-40B4-BE49-F238E27FC236}">
                <a16:creationId xmlns:a16="http://schemas.microsoft.com/office/drawing/2014/main" id="{C54C853D-2598-0219-99BD-DAA1B1CBEE0A}"/>
              </a:ext>
            </a:extLst>
          </p:cNvPr>
          <p:cNvGrpSpPr/>
          <p:nvPr/>
        </p:nvGrpSpPr>
        <p:grpSpPr>
          <a:xfrm>
            <a:off x="4835060" y="2810026"/>
            <a:ext cx="270341" cy="209400"/>
            <a:chOff x="4835060" y="2810026"/>
            <a:chExt cx="270341" cy="209400"/>
          </a:xfrm>
        </p:grpSpPr>
        <p:sp>
          <p:nvSpPr>
            <p:cNvPr id="52" name="SMARTInkShape-1138">
              <a:extLst>
                <a:ext uri="{FF2B5EF4-FFF2-40B4-BE49-F238E27FC236}">
                  <a16:creationId xmlns:a16="http://schemas.microsoft.com/office/drawing/2014/main" id="{E0FC69F8-E6C5-A92D-1978-5EE8923B153F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4852262" y="2905125"/>
              <a:ext cx="253139" cy="9526"/>
            </a:xfrm>
            <a:custGeom>
              <a:avLst/>
              <a:gdLst/>
              <a:ahLst/>
              <a:cxnLst/>
              <a:rect l="0" t="0" r="0" b="0"/>
              <a:pathLst>
                <a:path w="253139" h="9526">
                  <a:moveTo>
                    <a:pt x="5488" y="9525"/>
                  </a:moveTo>
                  <a:lnTo>
                    <a:pt x="5488" y="9525"/>
                  </a:lnTo>
                  <a:lnTo>
                    <a:pt x="0" y="9525"/>
                  </a:lnTo>
                  <a:lnTo>
                    <a:pt x="47041" y="9525"/>
                  </a:lnTo>
                  <a:lnTo>
                    <a:pt x="83299" y="4469"/>
                  </a:lnTo>
                  <a:lnTo>
                    <a:pt x="127556" y="1324"/>
                  </a:lnTo>
                  <a:lnTo>
                    <a:pt x="169222" y="261"/>
                  </a:lnTo>
                  <a:lnTo>
                    <a:pt x="213201" y="52"/>
                  </a:lnTo>
                  <a:lnTo>
                    <a:pt x="25313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139">
              <a:extLst>
                <a:ext uri="{FF2B5EF4-FFF2-40B4-BE49-F238E27FC236}">
                  <a16:creationId xmlns:a16="http://schemas.microsoft.com/office/drawing/2014/main" id="{F121BEA2-2CF4-FFEF-9CDE-C09301858F60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4835060" y="2810026"/>
              <a:ext cx="232241" cy="209400"/>
            </a:xfrm>
            <a:custGeom>
              <a:avLst/>
              <a:gdLst/>
              <a:ahLst/>
              <a:cxnLst/>
              <a:rect l="0" t="0" r="0" b="0"/>
              <a:pathLst>
                <a:path w="232241" h="209400">
                  <a:moveTo>
                    <a:pt x="32215" y="18899"/>
                  </a:moveTo>
                  <a:lnTo>
                    <a:pt x="32215" y="18899"/>
                  </a:lnTo>
                  <a:lnTo>
                    <a:pt x="22700" y="18899"/>
                  </a:lnTo>
                  <a:lnTo>
                    <a:pt x="27750" y="18899"/>
                  </a:lnTo>
                  <a:lnTo>
                    <a:pt x="71822" y="1565"/>
                  </a:lnTo>
                  <a:lnTo>
                    <a:pt x="116996" y="0"/>
                  </a:lnTo>
                  <a:lnTo>
                    <a:pt x="146093" y="937"/>
                  </a:lnTo>
                  <a:lnTo>
                    <a:pt x="172904" y="13110"/>
                  </a:lnTo>
                  <a:lnTo>
                    <a:pt x="191258" y="27297"/>
                  </a:lnTo>
                  <a:lnTo>
                    <a:pt x="198151" y="36037"/>
                  </a:lnTo>
                  <a:lnTo>
                    <a:pt x="199989" y="39849"/>
                  </a:lnTo>
                  <a:lnTo>
                    <a:pt x="200156" y="43449"/>
                  </a:lnTo>
                  <a:lnTo>
                    <a:pt x="197518" y="50271"/>
                  </a:lnTo>
                  <a:lnTo>
                    <a:pt x="162903" y="96683"/>
                  </a:lnTo>
                  <a:lnTo>
                    <a:pt x="133713" y="121753"/>
                  </a:lnTo>
                  <a:lnTo>
                    <a:pt x="91697" y="145088"/>
                  </a:lnTo>
                  <a:lnTo>
                    <a:pt x="45512" y="168832"/>
                  </a:lnTo>
                  <a:lnTo>
                    <a:pt x="4976" y="196443"/>
                  </a:lnTo>
                  <a:lnTo>
                    <a:pt x="0" y="198349"/>
                  </a:lnTo>
                  <a:lnTo>
                    <a:pt x="155" y="198857"/>
                  </a:lnTo>
                  <a:lnTo>
                    <a:pt x="4208" y="199422"/>
                  </a:lnTo>
                  <a:lnTo>
                    <a:pt x="50148" y="199834"/>
                  </a:lnTo>
                  <a:lnTo>
                    <a:pt x="97611" y="199866"/>
                  </a:lnTo>
                  <a:lnTo>
                    <a:pt x="140492" y="202693"/>
                  </a:lnTo>
                  <a:lnTo>
                    <a:pt x="183425" y="208074"/>
                  </a:lnTo>
                  <a:lnTo>
                    <a:pt x="232240" y="2093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SMARTInkShape-1140">
            <a:extLst>
              <a:ext uri="{FF2B5EF4-FFF2-40B4-BE49-F238E27FC236}">
                <a16:creationId xmlns:a16="http://schemas.microsoft.com/office/drawing/2014/main" id="{54CFF29C-5EF2-FA9A-D1BB-933CE15FBDC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429250" y="4829180"/>
            <a:ext cx="3067051" cy="95246"/>
          </a:xfrm>
          <a:custGeom>
            <a:avLst/>
            <a:gdLst/>
            <a:ahLst/>
            <a:cxnLst/>
            <a:rect l="0" t="0" r="0" b="0"/>
            <a:pathLst>
              <a:path w="3067051" h="95246">
                <a:moveTo>
                  <a:pt x="0" y="47620"/>
                </a:moveTo>
                <a:lnTo>
                  <a:pt x="0" y="47620"/>
                </a:lnTo>
                <a:lnTo>
                  <a:pt x="31798" y="47620"/>
                </a:lnTo>
                <a:lnTo>
                  <a:pt x="33899" y="46562"/>
                </a:lnTo>
                <a:lnTo>
                  <a:pt x="35300" y="44798"/>
                </a:lnTo>
                <a:lnTo>
                  <a:pt x="36232" y="42563"/>
                </a:lnTo>
                <a:lnTo>
                  <a:pt x="45737" y="40081"/>
                </a:lnTo>
                <a:lnTo>
                  <a:pt x="86731" y="38357"/>
                </a:lnTo>
                <a:lnTo>
                  <a:pt x="126846" y="38147"/>
                </a:lnTo>
                <a:lnTo>
                  <a:pt x="147392" y="37059"/>
                </a:lnTo>
                <a:lnTo>
                  <a:pt x="190672" y="29159"/>
                </a:lnTo>
                <a:lnTo>
                  <a:pt x="231994" y="28648"/>
                </a:lnTo>
                <a:lnTo>
                  <a:pt x="279208" y="28586"/>
                </a:lnTo>
                <a:lnTo>
                  <a:pt x="319971" y="23517"/>
                </a:lnTo>
                <a:lnTo>
                  <a:pt x="361388" y="20370"/>
                </a:lnTo>
                <a:lnTo>
                  <a:pt x="394508" y="19634"/>
                </a:lnTo>
                <a:lnTo>
                  <a:pt x="437566" y="16397"/>
                </a:lnTo>
                <a:lnTo>
                  <a:pt x="475019" y="11557"/>
                </a:lnTo>
                <a:lnTo>
                  <a:pt x="507453" y="10426"/>
                </a:lnTo>
                <a:lnTo>
                  <a:pt x="539507" y="9923"/>
                </a:lnTo>
                <a:lnTo>
                  <a:pt x="574215" y="9699"/>
                </a:lnTo>
                <a:lnTo>
                  <a:pt x="620987" y="6751"/>
                </a:lnTo>
                <a:lnTo>
                  <a:pt x="663422" y="1996"/>
                </a:lnTo>
                <a:lnTo>
                  <a:pt x="698079" y="884"/>
                </a:lnTo>
                <a:lnTo>
                  <a:pt x="734649" y="390"/>
                </a:lnTo>
                <a:lnTo>
                  <a:pt x="772069" y="171"/>
                </a:lnTo>
                <a:lnTo>
                  <a:pt x="809867" y="73"/>
                </a:lnTo>
                <a:lnTo>
                  <a:pt x="847832" y="30"/>
                </a:lnTo>
                <a:lnTo>
                  <a:pt x="884681" y="5"/>
                </a:lnTo>
                <a:lnTo>
                  <a:pt x="915656" y="0"/>
                </a:lnTo>
                <a:lnTo>
                  <a:pt x="952000" y="1055"/>
                </a:lnTo>
                <a:lnTo>
                  <a:pt x="985792" y="5052"/>
                </a:lnTo>
                <a:lnTo>
                  <a:pt x="1024094" y="7534"/>
                </a:lnTo>
                <a:lnTo>
                  <a:pt x="1061578" y="8637"/>
                </a:lnTo>
                <a:lnTo>
                  <a:pt x="1103705" y="9258"/>
                </a:lnTo>
                <a:lnTo>
                  <a:pt x="1137178" y="9404"/>
                </a:lnTo>
                <a:lnTo>
                  <a:pt x="1176552" y="14543"/>
                </a:lnTo>
                <a:lnTo>
                  <a:pt x="1213384" y="17711"/>
                </a:lnTo>
                <a:lnTo>
                  <a:pt x="1244133" y="18452"/>
                </a:lnTo>
                <a:lnTo>
                  <a:pt x="1288676" y="21691"/>
                </a:lnTo>
                <a:lnTo>
                  <a:pt x="1330450" y="26532"/>
                </a:lnTo>
                <a:lnTo>
                  <a:pt x="1366010" y="27664"/>
                </a:lnTo>
                <a:lnTo>
                  <a:pt x="1406510" y="28167"/>
                </a:lnTo>
                <a:lnTo>
                  <a:pt x="1446382" y="28391"/>
                </a:lnTo>
                <a:lnTo>
                  <a:pt x="1482095" y="29549"/>
                </a:lnTo>
                <a:lnTo>
                  <a:pt x="1521109" y="35092"/>
                </a:lnTo>
                <a:lnTo>
                  <a:pt x="1557951" y="37206"/>
                </a:lnTo>
                <a:lnTo>
                  <a:pt x="1599381" y="40741"/>
                </a:lnTo>
                <a:lnTo>
                  <a:pt x="1643195" y="46262"/>
                </a:lnTo>
                <a:lnTo>
                  <a:pt x="1676106" y="47016"/>
                </a:lnTo>
                <a:lnTo>
                  <a:pt x="1715428" y="47352"/>
                </a:lnTo>
                <a:lnTo>
                  <a:pt x="1757599" y="47501"/>
                </a:lnTo>
                <a:lnTo>
                  <a:pt x="1792570" y="50390"/>
                </a:lnTo>
                <a:lnTo>
                  <a:pt x="1836056" y="55144"/>
                </a:lnTo>
                <a:lnTo>
                  <a:pt x="1883621" y="56750"/>
                </a:lnTo>
                <a:lnTo>
                  <a:pt x="1923948" y="57028"/>
                </a:lnTo>
                <a:lnTo>
                  <a:pt x="1970832" y="58181"/>
                </a:lnTo>
                <a:lnTo>
                  <a:pt x="2007291" y="63684"/>
                </a:lnTo>
                <a:lnTo>
                  <a:pt x="2044905" y="65785"/>
                </a:lnTo>
                <a:lnTo>
                  <a:pt x="2082860" y="67466"/>
                </a:lnTo>
                <a:lnTo>
                  <a:pt x="2120918" y="73139"/>
                </a:lnTo>
                <a:lnTo>
                  <a:pt x="2162180" y="75289"/>
                </a:lnTo>
                <a:lnTo>
                  <a:pt x="2199572" y="75792"/>
                </a:lnTo>
                <a:lnTo>
                  <a:pt x="2235240" y="76016"/>
                </a:lnTo>
                <a:lnTo>
                  <a:pt x="2282249" y="78965"/>
                </a:lnTo>
                <a:lnTo>
                  <a:pt x="2322989" y="83719"/>
                </a:lnTo>
                <a:lnTo>
                  <a:pt x="2361871" y="85127"/>
                </a:lnTo>
                <a:lnTo>
                  <a:pt x="2400202" y="85544"/>
                </a:lnTo>
                <a:lnTo>
                  <a:pt x="2438371" y="85668"/>
                </a:lnTo>
                <a:lnTo>
                  <a:pt x="2476491" y="85704"/>
                </a:lnTo>
                <a:lnTo>
                  <a:pt x="2514598" y="85715"/>
                </a:lnTo>
                <a:lnTo>
                  <a:pt x="2560343" y="90776"/>
                </a:lnTo>
                <a:lnTo>
                  <a:pt x="2607557" y="94362"/>
                </a:lnTo>
                <a:lnTo>
                  <a:pt x="2645035" y="94983"/>
                </a:lnTo>
                <a:lnTo>
                  <a:pt x="2682952" y="95167"/>
                </a:lnTo>
                <a:lnTo>
                  <a:pt x="2719940" y="95222"/>
                </a:lnTo>
                <a:lnTo>
                  <a:pt x="2764241" y="95240"/>
                </a:lnTo>
                <a:lnTo>
                  <a:pt x="2808387" y="95245"/>
                </a:lnTo>
                <a:lnTo>
                  <a:pt x="2853179" y="95245"/>
                </a:lnTo>
                <a:lnTo>
                  <a:pt x="2888387" y="95245"/>
                </a:lnTo>
                <a:lnTo>
                  <a:pt x="2935444" y="92423"/>
                </a:lnTo>
                <a:lnTo>
                  <a:pt x="2979788" y="87044"/>
                </a:lnTo>
                <a:lnTo>
                  <a:pt x="3016474" y="84739"/>
                </a:lnTo>
                <a:lnTo>
                  <a:pt x="3067050" y="6667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SMARTInkShape-Group193">
            <a:extLst>
              <a:ext uri="{FF2B5EF4-FFF2-40B4-BE49-F238E27FC236}">
                <a16:creationId xmlns:a16="http://schemas.microsoft.com/office/drawing/2014/main" id="{CD998BBE-21B5-8E45-DB12-148364CDFCF4}"/>
              </a:ext>
            </a:extLst>
          </p:cNvPr>
          <p:cNvGrpSpPr/>
          <p:nvPr/>
        </p:nvGrpSpPr>
        <p:grpSpPr>
          <a:xfrm>
            <a:off x="5448300" y="2924175"/>
            <a:ext cx="3171826" cy="1876426"/>
            <a:chOff x="5448300" y="2924175"/>
            <a:chExt cx="3171826" cy="1876426"/>
          </a:xfrm>
        </p:grpSpPr>
        <p:sp>
          <p:nvSpPr>
            <p:cNvPr id="56" name="SMARTInkShape-1141">
              <a:extLst>
                <a:ext uri="{FF2B5EF4-FFF2-40B4-BE49-F238E27FC236}">
                  <a16:creationId xmlns:a16="http://schemas.microsoft.com/office/drawing/2014/main" id="{BC707265-9FD7-66E6-0367-72F46CB93397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6943725" y="4762500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9525" y="0"/>
                  </a:moveTo>
                  <a:lnTo>
                    <a:pt x="9525" y="0"/>
                  </a:lnTo>
                  <a:lnTo>
                    <a:pt x="8467" y="20696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1142">
              <a:extLst>
                <a:ext uri="{FF2B5EF4-FFF2-40B4-BE49-F238E27FC236}">
                  <a16:creationId xmlns:a16="http://schemas.microsoft.com/office/drawing/2014/main" id="{7011C2C5-C425-598F-61FE-BF649C7A1328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6915150" y="4333875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9525" y="0"/>
                  </a:moveTo>
                  <a:lnTo>
                    <a:pt x="9525" y="0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143">
              <a:extLst>
                <a:ext uri="{FF2B5EF4-FFF2-40B4-BE49-F238E27FC236}">
                  <a16:creationId xmlns:a16="http://schemas.microsoft.com/office/drawing/2014/main" id="{ECE97D99-D302-68A8-1EA7-74E3100A2306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6905625" y="4000500"/>
              <a:ext cx="1" cy="85726"/>
            </a:xfrm>
            <a:custGeom>
              <a:avLst/>
              <a:gdLst/>
              <a:ahLst/>
              <a:cxnLst/>
              <a:rect l="0" t="0" r="0" b="0"/>
              <a:pathLst>
                <a:path w="1" h="85726">
                  <a:moveTo>
                    <a:pt x="0" y="0"/>
                  </a:moveTo>
                  <a:lnTo>
                    <a:pt x="0" y="0"/>
                  </a:lnTo>
                  <a:lnTo>
                    <a:pt x="0" y="38623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144">
              <a:extLst>
                <a:ext uri="{FF2B5EF4-FFF2-40B4-BE49-F238E27FC236}">
                  <a16:creationId xmlns:a16="http://schemas.microsoft.com/office/drawing/2014/main" id="{18AC2FAF-E632-21E0-5139-98373428BFF0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6915150" y="37338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145">
              <a:extLst>
                <a:ext uri="{FF2B5EF4-FFF2-40B4-BE49-F238E27FC236}">
                  <a16:creationId xmlns:a16="http://schemas.microsoft.com/office/drawing/2014/main" id="{CB8DFA8D-DC60-7654-42D9-92013522DF7D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6905625" y="3467100"/>
              <a:ext cx="1" cy="47626"/>
            </a:xfrm>
            <a:custGeom>
              <a:avLst/>
              <a:gdLst/>
              <a:ahLst/>
              <a:cxnLst/>
              <a:rect l="0" t="0" r="0" b="0"/>
              <a:pathLst>
                <a:path w="1" h="47626">
                  <a:moveTo>
                    <a:pt x="0" y="0"/>
                  </a:moveTo>
                  <a:lnTo>
                    <a:pt x="0" y="0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146">
              <a:extLst>
                <a:ext uri="{FF2B5EF4-FFF2-40B4-BE49-F238E27FC236}">
                  <a16:creationId xmlns:a16="http://schemas.microsoft.com/office/drawing/2014/main" id="{851D7449-A39F-2360-6E15-C0CF6193DB7C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6896100" y="3200400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0" y="0"/>
                  </a:moveTo>
                  <a:lnTo>
                    <a:pt x="0" y="0"/>
                  </a:lnTo>
                  <a:lnTo>
                    <a:pt x="1058" y="28301"/>
                  </a:lnTo>
                  <a:lnTo>
                    <a:pt x="9525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147">
              <a:extLst>
                <a:ext uri="{FF2B5EF4-FFF2-40B4-BE49-F238E27FC236}">
                  <a16:creationId xmlns:a16="http://schemas.microsoft.com/office/drawing/2014/main" id="{416A255D-C936-D112-AADD-327C8325E06F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6896100" y="3048000"/>
              <a:ext cx="1" cy="47626"/>
            </a:xfrm>
            <a:custGeom>
              <a:avLst/>
              <a:gdLst/>
              <a:ahLst/>
              <a:cxnLst/>
              <a:rect l="0" t="0" r="0" b="0"/>
              <a:pathLst>
                <a:path w="1" h="47626">
                  <a:moveTo>
                    <a:pt x="0" y="0"/>
                  </a:moveTo>
                  <a:lnTo>
                    <a:pt x="0" y="0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148">
              <a:extLst>
                <a:ext uri="{FF2B5EF4-FFF2-40B4-BE49-F238E27FC236}">
                  <a16:creationId xmlns:a16="http://schemas.microsoft.com/office/drawing/2014/main" id="{45BA5DD0-D846-C1B8-5712-9D71DA0CEAB1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6877050" y="2924175"/>
              <a:ext cx="1" cy="9134"/>
            </a:xfrm>
            <a:custGeom>
              <a:avLst/>
              <a:gdLst/>
              <a:ahLst/>
              <a:cxnLst/>
              <a:rect l="0" t="0" r="0" b="0"/>
              <a:pathLst>
                <a:path w="1" h="9134">
                  <a:moveTo>
                    <a:pt x="0" y="0"/>
                  </a:moveTo>
                  <a:lnTo>
                    <a:pt x="0" y="0"/>
                  </a:lnTo>
                  <a:lnTo>
                    <a:pt x="0" y="9133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149">
              <a:extLst>
                <a:ext uri="{FF2B5EF4-FFF2-40B4-BE49-F238E27FC236}">
                  <a16:creationId xmlns:a16="http://schemas.microsoft.com/office/drawing/2014/main" id="{49EC8B40-B49B-7DC4-5190-395D980375B7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5448300" y="3067611"/>
              <a:ext cx="3171826" cy="1694887"/>
            </a:xfrm>
            <a:custGeom>
              <a:avLst/>
              <a:gdLst/>
              <a:ahLst/>
              <a:cxnLst/>
              <a:rect l="0" t="0" r="0" b="0"/>
              <a:pathLst>
                <a:path w="3171826" h="1694887">
                  <a:moveTo>
                    <a:pt x="0" y="1656789"/>
                  </a:moveTo>
                  <a:lnTo>
                    <a:pt x="0" y="1656789"/>
                  </a:lnTo>
                  <a:lnTo>
                    <a:pt x="22782" y="1656789"/>
                  </a:lnTo>
                  <a:lnTo>
                    <a:pt x="28823" y="1653967"/>
                  </a:lnTo>
                  <a:lnTo>
                    <a:pt x="35035" y="1650243"/>
                  </a:lnTo>
                  <a:lnTo>
                    <a:pt x="60531" y="1639921"/>
                  </a:lnTo>
                  <a:lnTo>
                    <a:pt x="89097" y="1624908"/>
                  </a:lnTo>
                  <a:lnTo>
                    <a:pt x="134254" y="1604903"/>
                  </a:lnTo>
                  <a:lnTo>
                    <a:pt x="176126" y="1577890"/>
                  </a:lnTo>
                  <a:lnTo>
                    <a:pt x="218701" y="1545489"/>
                  </a:lnTo>
                  <a:lnTo>
                    <a:pt x="225259" y="1542764"/>
                  </a:lnTo>
                  <a:lnTo>
                    <a:pt x="256494" y="1519813"/>
                  </a:lnTo>
                  <a:lnTo>
                    <a:pt x="265793" y="1508372"/>
                  </a:lnTo>
                  <a:lnTo>
                    <a:pt x="292382" y="1486468"/>
                  </a:lnTo>
                  <a:lnTo>
                    <a:pt x="315008" y="1460750"/>
                  </a:lnTo>
                  <a:lnTo>
                    <a:pt x="360024" y="1420164"/>
                  </a:lnTo>
                  <a:lnTo>
                    <a:pt x="404597" y="1375979"/>
                  </a:lnTo>
                  <a:lnTo>
                    <a:pt x="450372" y="1330242"/>
                  </a:lnTo>
                  <a:lnTo>
                    <a:pt x="469484" y="1306413"/>
                  </a:lnTo>
                  <a:lnTo>
                    <a:pt x="480651" y="1296808"/>
                  </a:lnTo>
                  <a:lnTo>
                    <a:pt x="511336" y="1255744"/>
                  </a:lnTo>
                  <a:lnTo>
                    <a:pt x="544841" y="1211805"/>
                  </a:lnTo>
                  <a:lnTo>
                    <a:pt x="556004" y="1184245"/>
                  </a:lnTo>
                  <a:lnTo>
                    <a:pt x="564966" y="1174073"/>
                  </a:lnTo>
                  <a:lnTo>
                    <a:pt x="581911" y="1156751"/>
                  </a:lnTo>
                  <a:lnTo>
                    <a:pt x="606600" y="1117397"/>
                  </a:lnTo>
                  <a:lnTo>
                    <a:pt x="630659" y="1078960"/>
                  </a:lnTo>
                  <a:lnTo>
                    <a:pt x="654447" y="1038295"/>
                  </a:lnTo>
                  <a:lnTo>
                    <a:pt x="679529" y="998631"/>
                  </a:lnTo>
                  <a:lnTo>
                    <a:pt x="702043" y="956772"/>
                  </a:lnTo>
                  <a:lnTo>
                    <a:pt x="726901" y="912163"/>
                  </a:lnTo>
                  <a:lnTo>
                    <a:pt x="747934" y="868078"/>
                  </a:lnTo>
                  <a:lnTo>
                    <a:pt x="779815" y="822411"/>
                  </a:lnTo>
                  <a:lnTo>
                    <a:pt x="783402" y="817962"/>
                  </a:lnTo>
                  <a:lnTo>
                    <a:pt x="787386" y="807374"/>
                  </a:lnTo>
                  <a:lnTo>
                    <a:pt x="788450" y="801587"/>
                  </a:lnTo>
                  <a:lnTo>
                    <a:pt x="816904" y="759459"/>
                  </a:lnTo>
                  <a:lnTo>
                    <a:pt x="835013" y="716402"/>
                  </a:lnTo>
                  <a:lnTo>
                    <a:pt x="857875" y="676225"/>
                  </a:lnTo>
                  <a:lnTo>
                    <a:pt x="881478" y="629215"/>
                  </a:lnTo>
                  <a:lnTo>
                    <a:pt x="903427" y="588674"/>
                  </a:lnTo>
                  <a:lnTo>
                    <a:pt x="930855" y="542191"/>
                  </a:lnTo>
                  <a:lnTo>
                    <a:pt x="954471" y="496833"/>
                  </a:lnTo>
                  <a:lnTo>
                    <a:pt x="976571" y="454871"/>
                  </a:lnTo>
                  <a:lnTo>
                    <a:pt x="1001661" y="408781"/>
                  </a:lnTo>
                  <a:lnTo>
                    <a:pt x="1023676" y="371719"/>
                  </a:lnTo>
                  <a:lnTo>
                    <a:pt x="1028584" y="358572"/>
                  </a:lnTo>
                  <a:lnTo>
                    <a:pt x="1054451" y="312541"/>
                  </a:lnTo>
                  <a:lnTo>
                    <a:pt x="1078082" y="271034"/>
                  </a:lnTo>
                  <a:lnTo>
                    <a:pt x="1098011" y="230252"/>
                  </a:lnTo>
                  <a:lnTo>
                    <a:pt x="1109561" y="212467"/>
                  </a:lnTo>
                  <a:lnTo>
                    <a:pt x="1114380" y="203126"/>
                  </a:lnTo>
                  <a:lnTo>
                    <a:pt x="1145355" y="161207"/>
                  </a:lnTo>
                  <a:lnTo>
                    <a:pt x="1179762" y="119200"/>
                  </a:lnTo>
                  <a:lnTo>
                    <a:pt x="1225546" y="81231"/>
                  </a:lnTo>
                  <a:lnTo>
                    <a:pt x="1234721" y="76008"/>
                  </a:lnTo>
                  <a:lnTo>
                    <a:pt x="1279337" y="40011"/>
                  </a:lnTo>
                  <a:lnTo>
                    <a:pt x="1320097" y="25328"/>
                  </a:lnTo>
                  <a:lnTo>
                    <a:pt x="1363550" y="9028"/>
                  </a:lnTo>
                  <a:lnTo>
                    <a:pt x="1393909" y="2280"/>
                  </a:lnTo>
                  <a:lnTo>
                    <a:pt x="1437037" y="0"/>
                  </a:lnTo>
                  <a:lnTo>
                    <a:pt x="1476131" y="608"/>
                  </a:lnTo>
                  <a:lnTo>
                    <a:pt x="1517249" y="9822"/>
                  </a:lnTo>
                  <a:lnTo>
                    <a:pt x="1564190" y="24952"/>
                  </a:lnTo>
                  <a:lnTo>
                    <a:pt x="1594969" y="37561"/>
                  </a:lnTo>
                  <a:lnTo>
                    <a:pt x="1639513" y="59413"/>
                  </a:lnTo>
                  <a:lnTo>
                    <a:pt x="1686085" y="88711"/>
                  </a:lnTo>
                  <a:lnTo>
                    <a:pt x="1729997" y="118867"/>
                  </a:lnTo>
                  <a:lnTo>
                    <a:pt x="1760482" y="135370"/>
                  </a:lnTo>
                  <a:lnTo>
                    <a:pt x="1804219" y="173989"/>
                  </a:lnTo>
                  <a:lnTo>
                    <a:pt x="1841572" y="204666"/>
                  </a:lnTo>
                  <a:lnTo>
                    <a:pt x="1885093" y="249466"/>
                  </a:lnTo>
                  <a:lnTo>
                    <a:pt x="1924868" y="289352"/>
                  </a:lnTo>
                  <a:lnTo>
                    <a:pt x="1958665" y="333362"/>
                  </a:lnTo>
                  <a:lnTo>
                    <a:pt x="1988847" y="373610"/>
                  </a:lnTo>
                  <a:lnTo>
                    <a:pt x="2019471" y="418894"/>
                  </a:lnTo>
                  <a:lnTo>
                    <a:pt x="2044526" y="459665"/>
                  </a:lnTo>
                  <a:lnTo>
                    <a:pt x="2073670" y="504662"/>
                  </a:lnTo>
                  <a:lnTo>
                    <a:pt x="2105077" y="549119"/>
                  </a:lnTo>
                  <a:lnTo>
                    <a:pt x="2136782" y="591937"/>
                  </a:lnTo>
                  <a:lnTo>
                    <a:pt x="2162176" y="635804"/>
                  </a:lnTo>
                  <a:lnTo>
                    <a:pt x="2187575" y="680413"/>
                  </a:lnTo>
                  <a:lnTo>
                    <a:pt x="2217473" y="725564"/>
                  </a:lnTo>
                  <a:lnTo>
                    <a:pt x="2241811" y="762937"/>
                  </a:lnTo>
                  <a:lnTo>
                    <a:pt x="2268278" y="807210"/>
                  </a:lnTo>
                  <a:lnTo>
                    <a:pt x="2296118" y="848174"/>
                  </a:lnTo>
                  <a:lnTo>
                    <a:pt x="2327353" y="894922"/>
                  </a:lnTo>
                  <a:lnTo>
                    <a:pt x="2353978" y="937375"/>
                  </a:lnTo>
                  <a:lnTo>
                    <a:pt x="2379018" y="981105"/>
                  </a:lnTo>
                  <a:lnTo>
                    <a:pt x="2403378" y="1026100"/>
                  </a:lnTo>
                  <a:lnTo>
                    <a:pt x="2439563" y="1068011"/>
                  </a:lnTo>
                  <a:lnTo>
                    <a:pt x="2473059" y="1114098"/>
                  </a:lnTo>
                  <a:lnTo>
                    <a:pt x="2506345" y="1157777"/>
                  </a:lnTo>
                  <a:lnTo>
                    <a:pt x="2548592" y="1201423"/>
                  </a:lnTo>
                  <a:lnTo>
                    <a:pt x="2587544" y="1248699"/>
                  </a:lnTo>
                  <a:lnTo>
                    <a:pt x="2633919" y="1296294"/>
                  </a:lnTo>
                  <a:lnTo>
                    <a:pt x="2676377" y="1342004"/>
                  </a:lnTo>
                  <a:lnTo>
                    <a:pt x="2711716" y="1385828"/>
                  </a:lnTo>
                  <a:lnTo>
                    <a:pt x="2758011" y="1431301"/>
                  </a:lnTo>
                  <a:lnTo>
                    <a:pt x="2800731" y="1469459"/>
                  </a:lnTo>
                  <a:lnTo>
                    <a:pt x="2846016" y="1512063"/>
                  </a:lnTo>
                  <a:lnTo>
                    <a:pt x="2890381" y="1555266"/>
                  </a:lnTo>
                  <a:lnTo>
                    <a:pt x="2919380" y="1574960"/>
                  </a:lnTo>
                  <a:lnTo>
                    <a:pt x="2929451" y="1580204"/>
                  </a:lnTo>
                  <a:lnTo>
                    <a:pt x="2955987" y="1597995"/>
                  </a:lnTo>
                  <a:lnTo>
                    <a:pt x="2979461" y="1611499"/>
                  </a:lnTo>
                  <a:lnTo>
                    <a:pt x="3025666" y="1640493"/>
                  </a:lnTo>
                  <a:lnTo>
                    <a:pt x="3072315" y="1663114"/>
                  </a:lnTo>
                  <a:lnTo>
                    <a:pt x="3089894" y="1671599"/>
                  </a:lnTo>
                  <a:lnTo>
                    <a:pt x="3135044" y="1683874"/>
                  </a:lnTo>
                  <a:lnTo>
                    <a:pt x="3171807" y="1694886"/>
                  </a:lnTo>
                  <a:lnTo>
                    <a:pt x="3171825" y="16853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SMARTInkShape-1150">
            <a:extLst>
              <a:ext uri="{FF2B5EF4-FFF2-40B4-BE49-F238E27FC236}">
                <a16:creationId xmlns:a16="http://schemas.microsoft.com/office/drawing/2014/main" id="{D27A076B-12F6-5404-9612-E526C144129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909266" y="5038841"/>
            <a:ext cx="148235" cy="170569"/>
          </a:xfrm>
          <a:custGeom>
            <a:avLst/>
            <a:gdLst/>
            <a:ahLst/>
            <a:cxnLst/>
            <a:rect l="0" t="0" r="0" b="0"/>
            <a:pathLst>
              <a:path w="148235" h="170569">
                <a:moveTo>
                  <a:pt x="82084" y="9409"/>
                </a:moveTo>
                <a:lnTo>
                  <a:pt x="82084" y="9409"/>
                </a:lnTo>
                <a:lnTo>
                  <a:pt x="87140" y="9409"/>
                </a:lnTo>
                <a:lnTo>
                  <a:pt x="88629" y="8351"/>
                </a:lnTo>
                <a:lnTo>
                  <a:pt x="89622" y="6587"/>
                </a:lnTo>
                <a:lnTo>
                  <a:pt x="90284" y="4353"/>
                </a:lnTo>
                <a:lnTo>
                  <a:pt x="89668" y="2864"/>
                </a:lnTo>
                <a:lnTo>
                  <a:pt x="88198" y="1870"/>
                </a:lnTo>
                <a:lnTo>
                  <a:pt x="82685" y="767"/>
                </a:lnTo>
                <a:lnTo>
                  <a:pt x="55927" y="0"/>
                </a:lnTo>
                <a:lnTo>
                  <a:pt x="50888" y="2078"/>
                </a:lnTo>
                <a:lnTo>
                  <a:pt x="26719" y="26409"/>
                </a:lnTo>
                <a:lnTo>
                  <a:pt x="4551" y="62940"/>
                </a:lnTo>
                <a:lnTo>
                  <a:pt x="0" y="74828"/>
                </a:lnTo>
                <a:lnTo>
                  <a:pt x="800" y="89284"/>
                </a:lnTo>
                <a:lnTo>
                  <a:pt x="9936" y="124435"/>
                </a:lnTo>
                <a:lnTo>
                  <a:pt x="28479" y="153290"/>
                </a:lnTo>
                <a:lnTo>
                  <a:pt x="36387" y="162609"/>
                </a:lnTo>
                <a:lnTo>
                  <a:pt x="49074" y="167456"/>
                </a:lnTo>
                <a:lnTo>
                  <a:pt x="78032" y="170568"/>
                </a:lnTo>
                <a:lnTo>
                  <a:pt x="121989" y="158009"/>
                </a:lnTo>
                <a:lnTo>
                  <a:pt x="127738" y="153985"/>
                </a:lnTo>
                <a:lnTo>
                  <a:pt x="131570" y="149185"/>
                </a:lnTo>
                <a:lnTo>
                  <a:pt x="144771" y="119067"/>
                </a:lnTo>
                <a:lnTo>
                  <a:pt x="148234" y="85586"/>
                </a:lnTo>
                <a:lnTo>
                  <a:pt x="145703" y="77485"/>
                </a:lnTo>
                <a:lnTo>
                  <a:pt x="135455" y="53548"/>
                </a:lnTo>
                <a:lnTo>
                  <a:pt x="131412" y="37539"/>
                </a:lnTo>
                <a:lnTo>
                  <a:pt x="124822" y="29672"/>
                </a:lnTo>
                <a:lnTo>
                  <a:pt x="94003" y="4799"/>
                </a:lnTo>
                <a:lnTo>
                  <a:pt x="84438" y="855"/>
                </a:lnTo>
                <a:lnTo>
                  <a:pt x="83653" y="1590"/>
                </a:lnTo>
                <a:lnTo>
                  <a:pt x="82781" y="5228"/>
                </a:lnTo>
                <a:lnTo>
                  <a:pt x="81490" y="6622"/>
                </a:lnTo>
                <a:lnTo>
                  <a:pt x="73944" y="9042"/>
                </a:lnTo>
                <a:lnTo>
                  <a:pt x="63463" y="9399"/>
                </a:lnTo>
                <a:lnTo>
                  <a:pt x="58105" y="14463"/>
                </a:lnTo>
                <a:lnTo>
                  <a:pt x="57631" y="18069"/>
                </a:lnTo>
                <a:lnTo>
                  <a:pt x="63034" y="3798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SMARTInkShape-Group195">
            <a:extLst>
              <a:ext uri="{FF2B5EF4-FFF2-40B4-BE49-F238E27FC236}">
                <a16:creationId xmlns:a16="http://schemas.microsoft.com/office/drawing/2014/main" id="{B8D42D66-DA45-2421-2220-DAFBE678C481}"/>
              </a:ext>
            </a:extLst>
          </p:cNvPr>
          <p:cNvGrpSpPr/>
          <p:nvPr/>
        </p:nvGrpSpPr>
        <p:grpSpPr>
          <a:xfrm>
            <a:off x="5858517" y="2848095"/>
            <a:ext cx="2742355" cy="2514481"/>
            <a:chOff x="5858517" y="2848095"/>
            <a:chExt cx="2742355" cy="2514481"/>
          </a:xfrm>
        </p:grpSpPr>
        <p:sp>
          <p:nvSpPr>
            <p:cNvPr id="67" name="SMARTInkShape-1151">
              <a:extLst>
                <a:ext uri="{FF2B5EF4-FFF2-40B4-BE49-F238E27FC236}">
                  <a16:creationId xmlns:a16="http://schemas.microsoft.com/office/drawing/2014/main" id="{A0D517BD-D7EF-02A4-1A5C-C0C33538AEF4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5905500" y="3495675"/>
              <a:ext cx="1428751" cy="923926"/>
            </a:xfrm>
            <a:custGeom>
              <a:avLst/>
              <a:gdLst/>
              <a:ahLst/>
              <a:cxnLst/>
              <a:rect l="0" t="0" r="0" b="0"/>
              <a:pathLst>
                <a:path w="1428751" h="923926">
                  <a:moveTo>
                    <a:pt x="0" y="923925"/>
                  </a:moveTo>
                  <a:lnTo>
                    <a:pt x="0" y="923925"/>
                  </a:lnTo>
                  <a:lnTo>
                    <a:pt x="41757" y="883227"/>
                  </a:lnTo>
                  <a:lnTo>
                    <a:pt x="83201" y="859037"/>
                  </a:lnTo>
                  <a:lnTo>
                    <a:pt x="125479" y="828492"/>
                  </a:lnTo>
                  <a:lnTo>
                    <a:pt x="171668" y="803447"/>
                  </a:lnTo>
                  <a:lnTo>
                    <a:pt x="219104" y="774304"/>
                  </a:lnTo>
                  <a:lnTo>
                    <a:pt x="257771" y="755533"/>
                  </a:lnTo>
                  <a:lnTo>
                    <a:pt x="297686" y="736566"/>
                  </a:lnTo>
                  <a:lnTo>
                    <a:pt x="336324" y="712483"/>
                  </a:lnTo>
                  <a:lnTo>
                    <a:pt x="379640" y="690296"/>
                  </a:lnTo>
                  <a:lnTo>
                    <a:pt x="425988" y="665260"/>
                  </a:lnTo>
                  <a:lnTo>
                    <a:pt x="460261" y="647038"/>
                  </a:lnTo>
                  <a:lnTo>
                    <a:pt x="495602" y="628355"/>
                  </a:lnTo>
                  <a:lnTo>
                    <a:pt x="528949" y="609469"/>
                  </a:lnTo>
                  <a:lnTo>
                    <a:pt x="561408" y="590492"/>
                  </a:lnTo>
                  <a:lnTo>
                    <a:pt x="594532" y="570416"/>
                  </a:lnTo>
                  <a:lnTo>
                    <a:pt x="630420" y="547382"/>
                  </a:lnTo>
                  <a:lnTo>
                    <a:pt x="664714" y="525856"/>
                  </a:lnTo>
                  <a:lnTo>
                    <a:pt x="697595" y="504647"/>
                  </a:lnTo>
                  <a:lnTo>
                    <a:pt x="729848" y="481110"/>
                  </a:lnTo>
                  <a:lnTo>
                    <a:pt x="764643" y="456538"/>
                  </a:lnTo>
                  <a:lnTo>
                    <a:pt x="801275" y="432564"/>
                  </a:lnTo>
                  <a:lnTo>
                    <a:pt x="838722" y="411326"/>
                  </a:lnTo>
                  <a:lnTo>
                    <a:pt x="873710" y="388481"/>
                  </a:lnTo>
                  <a:lnTo>
                    <a:pt x="906899" y="365275"/>
                  </a:lnTo>
                  <a:lnTo>
                    <a:pt x="939288" y="344377"/>
                  </a:lnTo>
                  <a:lnTo>
                    <a:pt x="974145" y="321684"/>
                  </a:lnTo>
                  <a:lnTo>
                    <a:pt x="1009745" y="298546"/>
                  </a:lnTo>
                  <a:lnTo>
                    <a:pt x="1043207" y="277679"/>
                  </a:lnTo>
                  <a:lnTo>
                    <a:pt x="1075717" y="254999"/>
                  </a:lnTo>
                  <a:lnTo>
                    <a:pt x="1107805" y="231866"/>
                  </a:lnTo>
                  <a:lnTo>
                    <a:pt x="1139705" y="211001"/>
                  </a:lnTo>
                  <a:lnTo>
                    <a:pt x="1171522" y="191145"/>
                  </a:lnTo>
                  <a:lnTo>
                    <a:pt x="1216362" y="162116"/>
                  </a:lnTo>
                  <a:lnTo>
                    <a:pt x="1256459" y="133407"/>
                  </a:lnTo>
                  <a:lnTo>
                    <a:pt x="1302878" y="100318"/>
                  </a:lnTo>
                  <a:lnTo>
                    <a:pt x="1348108" y="73399"/>
                  </a:lnTo>
                  <a:lnTo>
                    <a:pt x="1391528" y="41324"/>
                  </a:lnTo>
                  <a:lnTo>
                    <a:pt x="14287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152">
              <a:extLst>
                <a:ext uri="{FF2B5EF4-FFF2-40B4-BE49-F238E27FC236}">
                  <a16:creationId xmlns:a16="http://schemas.microsoft.com/office/drawing/2014/main" id="{B02F19C8-F605-16AF-0A99-C5801BA14FB5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6276975" y="3867150"/>
              <a:ext cx="1419226" cy="581026"/>
            </a:xfrm>
            <a:custGeom>
              <a:avLst/>
              <a:gdLst/>
              <a:ahLst/>
              <a:cxnLst/>
              <a:rect l="0" t="0" r="0" b="0"/>
              <a:pathLst>
                <a:path w="1419226" h="581026">
                  <a:moveTo>
                    <a:pt x="0" y="581025"/>
                  </a:moveTo>
                  <a:lnTo>
                    <a:pt x="0" y="581025"/>
                  </a:lnTo>
                  <a:lnTo>
                    <a:pt x="36628" y="562711"/>
                  </a:lnTo>
                  <a:lnTo>
                    <a:pt x="83513" y="539268"/>
                  </a:lnTo>
                  <a:lnTo>
                    <a:pt x="120936" y="520557"/>
                  </a:lnTo>
                  <a:lnTo>
                    <a:pt x="159893" y="500549"/>
                  </a:lnTo>
                  <a:lnTo>
                    <a:pt x="205537" y="476042"/>
                  </a:lnTo>
                  <a:lnTo>
                    <a:pt x="240575" y="461693"/>
                  </a:lnTo>
                  <a:lnTo>
                    <a:pt x="277314" y="445439"/>
                  </a:lnTo>
                  <a:lnTo>
                    <a:pt x="315868" y="427631"/>
                  </a:lnTo>
                  <a:lnTo>
                    <a:pt x="357697" y="409134"/>
                  </a:lnTo>
                  <a:lnTo>
                    <a:pt x="403804" y="390329"/>
                  </a:lnTo>
                  <a:lnTo>
                    <a:pt x="427952" y="380869"/>
                  </a:lnTo>
                  <a:lnTo>
                    <a:pt x="452518" y="370329"/>
                  </a:lnTo>
                  <a:lnTo>
                    <a:pt x="477362" y="359070"/>
                  </a:lnTo>
                  <a:lnTo>
                    <a:pt x="502392" y="347330"/>
                  </a:lnTo>
                  <a:lnTo>
                    <a:pt x="527545" y="335270"/>
                  </a:lnTo>
                  <a:lnTo>
                    <a:pt x="552779" y="322997"/>
                  </a:lnTo>
                  <a:lnTo>
                    <a:pt x="578070" y="310581"/>
                  </a:lnTo>
                  <a:lnTo>
                    <a:pt x="604455" y="299129"/>
                  </a:lnTo>
                  <a:lnTo>
                    <a:pt x="631570" y="288319"/>
                  </a:lnTo>
                  <a:lnTo>
                    <a:pt x="659172" y="277938"/>
                  </a:lnTo>
                  <a:lnTo>
                    <a:pt x="686040" y="267842"/>
                  </a:lnTo>
                  <a:lnTo>
                    <a:pt x="712418" y="257936"/>
                  </a:lnTo>
                  <a:lnTo>
                    <a:pt x="738470" y="248157"/>
                  </a:lnTo>
                  <a:lnTo>
                    <a:pt x="765363" y="237405"/>
                  </a:lnTo>
                  <a:lnTo>
                    <a:pt x="792817" y="226003"/>
                  </a:lnTo>
                  <a:lnTo>
                    <a:pt x="820645" y="214169"/>
                  </a:lnTo>
                  <a:lnTo>
                    <a:pt x="848722" y="203104"/>
                  </a:lnTo>
                  <a:lnTo>
                    <a:pt x="876964" y="192553"/>
                  </a:lnTo>
                  <a:lnTo>
                    <a:pt x="905318" y="182344"/>
                  </a:lnTo>
                  <a:lnTo>
                    <a:pt x="932687" y="172362"/>
                  </a:lnTo>
                  <a:lnTo>
                    <a:pt x="959400" y="162533"/>
                  </a:lnTo>
                  <a:lnTo>
                    <a:pt x="985675" y="152805"/>
                  </a:lnTo>
                  <a:lnTo>
                    <a:pt x="1011658" y="143145"/>
                  </a:lnTo>
                  <a:lnTo>
                    <a:pt x="1037447" y="133530"/>
                  </a:lnTo>
                  <a:lnTo>
                    <a:pt x="1063106" y="123945"/>
                  </a:lnTo>
                  <a:lnTo>
                    <a:pt x="1087621" y="115438"/>
                  </a:lnTo>
                  <a:lnTo>
                    <a:pt x="1134615" y="100342"/>
                  </a:lnTo>
                  <a:lnTo>
                    <a:pt x="1180195" y="83755"/>
                  </a:lnTo>
                  <a:lnTo>
                    <a:pt x="1223032" y="66858"/>
                  </a:lnTo>
                  <a:lnTo>
                    <a:pt x="1259708" y="52293"/>
                  </a:lnTo>
                  <a:lnTo>
                    <a:pt x="1293648" y="38763"/>
                  </a:lnTo>
                  <a:lnTo>
                    <a:pt x="1339683" y="22069"/>
                  </a:lnTo>
                  <a:lnTo>
                    <a:pt x="14192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153">
              <a:extLst>
                <a:ext uri="{FF2B5EF4-FFF2-40B4-BE49-F238E27FC236}">
                  <a16:creationId xmlns:a16="http://schemas.microsoft.com/office/drawing/2014/main" id="{FE19B917-AAFD-EEE8-CBD0-EBEA0C946A1F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6820133" y="4181475"/>
              <a:ext cx="990368" cy="389901"/>
            </a:xfrm>
            <a:custGeom>
              <a:avLst/>
              <a:gdLst/>
              <a:ahLst/>
              <a:cxnLst/>
              <a:rect l="0" t="0" r="0" b="0"/>
              <a:pathLst>
                <a:path w="990368" h="389901">
                  <a:moveTo>
                    <a:pt x="18817" y="361950"/>
                  </a:moveTo>
                  <a:lnTo>
                    <a:pt x="18817" y="361950"/>
                  </a:lnTo>
                  <a:lnTo>
                    <a:pt x="5725" y="376101"/>
                  </a:lnTo>
                  <a:lnTo>
                    <a:pt x="0" y="389900"/>
                  </a:lnTo>
                  <a:lnTo>
                    <a:pt x="39560" y="377213"/>
                  </a:lnTo>
                  <a:lnTo>
                    <a:pt x="77360" y="357400"/>
                  </a:lnTo>
                  <a:lnTo>
                    <a:pt x="124494" y="330281"/>
                  </a:lnTo>
                  <a:lnTo>
                    <a:pt x="164781" y="303883"/>
                  </a:lnTo>
                  <a:lnTo>
                    <a:pt x="195873" y="286401"/>
                  </a:lnTo>
                  <a:lnTo>
                    <a:pt x="230859" y="271576"/>
                  </a:lnTo>
                  <a:lnTo>
                    <a:pt x="267575" y="255108"/>
                  </a:lnTo>
                  <a:lnTo>
                    <a:pt x="304001" y="237206"/>
                  </a:lnTo>
                  <a:lnTo>
                    <a:pt x="337829" y="218667"/>
                  </a:lnTo>
                  <a:lnTo>
                    <a:pt x="376148" y="199844"/>
                  </a:lnTo>
                  <a:lnTo>
                    <a:pt x="417872" y="180894"/>
                  </a:lnTo>
                  <a:lnTo>
                    <a:pt x="461112" y="161889"/>
                  </a:lnTo>
                  <a:lnTo>
                    <a:pt x="502201" y="145681"/>
                  </a:lnTo>
                  <a:lnTo>
                    <a:pt x="542688" y="130364"/>
                  </a:lnTo>
                  <a:lnTo>
                    <a:pt x="585377" y="112973"/>
                  </a:lnTo>
                  <a:lnTo>
                    <a:pt x="626222" y="97482"/>
                  </a:lnTo>
                  <a:lnTo>
                    <a:pt x="666600" y="83542"/>
                  </a:lnTo>
                  <a:lnTo>
                    <a:pt x="709239" y="70291"/>
                  </a:lnTo>
                  <a:lnTo>
                    <a:pt x="750063" y="57346"/>
                  </a:lnTo>
                  <a:lnTo>
                    <a:pt x="788315" y="45595"/>
                  </a:lnTo>
                  <a:lnTo>
                    <a:pt x="822955" y="36845"/>
                  </a:lnTo>
                  <a:lnTo>
                    <a:pt x="858811" y="26606"/>
                  </a:lnTo>
                  <a:lnTo>
                    <a:pt x="893798" y="16058"/>
                  </a:lnTo>
                  <a:lnTo>
                    <a:pt x="937294" y="5228"/>
                  </a:lnTo>
                  <a:lnTo>
                    <a:pt x="99036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1154">
              <a:extLst>
                <a:ext uri="{FF2B5EF4-FFF2-40B4-BE49-F238E27FC236}">
                  <a16:creationId xmlns:a16="http://schemas.microsoft.com/office/drawing/2014/main" id="{450A6EC5-D7A0-61A2-1576-639E86118B3A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7343775" y="4486275"/>
              <a:ext cx="819151" cy="342901"/>
            </a:xfrm>
            <a:custGeom>
              <a:avLst/>
              <a:gdLst/>
              <a:ahLst/>
              <a:cxnLst/>
              <a:rect l="0" t="0" r="0" b="0"/>
              <a:pathLst>
                <a:path w="819151" h="342901">
                  <a:moveTo>
                    <a:pt x="0" y="342900"/>
                  </a:moveTo>
                  <a:lnTo>
                    <a:pt x="0" y="342900"/>
                  </a:lnTo>
                  <a:lnTo>
                    <a:pt x="0" y="337843"/>
                  </a:lnTo>
                  <a:lnTo>
                    <a:pt x="8467" y="332539"/>
                  </a:lnTo>
                  <a:lnTo>
                    <a:pt x="53176" y="311429"/>
                  </a:lnTo>
                  <a:lnTo>
                    <a:pt x="90192" y="294417"/>
                  </a:lnTo>
                  <a:lnTo>
                    <a:pt x="131852" y="275971"/>
                  </a:lnTo>
                  <a:lnTo>
                    <a:pt x="176650" y="257099"/>
                  </a:lnTo>
                  <a:lnTo>
                    <a:pt x="212920" y="243383"/>
                  </a:lnTo>
                  <a:lnTo>
                    <a:pt x="253734" y="226704"/>
                  </a:lnTo>
                  <a:lnTo>
                    <a:pt x="293746" y="208707"/>
                  </a:lnTo>
                  <a:lnTo>
                    <a:pt x="333753" y="190125"/>
                  </a:lnTo>
                  <a:lnTo>
                    <a:pt x="376229" y="171283"/>
                  </a:lnTo>
                  <a:lnTo>
                    <a:pt x="419802" y="152326"/>
                  </a:lnTo>
                  <a:lnTo>
                    <a:pt x="463862" y="134375"/>
                  </a:lnTo>
                  <a:lnTo>
                    <a:pt x="508139" y="119342"/>
                  </a:lnTo>
                  <a:lnTo>
                    <a:pt x="549690" y="105605"/>
                  </a:lnTo>
                  <a:lnTo>
                    <a:pt x="589323" y="91386"/>
                  </a:lnTo>
                  <a:lnTo>
                    <a:pt x="628104" y="74483"/>
                  </a:lnTo>
                  <a:lnTo>
                    <a:pt x="666507" y="59209"/>
                  </a:lnTo>
                  <a:lnTo>
                    <a:pt x="703683" y="45365"/>
                  </a:lnTo>
                  <a:lnTo>
                    <a:pt x="737845" y="32157"/>
                  </a:lnTo>
                  <a:lnTo>
                    <a:pt x="8191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1155">
              <a:extLst>
                <a:ext uri="{FF2B5EF4-FFF2-40B4-BE49-F238E27FC236}">
                  <a16:creationId xmlns:a16="http://schemas.microsoft.com/office/drawing/2014/main" id="{0545D247-42F0-A3FB-DC3B-E18868A3DDF0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6411649" y="3286125"/>
              <a:ext cx="827352" cy="400051"/>
            </a:xfrm>
            <a:custGeom>
              <a:avLst/>
              <a:gdLst/>
              <a:ahLst/>
              <a:cxnLst/>
              <a:rect l="0" t="0" r="0" b="0"/>
              <a:pathLst>
                <a:path w="827352" h="400051">
                  <a:moveTo>
                    <a:pt x="8201" y="400050"/>
                  </a:moveTo>
                  <a:lnTo>
                    <a:pt x="8201" y="400050"/>
                  </a:lnTo>
                  <a:lnTo>
                    <a:pt x="3145" y="394993"/>
                  </a:lnTo>
                  <a:lnTo>
                    <a:pt x="662" y="389689"/>
                  </a:lnTo>
                  <a:lnTo>
                    <a:pt x="0" y="386793"/>
                  </a:lnTo>
                  <a:lnTo>
                    <a:pt x="617" y="383803"/>
                  </a:lnTo>
                  <a:lnTo>
                    <a:pt x="12050" y="363194"/>
                  </a:lnTo>
                  <a:lnTo>
                    <a:pt x="23670" y="354389"/>
                  </a:lnTo>
                  <a:lnTo>
                    <a:pt x="45240" y="340659"/>
                  </a:lnTo>
                  <a:lnTo>
                    <a:pt x="86573" y="309797"/>
                  </a:lnTo>
                  <a:lnTo>
                    <a:pt x="133083" y="278153"/>
                  </a:lnTo>
                  <a:lnTo>
                    <a:pt x="173261" y="254924"/>
                  </a:lnTo>
                  <a:lnTo>
                    <a:pt x="204328" y="237125"/>
                  </a:lnTo>
                  <a:lnTo>
                    <a:pt x="239302" y="218630"/>
                  </a:lnTo>
                  <a:lnTo>
                    <a:pt x="278835" y="199828"/>
                  </a:lnTo>
                  <a:lnTo>
                    <a:pt x="320041" y="181945"/>
                  </a:lnTo>
                  <a:lnTo>
                    <a:pt x="359521" y="166943"/>
                  </a:lnTo>
                  <a:lnTo>
                    <a:pt x="401057" y="147574"/>
                  </a:lnTo>
                  <a:lnTo>
                    <a:pt x="444212" y="126972"/>
                  </a:lnTo>
                  <a:lnTo>
                    <a:pt x="488086" y="110760"/>
                  </a:lnTo>
                  <a:lnTo>
                    <a:pt x="529458" y="93677"/>
                  </a:lnTo>
                  <a:lnTo>
                    <a:pt x="569013" y="76559"/>
                  </a:lnTo>
                  <a:lnTo>
                    <a:pt x="607759" y="61896"/>
                  </a:lnTo>
                  <a:lnTo>
                    <a:pt x="646147" y="48323"/>
                  </a:lnTo>
                  <a:lnTo>
                    <a:pt x="683316" y="36294"/>
                  </a:lnTo>
                  <a:lnTo>
                    <a:pt x="717475" y="27420"/>
                  </a:lnTo>
                  <a:lnTo>
                    <a:pt x="761398" y="16473"/>
                  </a:lnTo>
                  <a:lnTo>
                    <a:pt x="82735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1156">
              <a:extLst>
                <a:ext uri="{FF2B5EF4-FFF2-40B4-BE49-F238E27FC236}">
                  <a16:creationId xmlns:a16="http://schemas.microsoft.com/office/drawing/2014/main" id="{8746CACA-3D75-C843-9AC2-B94D66A784F8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6802958" y="2952788"/>
              <a:ext cx="910005" cy="400013"/>
            </a:xfrm>
            <a:custGeom>
              <a:avLst/>
              <a:gdLst/>
              <a:ahLst/>
              <a:cxnLst/>
              <a:rect l="0" t="0" r="0" b="0"/>
              <a:pathLst>
                <a:path w="910005" h="400013">
                  <a:moveTo>
                    <a:pt x="26467" y="400012"/>
                  </a:moveTo>
                  <a:lnTo>
                    <a:pt x="26467" y="400012"/>
                  </a:lnTo>
                  <a:lnTo>
                    <a:pt x="16354" y="400012"/>
                  </a:lnTo>
                  <a:lnTo>
                    <a:pt x="8567" y="397190"/>
                  </a:lnTo>
                  <a:lnTo>
                    <a:pt x="5009" y="394955"/>
                  </a:lnTo>
                  <a:lnTo>
                    <a:pt x="2636" y="391349"/>
                  </a:lnTo>
                  <a:lnTo>
                    <a:pt x="0" y="381698"/>
                  </a:lnTo>
                  <a:lnTo>
                    <a:pt x="16070" y="334166"/>
                  </a:lnTo>
                  <a:lnTo>
                    <a:pt x="23963" y="315714"/>
                  </a:lnTo>
                  <a:lnTo>
                    <a:pt x="58555" y="272358"/>
                  </a:lnTo>
                  <a:lnTo>
                    <a:pt x="86506" y="240153"/>
                  </a:lnTo>
                  <a:lnTo>
                    <a:pt x="132681" y="206609"/>
                  </a:lnTo>
                  <a:lnTo>
                    <a:pt x="179779" y="180991"/>
                  </a:lnTo>
                  <a:lnTo>
                    <a:pt x="217238" y="161903"/>
                  </a:lnTo>
                  <a:lnTo>
                    <a:pt x="257970" y="145664"/>
                  </a:lnTo>
                  <a:lnTo>
                    <a:pt x="303552" y="134150"/>
                  </a:lnTo>
                  <a:lnTo>
                    <a:pt x="347750" y="121213"/>
                  </a:lnTo>
                  <a:lnTo>
                    <a:pt x="390479" y="106797"/>
                  </a:lnTo>
                  <a:lnTo>
                    <a:pt x="436653" y="98645"/>
                  </a:lnTo>
                  <a:lnTo>
                    <a:pt x="481026" y="93407"/>
                  </a:lnTo>
                  <a:lnTo>
                    <a:pt x="520985" y="87974"/>
                  </a:lnTo>
                  <a:lnTo>
                    <a:pt x="559635" y="83542"/>
                  </a:lnTo>
                  <a:lnTo>
                    <a:pt x="597899" y="78349"/>
                  </a:lnTo>
                  <a:lnTo>
                    <a:pt x="636046" y="76810"/>
                  </a:lnTo>
                  <a:lnTo>
                    <a:pt x="674161" y="79176"/>
                  </a:lnTo>
                  <a:lnTo>
                    <a:pt x="717910" y="83758"/>
                  </a:lnTo>
                  <a:lnTo>
                    <a:pt x="751817" y="85888"/>
                  </a:lnTo>
                  <a:lnTo>
                    <a:pt x="797481" y="93037"/>
                  </a:lnTo>
                  <a:lnTo>
                    <a:pt x="836305" y="104934"/>
                  </a:lnTo>
                  <a:lnTo>
                    <a:pt x="875082" y="113034"/>
                  </a:lnTo>
                  <a:lnTo>
                    <a:pt x="890641" y="114100"/>
                  </a:lnTo>
                  <a:lnTo>
                    <a:pt x="890451" y="113096"/>
                  </a:lnTo>
                  <a:lnTo>
                    <a:pt x="887415" y="109158"/>
                  </a:lnTo>
                  <a:lnTo>
                    <a:pt x="870297" y="96947"/>
                  </a:lnTo>
                  <a:lnTo>
                    <a:pt x="852805" y="78073"/>
                  </a:lnTo>
                  <a:lnTo>
                    <a:pt x="842462" y="69603"/>
                  </a:lnTo>
                  <a:lnTo>
                    <a:pt x="805791" y="27112"/>
                  </a:lnTo>
                  <a:lnTo>
                    <a:pt x="795815" y="22612"/>
                  </a:lnTo>
                  <a:lnTo>
                    <a:pt x="785383" y="19554"/>
                  </a:lnTo>
                  <a:lnTo>
                    <a:pt x="771728" y="11022"/>
                  </a:lnTo>
                  <a:lnTo>
                    <a:pt x="770444" y="7347"/>
                  </a:lnTo>
                  <a:lnTo>
                    <a:pt x="770101" y="4885"/>
                  </a:lnTo>
                  <a:lnTo>
                    <a:pt x="768815" y="3244"/>
                  </a:lnTo>
                  <a:lnTo>
                    <a:pt x="760014" y="0"/>
                  </a:lnTo>
                  <a:lnTo>
                    <a:pt x="768579" y="7574"/>
                  </a:lnTo>
                  <a:lnTo>
                    <a:pt x="814082" y="31761"/>
                  </a:lnTo>
                  <a:lnTo>
                    <a:pt x="857271" y="52881"/>
                  </a:lnTo>
                  <a:lnTo>
                    <a:pt x="869767" y="56917"/>
                  </a:lnTo>
                  <a:lnTo>
                    <a:pt x="904569" y="79453"/>
                  </a:lnTo>
                  <a:lnTo>
                    <a:pt x="908860" y="85739"/>
                  </a:lnTo>
                  <a:lnTo>
                    <a:pt x="910004" y="88896"/>
                  </a:lnTo>
                  <a:lnTo>
                    <a:pt x="909708" y="92060"/>
                  </a:lnTo>
                  <a:lnTo>
                    <a:pt x="906558" y="98397"/>
                  </a:lnTo>
                  <a:lnTo>
                    <a:pt x="888307" y="117635"/>
                  </a:lnTo>
                  <a:lnTo>
                    <a:pt x="847001" y="149109"/>
                  </a:lnTo>
                  <a:lnTo>
                    <a:pt x="827330" y="158689"/>
                  </a:lnTo>
                  <a:lnTo>
                    <a:pt x="788987" y="193284"/>
                  </a:lnTo>
                  <a:lnTo>
                    <a:pt x="780926" y="206307"/>
                  </a:lnTo>
                  <a:lnTo>
                    <a:pt x="781323" y="208433"/>
                  </a:lnTo>
                  <a:lnTo>
                    <a:pt x="784587" y="213619"/>
                  </a:lnTo>
                  <a:lnTo>
                    <a:pt x="786938" y="215425"/>
                  </a:lnTo>
                  <a:lnTo>
                    <a:pt x="797992" y="2190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1157">
              <a:extLst>
                <a:ext uri="{FF2B5EF4-FFF2-40B4-BE49-F238E27FC236}">
                  <a16:creationId xmlns:a16="http://schemas.microsoft.com/office/drawing/2014/main" id="{7502D79C-7A1D-7EC3-E24F-BCD4E5946AC6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7946004" y="2926788"/>
              <a:ext cx="148178" cy="189459"/>
            </a:xfrm>
            <a:custGeom>
              <a:avLst/>
              <a:gdLst/>
              <a:ahLst/>
              <a:cxnLst/>
              <a:rect l="0" t="0" r="0" b="0"/>
              <a:pathLst>
                <a:path w="148178" h="189459">
                  <a:moveTo>
                    <a:pt x="74046" y="25962"/>
                  </a:moveTo>
                  <a:lnTo>
                    <a:pt x="74046" y="25962"/>
                  </a:lnTo>
                  <a:lnTo>
                    <a:pt x="79102" y="20906"/>
                  </a:lnTo>
                  <a:lnTo>
                    <a:pt x="81586" y="15601"/>
                  </a:lnTo>
                  <a:lnTo>
                    <a:pt x="83180" y="8628"/>
                  </a:lnTo>
                  <a:lnTo>
                    <a:pt x="73342" y="7420"/>
                  </a:lnTo>
                  <a:lnTo>
                    <a:pt x="57021" y="12119"/>
                  </a:lnTo>
                  <a:lnTo>
                    <a:pt x="27057" y="30793"/>
                  </a:lnTo>
                  <a:lnTo>
                    <a:pt x="16825" y="42573"/>
                  </a:lnTo>
                  <a:lnTo>
                    <a:pt x="5116" y="71218"/>
                  </a:lnTo>
                  <a:lnTo>
                    <a:pt x="0" y="101460"/>
                  </a:lnTo>
                  <a:lnTo>
                    <a:pt x="5669" y="146872"/>
                  </a:lnTo>
                  <a:lnTo>
                    <a:pt x="6236" y="154194"/>
                  </a:lnTo>
                  <a:lnTo>
                    <a:pt x="8731" y="160133"/>
                  </a:lnTo>
                  <a:lnTo>
                    <a:pt x="17148" y="169555"/>
                  </a:lnTo>
                  <a:lnTo>
                    <a:pt x="38843" y="185865"/>
                  </a:lnTo>
                  <a:lnTo>
                    <a:pt x="59105" y="189458"/>
                  </a:lnTo>
                  <a:lnTo>
                    <a:pt x="80105" y="186468"/>
                  </a:lnTo>
                  <a:lnTo>
                    <a:pt x="103828" y="172885"/>
                  </a:lnTo>
                  <a:lnTo>
                    <a:pt x="117622" y="161464"/>
                  </a:lnTo>
                  <a:lnTo>
                    <a:pt x="132231" y="138077"/>
                  </a:lnTo>
                  <a:lnTo>
                    <a:pt x="145590" y="95185"/>
                  </a:lnTo>
                  <a:lnTo>
                    <a:pt x="148177" y="74719"/>
                  </a:lnTo>
                  <a:lnTo>
                    <a:pt x="143682" y="55040"/>
                  </a:lnTo>
                  <a:lnTo>
                    <a:pt x="129251" y="28933"/>
                  </a:lnTo>
                  <a:lnTo>
                    <a:pt x="116573" y="15641"/>
                  </a:lnTo>
                  <a:lnTo>
                    <a:pt x="92644" y="3266"/>
                  </a:lnTo>
                  <a:lnTo>
                    <a:pt x="78431" y="0"/>
                  </a:lnTo>
                  <a:lnTo>
                    <a:pt x="71678" y="1245"/>
                  </a:lnTo>
                  <a:lnTo>
                    <a:pt x="45471" y="164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1158">
              <a:extLst>
                <a:ext uri="{FF2B5EF4-FFF2-40B4-BE49-F238E27FC236}">
                  <a16:creationId xmlns:a16="http://schemas.microsoft.com/office/drawing/2014/main" id="{9B2DA219-2C76-CABF-72C5-A51858E05248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8181975" y="30861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1159">
              <a:extLst>
                <a:ext uri="{FF2B5EF4-FFF2-40B4-BE49-F238E27FC236}">
                  <a16:creationId xmlns:a16="http://schemas.microsoft.com/office/drawing/2014/main" id="{17056496-C039-6A0C-BA72-397E416AD175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8289216" y="2896924"/>
              <a:ext cx="121360" cy="217752"/>
            </a:xfrm>
            <a:custGeom>
              <a:avLst/>
              <a:gdLst/>
              <a:ahLst/>
              <a:cxnLst/>
              <a:rect l="0" t="0" r="0" b="0"/>
              <a:pathLst>
                <a:path w="121360" h="217752">
                  <a:moveTo>
                    <a:pt x="121359" y="8201"/>
                  </a:moveTo>
                  <a:lnTo>
                    <a:pt x="121359" y="8201"/>
                  </a:lnTo>
                  <a:lnTo>
                    <a:pt x="116303" y="8201"/>
                  </a:lnTo>
                  <a:lnTo>
                    <a:pt x="110998" y="5379"/>
                  </a:lnTo>
                  <a:lnTo>
                    <a:pt x="105113" y="1655"/>
                  </a:lnTo>
                  <a:lnTo>
                    <a:pt x="98970" y="0"/>
                  </a:lnTo>
                  <a:lnTo>
                    <a:pt x="96907" y="617"/>
                  </a:lnTo>
                  <a:lnTo>
                    <a:pt x="95533" y="2087"/>
                  </a:lnTo>
                  <a:lnTo>
                    <a:pt x="94616" y="4125"/>
                  </a:lnTo>
                  <a:lnTo>
                    <a:pt x="53851" y="32872"/>
                  </a:lnTo>
                  <a:lnTo>
                    <a:pt x="20068" y="75616"/>
                  </a:lnTo>
                  <a:lnTo>
                    <a:pt x="3082" y="112064"/>
                  </a:lnTo>
                  <a:lnTo>
                    <a:pt x="0" y="127035"/>
                  </a:lnTo>
                  <a:lnTo>
                    <a:pt x="3320" y="152420"/>
                  </a:lnTo>
                  <a:lnTo>
                    <a:pt x="11008" y="174993"/>
                  </a:lnTo>
                  <a:lnTo>
                    <a:pt x="25045" y="195086"/>
                  </a:lnTo>
                  <a:lnTo>
                    <a:pt x="39396" y="202386"/>
                  </a:lnTo>
                  <a:lnTo>
                    <a:pt x="69420" y="207073"/>
                  </a:lnTo>
                  <a:lnTo>
                    <a:pt x="79931" y="204891"/>
                  </a:lnTo>
                  <a:lnTo>
                    <a:pt x="104183" y="191912"/>
                  </a:lnTo>
                  <a:lnTo>
                    <a:pt x="108434" y="185806"/>
                  </a:lnTo>
                  <a:lnTo>
                    <a:pt x="110826" y="176418"/>
                  </a:lnTo>
                  <a:lnTo>
                    <a:pt x="106479" y="161877"/>
                  </a:lnTo>
                  <a:lnTo>
                    <a:pt x="98488" y="149220"/>
                  </a:lnTo>
                  <a:lnTo>
                    <a:pt x="94471" y="146663"/>
                  </a:lnTo>
                  <a:lnTo>
                    <a:pt x="84361" y="143823"/>
                  </a:lnTo>
                  <a:lnTo>
                    <a:pt x="61714" y="147281"/>
                  </a:lnTo>
                  <a:lnTo>
                    <a:pt x="25153" y="167145"/>
                  </a:lnTo>
                  <a:lnTo>
                    <a:pt x="22296" y="170255"/>
                  </a:lnTo>
                  <a:lnTo>
                    <a:pt x="7059" y="2177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160">
              <a:extLst>
                <a:ext uri="{FF2B5EF4-FFF2-40B4-BE49-F238E27FC236}">
                  <a16:creationId xmlns:a16="http://schemas.microsoft.com/office/drawing/2014/main" id="{1B6898E7-1ED5-F8C6-A8DA-788AD22D5F94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8458200" y="2848095"/>
              <a:ext cx="142672" cy="276106"/>
            </a:xfrm>
            <a:custGeom>
              <a:avLst/>
              <a:gdLst/>
              <a:ahLst/>
              <a:cxnLst/>
              <a:rect l="0" t="0" r="0" b="0"/>
              <a:pathLst>
                <a:path w="142672" h="276106">
                  <a:moveTo>
                    <a:pt x="0" y="37980"/>
                  </a:moveTo>
                  <a:lnTo>
                    <a:pt x="0" y="37980"/>
                  </a:lnTo>
                  <a:lnTo>
                    <a:pt x="5056" y="32924"/>
                  </a:lnTo>
                  <a:lnTo>
                    <a:pt x="13184" y="30441"/>
                  </a:lnTo>
                  <a:lnTo>
                    <a:pt x="57334" y="20370"/>
                  </a:lnTo>
                  <a:lnTo>
                    <a:pt x="102083" y="10050"/>
                  </a:lnTo>
                  <a:lnTo>
                    <a:pt x="110988" y="8633"/>
                  </a:lnTo>
                  <a:lnTo>
                    <a:pt x="142187" y="0"/>
                  </a:lnTo>
                  <a:lnTo>
                    <a:pt x="142671" y="10028"/>
                  </a:lnTo>
                  <a:lnTo>
                    <a:pt x="135230" y="48647"/>
                  </a:lnTo>
                  <a:lnTo>
                    <a:pt x="126616" y="87825"/>
                  </a:lnTo>
                  <a:lnTo>
                    <a:pt x="117046" y="130102"/>
                  </a:lnTo>
                  <a:lnTo>
                    <a:pt x="112291" y="170403"/>
                  </a:lnTo>
                  <a:lnTo>
                    <a:pt x="107003" y="209155"/>
                  </a:lnTo>
                  <a:lnTo>
                    <a:pt x="102612" y="241804"/>
                  </a:lnTo>
                  <a:lnTo>
                    <a:pt x="95682" y="273331"/>
                  </a:lnTo>
                  <a:lnTo>
                    <a:pt x="96596" y="274256"/>
                  </a:lnTo>
                  <a:lnTo>
                    <a:pt x="104775" y="2761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1161">
              <a:extLst>
                <a:ext uri="{FF2B5EF4-FFF2-40B4-BE49-F238E27FC236}">
                  <a16:creationId xmlns:a16="http://schemas.microsoft.com/office/drawing/2014/main" id="{1F7FD95A-03A4-1042-CD0E-2A80037C46AA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6125338" y="5201974"/>
              <a:ext cx="18285" cy="160602"/>
            </a:xfrm>
            <a:custGeom>
              <a:avLst/>
              <a:gdLst/>
              <a:ahLst/>
              <a:cxnLst/>
              <a:rect l="0" t="0" r="0" b="0"/>
              <a:pathLst>
                <a:path w="18285" h="160602">
                  <a:moveTo>
                    <a:pt x="8762" y="8201"/>
                  </a:moveTo>
                  <a:lnTo>
                    <a:pt x="8762" y="8201"/>
                  </a:lnTo>
                  <a:lnTo>
                    <a:pt x="16963" y="8201"/>
                  </a:lnTo>
                  <a:lnTo>
                    <a:pt x="17404" y="7143"/>
                  </a:lnTo>
                  <a:lnTo>
                    <a:pt x="18171" y="0"/>
                  </a:lnTo>
                  <a:lnTo>
                    <a:pt x="18284" y="16044"/>
                  </a:lnTo>
                  <a:lnTo>
                    <a:pt x="3098" y="57725"/>
                  </a:lnTo>
                  <a:lnTo>
                    <a:pt x="0" y="97124"/>
                  </a:lnTo>
                  <a:lnTo>
                    <a:pt x="2286" y="130151"/>
                  </a:lnTo>
                  <a:lnTo>
                    <a:pt x="8762" y="1606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1162">
              <a:extLst>
                <a:ext uri="{FF2B5EF4-FFF2-40B4-BE49-F238E27FC236}">
                  <a16:creationId xmlns:a16="http://schemas.microsoft.com/office/drawing/2014/main" id="{E75E6DDB-3AF6-A942-64D8-1107B7A8559D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5867400" y="5116979"/>
              <a:ext cx="161926" cy="26522"/>
            </a:xfrm>
            <a:custGeom>
              <a:avLst/>
              <a:gdLst/>
              <a:ahLst/>
              <a:cxnLst/>
              <a:rect l="0" t="0" r="0" b="0"/>
              <a:pathLst>
                <a:path w="161926" h="26522">
                  <a:moveTo>
                    <a:pt x="0" y="26521"/>
                  </a:moveTo>
                  <a:lnTo>
                    <a:pt x="0" y="26521"/>
                  </a:lnTo>
                  <a:lnTo>
                    <a:pt x="13257" y="13264"/>
                  </a:lnTo>
                  <a:lnTo>
                    <a:pt x="22120" y="10046"/>
                  </a:lnTo>
                  <a:lnTo>
                    <a:pt x="65355" y="6752"/>
                  </a:lnTo>
                  <a:lnTo>
                    <a:pt x="104514" y="0"/>
                  </a:lnTo>
                  <a:lnTo>
                    <a:pt x="133274" y="1376"/>
                  </a:lnTo>
                  <a:lnTo>
                    <a:pt x="161925" y="74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1163">
              <a:extLst>
                <a:ext uri="{FF2B5EF4-FFF2-40B4-BE49-F238E27FC236}">
                  <a16:creationId xmlns:a16="http://schemas.microsoft.com/office/drawing/2014/main" id="{0E23A5FB-69C3-AE95-790A-F178577C8075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5858517" y="5030756"/>
              <a:ext cx="151759" cy="188940"/>
            </a:xfrm>
            <a:custGeom>
              <a:avLst/>
              <a:gdLst/>
              <a:ahLst/>
              <a:cxnLst/>
              <a:rect l="0" t="0" r="0" b="0"/>
              <a:pathLst>
                <a:path w="151759" h="188940">
                  <a:moveTo>
                    <a:pt x="27933" y="27019"/>
                  </a:moveTo>
                  <a:lnTo>
                    <a:pt x="27933" y="27019"/>
                  </a:lnTo>
                  <a:lnTo>
                    <a:pt x="38046" y="16906"/>
                  </a:lnTo>
                  <a:lnTo>
                    <a:pt x="48656" y="11941"/>
                  </a:lnTo>
                  <a:lnTo>
                    <a:pt x="94675" y="0"/>
                  </a:lnTo>
                  <a:lnTo>
                    <a:pt x="105574" y="1958"/>
                  </a:lnTo>
                  <a:lnTo>
                    <a:pt x="111444" y="3961"/>
                  </a:lnTo>
                  <a:lnTo>
                    <a:pt x="120788" y="11832"/>
                  </a:lnTo>
                  <a:lnTo>
                    <a:pt x="124761" y="16894"/>
                  </a:lnTo>
                  <a:lnTo>
                    <a:pt x="126351" y="22386"/>
                  </a:lnTo>
                  <a:lnTo>
                    <a:pt x="125296" y="34132"/>
                  </a:lnTo>
                  <a:lnTo>
                    <a:pt x="109450" y="64407"/>
                  </a:lnTo>
                  <a:lnTo>
                    <a:pt x="74296" y="105108"/>
                  </a:lnTo>
                  <a:lnTo>
                    <a:pt x="28964" y="151872"/>
                  </a:lnTo>
                  <a:lnTo>
                    <a:pt x="6680" y="172368"/>
                  </a:lnTo>
                  <a:lnTo>
                    <a:pt x="2612" y="179108"/>
                  </a:lnTo>
                  <a:lnTo>
                    <a:pt x="0" y="187001"/>
                  </a:lnTo>
                  <a:lnTo>
                    <a:pt x="845" y="187649"/>
                  </a:lnTo>
                  <a:lnTo>
                    <a:pt x="8148" y="188560"/>
                  </a:lnTo>
                  <a:lnTo>
                    <a:pt x="50134" y="188921"/>
                  </a:lnTo>
                  <a:lnTo>
                    <a:pt x="90762" y="188939"/>
                  </a:lnTo>
                  <a:lnTo>
                    <a:pt x="123286" y="187885"/>
                  </a:lnTo>
                  <a:lnTo>
                    <a:pt x="151758" y="1794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1164">
              <a:extLst>
                <a:ext uri="{FF2B5EF4-FFF2-40B4-BE49-F238E27FC236}">
                  <a16:creationId xmlns:a16="http://schemas.microsoft.com/office/drawing/2014/main" id="{B973FFF6-C0B0-2E64-EF88-E7C69F49CF84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5943634" y="4257803"/>
              <a:ext cx="28542" cy="571357"/>
            </a:xfrm>
            <a:custGeom>
              <a:avLst/>
              <a:gdLst/>
              <a:ahLst/>
              <a:cxnLst/>
              <a:rect l="0" t="0" r="0" b="0"/>
              <a:pathLst>
                <a:path w="28542" h="571357">
                  <a:moveTo>
                    <a:pt x="9491" y="66547"/>
                  </a:moveTo>
                  <a:lnTo>
                    <a:pt x="9491" y="66547"/>
                  </a:lnTo>
                  <a:lnTo>
                    <a:pt x="9491" y="19170"/>
                  </a:lnTo>
                  <a:lnTo>
                    <a:pt x="9491" y="0"/>
                  </a:lnTo>
                  <a:lnTo>
                    <a:pt x="8433" y="46081"/>
                  </a:lnTo>
                  <a:lnTo>
                    <a:pt x="1290" y="91930"/>
                  </a:lnTo>
                  <a:lnTo>
                    <a:pt x="359" y="137921"/>
                  </a:lnTo>
                  <a:lnTo>
                    <a:pt x="82" y="176595"/>
                  </a:lnTo>
                  <a:lnTo>
                    <a:pt x="0" y="213219"/>
                  </a:lnTo>
                  <a:lnTo>
                    <a:pt x="6519" y="259090"/>
                  </a:lnTo>
                  <a:lnTo>
                    <a:pt x="8170" y="290764"/>
                  </a:lnTo>
                  <a:lnTo>
                    <a:pt x="8905" y="323185"/>
                  </a:lnTo>
                  <a:lnTo>
                    <a:pt x="12140" y="362721"/>
                  </a:lnTo>
                  <a:lnTo>
                    <a:pt x="18412" y="408690"/>
                  </a:lnTo>
                  <a:lnTo>
                    <a:pt x="19806" y="421811"/>
                  </a:lnTo>
                  <a:lnTo>
                    <a:pt x="27183" y="453852"/>
                  </a:lnTo>
                  <a:lnTo>
                    <a:pt x="28362" y="500719"/>
                  </a:lnTo>
                  <a:lnTo>
                    <a:pt x="27476" y="545641"/>
                  </a:lnTo>
                  <a:lnTo>
                    <a:pt x="19019" y="571356"/>
                  </a:lnTo>
                  <a:lnTo>
                    <a:pt x="19016" y="561963"/>
                  </a:lnTo>
                  <a:lnTo>
                    <a:pt x="28541" y="5618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SMARTInkShape-Group196">
            <a:extLst>
              <a:ext uri="{FF2B5EF4-FFF2-40B4-BE49-F238E27FC236}">
                <a16:creationId xmlns:a16="http://schemas.microsoft.com/office/drawing/2014/main" id="{D255596B-AB24-9D32-6ABD-4F189EAEAEA5}"/>
              </a:ext>
            </a:extLst>
          </p:cNvPr>
          <p:cNvGrpSpPr/>
          <p:nvPr/>
        </p:nvGrpSpPr>
        <p:grpSpPr>
          <a:xfrm>
            <a:off x="5496009" y="4221032"/>
            <a:ext cx="314242" cy="570044"/>
            <a:chOff x="5496009" y="4221032"/>
            <a:chExt cx="314242" cy="570044"/>
          </a:xfrm>
        </p:grpSpPr>
        <p:sp>
          <p:nvSpPr>
            <p:cNvPr id="82" name="SMARTInkShape-1165">
              <a:extLst>
                <a:ext uri="{FF2B5EF4-FFF2-40B4-BE49-F238E27FC236}">
                  <a16:creationId xmlns:a16="http://schemas.microsoft.com/office/drawing/2014/main" id="{E7C1E054-C2A6-0F35-3B44-2908D950473B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5543550" y="4772142"/>
              <a:ext cx="17727" cy="9409"/>
            </a:xfrm>
            <a:custGeom>
              <a:avLst/>
              <a:gdLst/>
              <a:ahLst/>
              <a:cxnLst/>
              <a:rect l="0" t="0" r="0" b="0"/>
              <a:pathLst>
                <a:path w="17727" h="9409">
                  <a:moveTo>
                    <a:pt x="9525" y="9408"/>
                  </a:moveTo>
                  <a:lnTo>
                    <a:pt x="9525" y="9408"/>
                  </a:lnTo>
                  <a:lnTo>
                    <a:pt x="17726" y="1207"/>
                  </a:lnTo>
                  <a:lnTo>
                    <a:pt x="17109" y="766"/>
                  </a:lnTo>
                  <a:lnTo>
                    <a:pt x="10733" y="0"/>
                  </a:lnTo>
                  <a:lnTo>
                    <a:pt x="10061" y="2757"/>
                  </a:lnTo>
                  <a:lnTo>
                    <a:pt x="9632" y="8095"/>
                  </a:lnTo>
                  <a:lnTo>
                    <a:pt x="0" y="94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166">
              <a:extLst>
                <a:ext uri="{FF2B5EF4-FFF2-40B4-BE49-F238E27FC236}">
                  <a16:creationId xmlns:a16="http://schemas.microsoft.com/office/drawing/2014/main" id="{E1644A07-36AA-1CD7-0C48-6CE15C13673A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5610225" y="47910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167">
              <a:extLst>
                <a:ext uri="{FF2B5EF4-FFF2-40B4-BE49-F238E27FC236}">
                  <a16:creationId xmlns:a16="http://schemas.microsoft.com/office/drawing/2014/main" id="{56469AD8-482E-88F2-F6E7-EBC15C0A7A0E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5724525" y="47720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168">
              <a:extLst>
                <a:ext uri="{FF2B5EF4-FFF2-40B4-BE49-F238E27FC236}">
                  <a16:creationId xmlns:a16="http://schemas.microsoft.com/office/drawing/2014/main" id="{80563463-50A6-B9FD-0809-B84EA2FCF9FA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5800725" y="47148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4468"/>
                  </a:lnTo>
                  <a:lnTo>
                    <a:pt x="1058" y="2979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169">
              <a:extLst>
                <a:ext uri="{FF2B5EF4-FFF2-40B4-BE49-F238E27FC236}">
                  <a16:creationId xmlns:a16="http://schemas.microsoft.com/office/drawing/2014/main" id="{6638D030-3C66-02A5-913A-BAD0939832A7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5800725" y="4619625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38100"/>
                  </a:moveTo>
                  <a:lnTo>
                    <a:pt x="0" y="381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170">
              <a:extLst>
                <a:ext uri="{FF2B5EF4-FFF2-40B4-BE49-F238E27FC236}">
                  <a16:creationId xmlns:a16="http://schemas.microsoft.com/office/drawing/2014/main" id="{7A0F7F54-E86F-DE48-75BF-4276CA49A8E0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5743575" y="46291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1171">
              <a:extLst>
                <a:ext uri="{FF2B5EF4-FFF2-40B4-BE49-F238E27FC236}">
                  <a16:creationId xmlns:a16="http://schemas.microsoft.com/office/drawing/2014/main" id="{DFB29767-C25A-D4F1-08D2-227D2F6BECC8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5724525" y="46958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1172">
              <a:extLst>
                <a:ext uri="{FF2B5EF4-FFF2-40B4-BE49-F238E27FC236}">
                  <a16:creationId xmlns:a16="http://schemas.microsoft.com/office/drawing/2014/main" id="{92A4991B-7DC9-2223-AF99-FB8BD9580FE7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5667375" y="47244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1173">
              <a:extLst>
                <a:ext uri="{FF2B5EF4-FFF2-40B4-BE49-F238E27FC236}">
                  <a16:creationId xmlns:a16="http://schemas.microsoft.com/office/drawing/2014/main" id="{478B41F6-5456-D879-0D7C-C564BB1423A3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5581650" y="4277172"/>
              <a:ext cx="76201" cy="447229"/>
            </a:xfrm>
            <a:custGeom>
              <a:avLst/>
              <a:gdLst/>
              <a:ahLst/>
              <a:cxnLst/>
              <a:rect l="0" t="0" r="0" b="0"/>
              <a:pathLst>
                <a:path w="76201" h="447229">
                  <a:moveTo>
                    <a:pt x="0" y="37653"/>
                  </a:moveTo>
                  <a:lnTo>
                    <a:pt x="0" y="37653"/>
                  </a:lnTo>
                  <a:lnTo>
                    <a:pt x="0" y="0"/>
                  </a:lnTo>
                  <a:lnTo>
                    <a:pt x="5056" y="41276"/>
                  </a:lnTo>
                  <a:lnTo>
                    <a:pt x="15188" y="83054"/>
                  </a:lnTo>
                  <a:lnTo>
                    <a:pt x="23597" y="124548"/>
                  </a:lnTo>
                  <a:lnTo>
                    <a:pt x="38281" y="171158"/>
                  </a:lnTo>
                  <a:lnTo>
                    <a:pt x="47679" y="205269"/>
                  </a:lnTo>
                  <a:lnTo>
                    <a:pt x="57167" y="248889"/>
                  </a:lnTo>
                  <a:lnTo>
                    <a:pt x="63858" y="292506"/>
                  </a:lnTo>
                  <a:lnTo>
                    <a:pt x="65840" y="332240"/>
                  </a:lnTo>
                  <a:lnTo>
                    <a:pt x="66427" y="373646"/>
                  </a:lnTo>
                  <a:lnTo>
                    <a:pt x="66627" y="419876"/>
                  </a:lnTo>
                  <a:lnTo>
                    <a:pt x="67700" y="425818"/>
                  </a:lnTo>
                  <a:lnTo>
                    <a:pt x="69475" y="429780"/>
                  </a:lnTo>
                  <a:lnTo>
                    <a:pt x="73211" y="435240"/>
                  </a:lnTo>
                  <a:lnTo>
                    <a:pt x="76200" y="4472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1174">
              <a:extLst>
                <a:ext uri="{FF2B5EF4-FFF2-40B4-BE49-F238E27FC236}">
                  <a16:creationId xmlns:a16="http://schemas.microsoft.com/office/drawing/2014/main" id="{04407FF9-71C6-1DC8-9115-DD9D680C1888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5496009" y="4221032"/>
              <a:ext cx="199942" cy="148864"/>
            </a:xfrm>
            <a:custGeom>
              <a:avLst/>
              <a:gdLst/>
              <a:ahLst/>
              <a:cxnLst/>
              <a:rect l="0" t="0" r="0" b="0"/>
              <a:pathLst>
                <a:path w="199942" h="148864">
                  <a:moveTo>
                    <a:pt x="57066" y="74743"/>
                  </a:moveTo>
                  <a:lnTo>
                    <a:pt x="57066" y="74743"/>
                  </a:lnTo>
                  <a:lnTo>
                    <a:pt x="57066" y="69686"/>
                  </a:lnTo>
                  <a:lnTo>
                    <a:pt x="59888" y="64382"/>
                  </a:lnTo>
                  <a:lnTo>
                    <a:pt x="63611" y="58496"/>
                  </a:lnTo>
                  <a:lnTo>
                    <a:pt x="66003" y="46095"/>
                  </a:lnTo>
                  <a:lnTo>
                    <a:pt x="66581" y="31750"/>
                  </a:lnTo>
                  <a:lnTo>
                    <a:pt x="65526" y="30206"/>
                  </a:lnTo>
                  <a:lnTo>
                    <a:pt x="63764" y="29177"/>
                  </a:lnTo>
                  <a:lnTo>
                    <a:pt x="58389" y="27525"/>
                  </a:lnTo>
                  <a:lnTo>
                    <a:pt x="43177" y="42407"/>
                  </a:lnTo>
                  <a:lnTo>
                    <a:pt x="16260" y="87242"/>
                  </a:lnTo>
                  <a:lnTo>
                    <a:pt x="7180" y="103581"/>
                  </a:lnTo>
                  <a:lnTo>
                    <a:pt x="873" y="132803"/>
                  </a:lnTo>
                  <a:lnTo>
                    <a:pt x="0" y="148863"/>
                  </a:lnTo>
                  <a:lnTo>
                    <a:pt x="1031" y="148498"/>
                  </a:lnTo>
                  <a:lnTo>
                    <a:pt x="4998" y="145270"/>
                  </a:lnTo>
                  <a:lnTo>
                    <a:pt x="24369" y="100508"/>
                  </a:lnTo>
                  <a:lnTo>
                    <a:pt x="35789" y="55714"/>
                  </a:lnTo>
                  <a:lnTo>
                    <a:pt x="47110" y="9575"/>
                  </a:lnTo>
                  <a:lnTo>
                    <a:pt x="47503" y="0"/>
                  </a:lnTo>
                  <a:lnTo>
                    <a:pt x="50346" y="2013"/>
                  </a:lnTo>
                  <a:lnTo>
                    <a:pt x="92598" y="35410"/>
                  </a:lnTo>
                  <a:lnTo>
                    <a:pt x="136476" y="68331"/>
                  </a:lnTo>
                  <a:lnTo>
                    <a:pt x="154443" y="81192"/>
                  </a:lnTo>
                  <a:lnTo>
                    <a:pt x="166940" y="95821"/>
                  </a:lnTo>
                  <a:lnTo>
                    <a:pt x="176287" y="102155"/>
                  </a:lnTo>
                  <a:lnTo>
                    <a:pt x="180585" y="109206"/>
                  </a:lnTo>
                  <a:lnTo>
                    <a:pt x="199941" y="1128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SMARTInkShape-Group197">
            <a:extLst>
              <a:ext uri="{FF2B5EF4-FFF2-40B4-BE49-F238E27FC236}">
                <a16:creationId xmlns:a16="http://schemas.microsoft.com/office/drawing/2014/main" id="{8671393D-D8C0-05BD-50B5-07D49E35ED45}"/>
              </a:ext>
            </a:extLst>
          </p:cNvPr>
          <p:cNvGrpSpPr/>
          <p:nvPr/>
        </p:nvGrpSpPr>
        <p:grpSpPr>
          <a:xfrm>
            <a:off x="4949934" y="3810045"/>
            <a:ext cx="497762" cy="217457"/>
            <a:chOff x="4949934" y="3810045"/>
            <a:chExt cx="497762" cy="217457"/>
          </a:xfrm>
        </p:grpSpPr>
        <p:sp>
          <p:nvSpPr>
            <p:cNvPr id="93" name="SMARTInkShape-1175">
              <a:extLst>
                <a:ext uri="{FF2B5EF4-FFF2-40B4-BE49-F238E27FC236}">
                  <a16:creationId xmlns:a16="http://schemas.microsoft.com/office/drawing/2014/main" id="{3A4D8194-1E94-3A41-F0A9-C9461610621D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4949934" y="3834982"/>
              <a:ext cx="106973" cy="192520"/>
            </a:xfrm>
            <a:custGeom>
              <a:avLst/>
              <a:gdLst/>
              <a:ahLst/>
              <a:cxnLst/>
              <a:rect l="0" t="0" r="0" b="0"/>
              <a:pathLst>
                <a:path w="106973" h="192520">
                  <a:moveTo>
                    <a:pt x="88791" y="41693"/>
                  </a:moveTo>
                  <a:lnTo>
                    <a:pt x="88791" y="41693"/>
                  </a:lnTo>
                  <a:lnTo>
                    <a:pt x="72544" y="26505"/>
                  </a:lnTo>
                  <a:lnTo>
                    <a:pt x="66401" y="24360"/>
                  </a:lnTo>
                  <a:lnTo>
                    <a:pt x="51935" y="23151"/>
                  </a:lnTo>
                  <a:lnTo>
                    <a:pt x="34244" y="27850"/>
                  </a:lnTo>
                  <a:lnTo>
                    <a:pt x="15597" y="35945"/>
                  </a:lnTo>
                  <a:lnTo>
                    <a:pt x="5813" y="47605"/>
                  </a:lnTo>
                  <a:lnTo>
                    <a:pt x="1722" y="55159"/>
                  </a:lnTo>
                  <a:lnTo>
                    <a:pt x="0" y="77664"/>
                  </a:lnTo>
                  <a:lnTo>
                    <a:pt x="2460" y="125116"/>
                  </a:lnTo>
                  <a:lnTo>
                    <a:pt x="7943" y="150254"/>
                  </a:lnTo>
                  <a:lnTo>
                    <a:pt x="21327" y="176165"/>
                  </a:lnTo>
                  <a:lnTo>
                    <a:pt x="32701" y="186125"/>
                  </a:lnTo>
                  <a:lnTo>
                    <a:pt x="52194" y="192519"/>
                  </a:lnTo>
                  <a:lnTo>
                    <a:pt x="55927" y="191986"/>
                  </a:lnTo>
                  <a:lnTo>
                    <a:pt x="77826" y="180697"/>
                  </a:lnTo>
                  <a:lnTo>
                    <a:pt x="83917" y="174734"/>
                  </a:lnTo>
                  <a:lnTo>
                    <a:pt x="88741" y="167497"/>
                  </a:lnTo>
                  <a:lnTo>
                    <a:pt x="97941" y="157226"/>
                  </a:lnTo>
                  <a:lnTo>
                    <a:pt x="103441" y="139960"/>
                  </a:lnTo>
                  <a:lnTo>
                    <a:pt x="106972" y="99439"/>
                  </a:lnTo>
                  <a:lnTo>
                    <a:pt x="102528" y="60332"/>
                  </a:lnTo>
                  <a:lnTo>
                    <a:pt x="99564" y="30400"/>
                  </a:lnTo>
                  <a:lnTo>
                    <a:pt x="97031" y="23581"/>
                  </a:lnTo>
                  <a:lnTo>
                    <a:pt x="88573" y="13182"/>
                  </a:lnTo>
                  <a:lnTo>
                    <a:pt x="71910" y="1378"/>
                  </a:lnTo>
                  <a:lnTo>
                    <a:pt x="66954" y="0"/>
                  </a:lnTo>
                  <a:lnTo>
                    <a:pt x="62591" y="139"/>
                  </a:lnTo>
                  <a:lnTo>
                    <a:pt x="43186" y="3391"/>
                  </a:lnTo>
                  <a:lnTo>
                    <a:pt x="36709" y="8590"/>
                  </a:lnTo>
                  <a:lnTo>
                    <a:pt x="33893" y="13928"/>
                  </a:lnTo>
                  <a:lnTo>
                    <a:pt x="31641" y="321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1176">
              <a:extLst>
                <a:ext uri="{FF2B5EF4-FFF2-40B4-BE49-F238E27FC236}">
                  <a16:creationId xmlns:a16="http://schemas.microsoft.com/office/drawing/2014/main" id="{836F3BBE-E70C-4B58-D2AD-F61D290DC134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5133975" y="399097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19050"/>
                  </a:moveTo>
                  <a:lnTo>
                    <a:pt x="9525" y="19050"/>
                  </a:lnTo>
                  <a:lnTo>
                    <a:pt x="9525" y="13993"/>
                  </a:lnTo>
                  <a:lnTo>
                    <a:pt x="8467" y="12504"/>
                  </a:lnTo>
                  <a:lnTo>
                    <a:pt x="6703" y="11511"/>
                  </a:lnTo>
                  <a:lnTo>
                    <a:pt x="4469" y="10849"/>
                  </a:lnTo>
                  <a:lnTo>
                    <a:pt x="2980" y="934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1177">
              <a:extLst>
                <a:ext uri="{FF2B5EF4-FFF2-40B4-BE49-F238E27FC236}">
                  <a16:creationId xmlns:a16="http://schemas.microsoft.com/office/drawing/2014/main" id="{5CEDB9B4-F785-136F-A4AC-D080477A659E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5211665" y="3852399"/>
              <a:ext cx="110493" cy="129052"/>
            </a:xfrm>
            <a:custGeom>
              <a:avLst/>
              <a:gdLst/>
              <a:ahLst/>
              <a:cxnLst/>
              <a:rect l="0" t="0" r="0" b="0"/>
              <a:pathLst>
                <a:path w="110493" h="129052">
                  <a:moveTo>
                    <a:pt x="17560" y="14751"/>
                  </a:moveTo>
                  <a:lnTo>
                    <a:pt x="17560" y="14751"/>
                  </a:lnTo>
                  <a:lnTo>
                    <a:pt x="22616" y="14751"/>
                  </a:lnTo>
                  <a:lnTo>
                    <a:pt x="24105" y="13693"/>
                  </a:lnTo>
                  <a:lnTo>
                    <a:pt x="25099" y="11929"/>
                  </a:lnTo>
                  <a:lnTo>
                    <a:pt x="25761" y="9694"/>
                  </a:lnTo>
                  <a:lnTo>
                    <a:pt x="28319" y="8205"/>
                  </a:lnTo>
                  <a:lnTo>
                    <a:pt x="58443" y="0"/>
                  </a:lnTo>
                  <a:lnTo>
                    <a:pt x="77415" y="4329"/>
                  </a:lnTo>
                  <a:lnTo>
                    <a:pt x="78630" y="5686"/>
                  </a:lnTo>
                  <a:lnTo>
                    <a:pt x="78382" y="7649"/>
                  </a:lnTo>
                  <a:lnTo>
                    <a:pt x="72976" y="15469"/>
                  </a:lnTo>
                  <a:lnTo>
                    <a:pt x="51002" y="37266"/>
                  </a:lnTo>
                  <a:lnTo>
                    <a:pt x="23970" y="52281"/>
                  </a:lnTo>
                  <a:lnTo>
                    <a:pt x="9826" y="58948"/>
                  </a:lnTo>
                  <a:lnTo>
                    <a:pt x="1863" y="66534"/>
                  </a:lnTo>
                  <a:lnTo>
                    <a:pt x="746" y="66206"/>
                  </a:lnTo>
                  <a:lnTo>
                    <a:pt x="0" y="64930"/>
                  </a:lnTo>
                  <a:lnTo>
                    <a:pt x="561" y="64078"/>
                  </a:lnTo>
                  <a:lnTo>
                    <a:pt x="4009" y="63133"/>
                  </a:lnTo>
                  <a:lnTo>
                    <a:pt x="50646" y="62377"/>
                  </a:lnTo>
                  <a:lnTo>
                    <a:pt x="80981" y="63434"/>
                  </a:lnTo>
                  <a:lnTo>
                    <a:pt x="91960" y="67433"/>
                  </a:lnTo>
                  <a:lnTo>
                    <a:pt x="101073" y="75559"/>
                  </a:lnTo>
                  <a:lnTo>
                    <a:pt x="107593" y="85169"/>
                  </a:lnTo>
                  <a:lnTo>
                    <a:pt x="110492" y="92967"/>
                  </a:lnTo>
                  <a:lnTo>
                    <a:pt x="110207" y="95470"/>
                  </a:lnTo>
                  <a:lnTo>
                    <a:pt x="108958" y="97139"/>
                  </a:lnTo>
                  <a:lnTo>
                    <a:pt x="107066" y="98251"/>
                  </a:lnTo>
                  <a:lnTo>
                    <a:pt x="105806" y="100051"/>
                  </a:lnTo>
                  <a:lnTo>
                    <a:pt x="102973" y="107641"/>
                  </a:lnTo>
                  <a:lnTo>
                    <a:pt x="98560" y="113538"/>
                  </a:lnTo>
                  <a:lnTo>
                    <a:pt x="77780" y="127202"/>
                  </a:lnTo>
                  <a:lnTo>
                    <a:pt x="36234" y="128979"/>
                  </a:lnTo>
                  <a:lnTo>
                    <a:pt x="8035" y="1290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1178">
              <a:extLst>
                <a:ext uri="{FF2B5EF4-FFF2-40B4-BE49-F238E27FC236}">
                  <a16:creationId xmlns:a16="http://schemas.microsoft.com/office/drawing/2014/main" id="{5EA14396-65E1-A54A-1017-CAD217CD104B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5343525" y="3810045"/>
              <a:ext cx="104171" cy="152356"/>
            </a:xfrm>
            <a:custGeom>
              <a:avLst/>
              <a:gdLst/>
              <a:ahLst/>
              <a:cxnLst/>
              <a:rect l="0" t="0" r="0" b="0"/>
              <a:pathLst>
                <a:path w="104171" h="152356">
                  <a:moveTo>
                    <a:pt x="0" y="19005"/>
                  </a:moveTo>
                  <a:lnTo>
                    <a:pt x="0" y="19005"/>
                  </a:lnTo>
                  <a:lnTo>
                    <a:pt x="16247" y="3817"/>
                  </a:lnTo>
                  <a:lnTo>
                    <a:pt x="25510" y="1099"/>
                  </a:lnTo>
                  <a:lnTo>
                    <a:pt x="67206" y="0"/>
                  </a:lnTo>
                  <a:lnTo>
                    <a:pt x="75026" y="2797"/>
                  </a:lnTo>
                  <a:lnTo>
                    <a:pt x="78592" y="5025"/>
                  </a:lnTo>
                  <a:lnTo>
                    <a:pt x="79911" y="7568"/>
                  </a:lnTo>
                  <a:lnTo>
                    <a:pt x="79733" y="10322"/>
                  </a:lnTo>
                  <a:lnTo>
                    <a:pt x="68002" y="38558"/>
                  </a:lnTo>
                  <a:lnTo>
                    <a:pt x="52487" y="52198"/>
                  </a:lnTo>
                  <a:lnTo>
                    <a:pt x="19756" y="75578"/>
                  </a:lnTo>
                  <a:lnTo>
                    <a:pt x="24315" y="75984"/>
                  </a:lnTo>
                  <a:lnTo>
                    <a:pt x="60820" y="67502"/>
                  </a:lnTo>
                  <a:lnTo>
                    <a:pt x="87083" y="66745"/>
                  </a:lnTo>
                  <a:lnTo>
                    <a:pt x="94443" y="69503"/>
                  </a:lnTo>
                  <a:lnTo>
                    <a:pt x="97887" y="71720"/>
                  </a:lnTo>
                  <a:lnTo>
                    <a:pt x="100183" y="75315"/>
                  </a:lnTo>
                  <a:lnTo>
                    <a:pt x="103415" y="90487"/>
                  </a:lnTo>
                  <a:lnTo>
                    <a:pt x="104170" y="102281"/>
                  </a:lnTo>
                  <a:lnTo>
                    <a:pt x="101684" y="111755"/>
                  </a:lnTo>
                  <a:lnTo>
                    <a:pt x="91512" y="125862"/>
                  </a:lnTo>
                  <a:lnTo>
                    <a:pt x="81947" y="135289"/>
                  </a:lnTo>
                  <a:lnTo>
                    <a:pt x="54005" y="148714"/>
                  </a:lnTo>
                  <a:lnTo>
                    <a:pt x="35911" y="151636"/>
                  </a:lnTo>
                  <a:lnTo>
                    <a:pt x="19050" y="1523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SMARTInkShape-Group198">
            <a:extLst>
              <a:ext uri="{FF2B5EF4-FFF2-40B4-BE49-F238E27FC236}">
                <a16:creationId xmlns:a16="http://schemas.microsoft.com/office/drawing/2014/main" id="{AFF2B8F2-DD90-060C-DDF7-AC091AD70321}"/>
              </a:ext>
            </a:extLst>
          </p:cNvPr>
          <p:cNvGrpSpPr/>
          <p:nvPr/>
        </p:nvGrpSpPr>
        <p:grpSpPr>
          <a:xfrm>
            <a:off x="5724525" y="5448417"/>
            <a:ext cx="761853" cy="218959"/>
            <a:chOff x="5724525" y="5448417"/>
            <a:chExt cx="761853" cy="218959"/>
          </a:xfrm>
        </p:grpSpPr>
        <p:sp>
          <p:nvSpPr>
            <p:cNvPr id="98" name="SMARTInkShape-1179">
              <a:extLst>
                <a:ext uri="{FF2B5EF4-FFF2-40B4-BE49-F238E27FC236}">
                  <a16:creationId xmlns:a16="http://schemas.microsoft.com/office/drawing/2014/main" id="{74593306-5F08-0489-67E0-C7A9D1DCABD6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5753134" y="5572125"/>
              <a:ext cx="66642" cy="1"/>
            </a:xfrm>
            <a:custGeom>
              <a:avLst/>
              <a:gdLst/>
              <a:ahLst/>
              <a:cxnLst/>
              <a:rect l="0" t="0" r="0" b="0"/>
              <a:pathLst>
                <a:path w="66642" h="1">
                  <a:moveTo>
                    <a:pt x="9491" y="0"/>
                  </a:moveTo>
                  <a:lnTo>
                    <a:pt x="9491" y="0"/>
                  </a:lnTo>
                  <a:lnTo>
                    <a:pt x="0" y="0"/>
                  </a:lnTo>
                  <a:lnTo>
                    <a:pt x="47025" y="0"/>
                  </a:lnTo>
                  <a:lnTo>
                    <a:pt x="6664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1180">
              <a:extLst>
                <a:ext uri="{FF2B5EF4-FFF2-40B4-BE49-F238E27FC236}">
                  <a16:creationId xmlns:a16="http://schemas.microsoft.com/office/drawing/2014/main" id="{F5744564-60EE-B71D-7A8C-61879A4E4BC1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5724525" y="5619750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10361" y="16228"/>
                  </a:lnTo>
                  <a:lnTo>
                    <a:pt x="16247" y="12505"/>
                  </a:lnTo>
                  <a:lnTo>
                    <a:pt x="28648" y="10113"/>
                  </a:lnTo>
                  <a:lnTo>
                    <a:pt x="52064" y="8544"/>
                  </a:lnTo>
                  <a:lnTo>
                    <a:pt x="69167" y="4060"/>
                  </a:lnTo>
                  <a:lnTo>
                    <a:pt x="81407" y="6378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1181">
              <a:extLst>
                <a:ext uri="{FF2B5EF4-FFF2-40B4-BE49-F238E27FC236}">
                  <a16:creationId xmlns:a16="http://schemas.microsoft.com/office/drawing/2014/main" id="{311AFAAE-2C04-80B5-BF55-69BE31FC4326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5972185" y="5534439"/>
              <a:ext cx="123816" cy="113884"/>
            </a:xfrm>
            <a:custGeom>
              <a:avLst/>
              <a:gdLst/>
              <a:ahLst/>
              <a:cxnLst/>
              <a:rect l="0" t="0" r="0" b="0"/>
              <a:pathLst>
                <a:path w="123816" h="113884">
                  <a:moveTo>
                    <a:pt x="76190" y="28161"/>
                  </a:moveTo>
                  <a:lnTo>
                    <a:pt x="76190" y="28161"/>
                  </a:lnTo>
                  <a:lnTo>
                    <a:pt x="76190" y="19960"/>
                  </a:lnTo>
                  <a:lnTo>
                    <a:pt x="67989" y="10552"/>
                  </a:lnTo>
                  <a:lnTo>
                    <a:pt x="58580" y="9237"/>
                  </a:lnTo>
                  <a:lnTo>
                    <a:pt x="52510" y="9149"/>
                  </a:lnTo>
                  <a:lnTo>
                    <a:pt x="38953" y="14179"/>
                  </a:lnTo>
                  <a:lnTo>
                    <a:pt x="35490" y="16722"/>
                  </a:lnTo>
                  <a:lnTo>
                    <a:pt x="13893" y="45299"/>
                  </a:lnTo>
                  <a:lnTo>
                    <a:pt x="9771" y="56066"/>
                  </a:lnTo>
                  <a:lnTo>
                    <a:pt x="9517" y="66140"/>
                  </a:lnTo>
                  <a:lnTo>
                    <a:pt x="9515" y="58049"/>
                  </a:lnTo>
                  <a:lnTo>
                    <a:pt x="9515" y="62483"/>
                  </a:lnTo>
                  <a:lnTo>
                    <a:pt x="9515" y="56738"/>
                  </a:lnTo>
                  <a:lnTo>
                    <a:pt x="1314" y="64937"/>
                  </a:lnTo>
                  <a:lnTo>
                    <a:pt x="383" y="70926"/>
                  </a:lnTo>
                  <a:lnTo>
                    <a:pt x="0" y="89849"/>
                  </a:lnTo>
                  <a:lnTo>
                    <a:pt x="2817" y="95442"/>
                  </a:lnTo>
                  <a:lnTo>
                    <a:pt x="8192" y="102599"/>
                  </a:lnTo>
                  <a:lnTo>
                    <a:pt x="23404" y="110559"/>
                  </a:lnTo>
                  <a:lnTo>
                    <a:pt x="41003" y="113448"/>
                  </a:lnTo>
                  <a:lnTo>
                    <a:pt x="80295" y="113883"/>
                  </a:lnTo>
                  <a:lnTo>
                    <a:pt x="82102" y="112826"/>
                  </a:lnTo>
                  <a:lnTo>
                    <a:pt x="83306" y="111063"/>
                  </a:lnTo>
                  <a:lnTo>
                    <a:pt x="85239" y="105685"/>
                  </a:lnTo>
                  <a:lnTo>
                    <a:pt x="88326" y="104949"/>
                  </a:lnTo>
                  <a:lnTo>
                    <a:pt x="90631" y="104753"/>
                  </a:lnTo>
                  <a:lnTo>
                    <a:pt x="92167" y="103564"/>
                  </a:lnTo>
                  <a:lnTo>
                    <a:pt x="104728" y="85356"/>
                  </a:lnTo>
                  <a:lnTo>
                    <a:pt x="104765" y="76180"/>
                  </a:lnTo>
                  <a:lnTo>
                    <a:pt x="112966" y="67619"/>
                  </a:lnTo>
                  <a:lnTo>
                    <a:pt x="114280" y="56862"/>
                  </a:lnTo>
                  <a:lnTo>
                    <a:pt x="119343" y="56774"/>
                  </a:lnTo>
                  <a:lnTo>
                    <a:pt x="120834" y="55702"/>
                  </a:lnTo>
                  <a:lnTo>
                    <a:pt x="123422" y="48538"/>
                  </a:lnTo>
                  <a:lnTo>
                    <a:pt x="123815" y="37686"/>
                  </a:lnTo>
                  <a:lnTo>
                    <a:pt x="114683" y="28553"/>
                  </a:lnTo>
                  <a:lnTo>
                    <a:pt x="114406" y="18165"/>
                  </a:lnTo>
                  <a:lnTo>
                    <a:pt x="113309" y="15147"/>
                  </a:lnTo>
                  <a:lnTo>
                    <a:pt x="111519" y="13135"/>
                  </a:lnTo>
                  <a:lnTo>
                    <a:pt x="102536" y="6643"/>
                  </a:lnTo>
                  <a:lnTo>
                    <a:pt x="100104" y="4291"/>
                  </a:lnTo>
                  <a:lnTo>
                    <a:pt x="94580" y="1677"/>
                  </a:lnTo>
                  <a:lnTo>
                    <a:pt x="82409" y="0"/>
                  </a:lnTo>
                  <a:lnTo>
                    <a:pt x="76132" y="2592"/>
                  </a:lnTo>
                  <a:lnTo>
                    <a:pt x="47615" y="281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1182">
              <a:extLst>
                <a:ext uri="{FF2B5EF4-FFF2-40B4-BE49-F238E27FC236}">
                  <a16:creationId xmlns:a16="http://schemas.microsoft.com/office/drawing/2014/main" id="{05C3F8F1-B18D-2554-4717-CE4943CF53F7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5857875" y="5572125"/>
              <a:ext cx="66676" cy="19051"/>
            </a:xfrm>
            <a:custGeom>
              <a:avLst/>
              <a:gdLst/>
              <a:ahLst/>
              <a:cxnLst/>
              <a:rect l="0" t="0" r="0" b="0"/>
              <a:pathLst>
                <a:path w="66676" h="19051">
                  <a:moveTo>
                    <a:pt x="0" y="19050"/>
                  </a:moveTo>
                  <a:lnTo>
                    <a:pt x="0" y="19050"/>
                  </a:lnTo>
                  <a:lnTo>
                    <a:pt x="8201" y="10849"/>
                  </a:lnTo>
                  <a:lnTo>
                    <a:pt x="19039" y="9525"/>
                  </a:lnTo>
                  <a:lnTo>
                    <a:pt x="56757" y="9525"/>
                  </a:lnTo>
                  <a:lnTo>
                    <a:pt x="57072" y="4037"/>
                  </a:lnTo>
                  <a:lnTo>
                    <a:pt x="57116" y="6381"/>
                  </a:lnTo>
                  <a:lnTo>
                    <a:pt x="57127" y="6370"/>
                  </a:lnTo>
                  <a:lnTo>
                    <a:pt x="57150" y="0"/>
                  </a:lnTo>
                  <a:lnTo>
                    <a:pt x="66675" y="0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1183">
              <a:extLst>
                <a:ext uri="{FF2B5EF4-FFF2-40B4-BE49-F238E27FC236}">
                  <a16:creationId xmlns:a16="http://schemas.microsoft.com/office/drawing/2014/main" id="{9550CB57-4234-BB20-3FCD-8B987C0306DE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6134100" y="5648325"/>
              <a:ext cx="9526" cy="9410"/>
            </a:xfrm>
            <a:custGeom>
              <a:avLst/>
              <a:gdLst/>
              <a:ahLst/>
              <a:cxnLst/>
              <a:rect l="0" t="0" r="0" b="0"/>
              <a:pathLst>
                <a:path w="9526" h="9410">
                  <a:moveTo>
                    <a:pt x="9525" y="0"/>
                  </a:moveTo>
                  <a:lnTo>
                    <a:pt x="9525" y="0"/>
                  </a:lnTo>
                  <a:lnTo>
                    <a:pt x="9525" y="9409"/>
                  </a:lnTo>
                  <a:lnTo>
                    <a:pt x="1324" y="1313"/>
                  </a:lnTo>
                  <a:lnTo>
                    <a:pt x="1941" y="876"/>
                  </a:lnTo>
                  <a:lnTo>
                    <a:pt x="5749" y="26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1184">
              <a:extLst>
                <a:ext uri="{FF2B5EF4-FFF2-40B4-BE49-F238E27FC236}">
                  <a16:creationId xmlns:a16="http://schemas.microsoft.com/office/drawing/2014/main" id="{1F6E0A38-F018-58E7-0E6E-2BEB5EB41A80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6238875" y="5495925"/>
              <a:ext cx="104776" cy="161926"/>
            </a:xfrm>
            <a:custGeom>
              <a:avLst/>
              <a:gdLst/>
              <a:ahLst/>
              <a:cxnLst/>
              <a:rect l="0" t="0" r="0" b="0"/>
              <a:pathLst>
                <a:path w="104776" h="161926">
                  <a:moveTo>
                    <a:pt x="47625" y="38100"/>
                  </a:moveTo>
                  <a:lnTo>
                    <a:pt x="47625" y="38100"/>
                  </a:lnTo>
                  <a:lnTo>
                    <a:pt x="47625" y="392"/>
                  </a:lnTo>
                  <a:lnTo>
                    <a:pt x="57147" y="0"/>
                  </a:lnTo>
                  <a:lnTo>
                    <a:pt x="57150" y="5056"/>
                  </a:lnTo>
                  <a:lnTo>
                    <a:pt x="54328" y="10361"/>
                  </a:lnTo>
                  <a:lnTo>
                    <a:pt x="50605" y="16247"/>
                  </a:lnTo>
                  <a:lnTo>
                    <a:pt x="38002" y="53102"/>
                  </a:lnTo>
                  <a:lnTo>
                    <a:pt x="26397" y="68610"/>
                  </a:lnTo>
                  <a:lnTo>
                    <a:pt x="11279" y="83957"/>
                  </a:lnTo>
                  <a:lnTo>
                    <a:pt x="7482" y="84939"/>
                  </a:lnTo>
                  <a:lnTo>
                    <a:pt x="3" y="85725"/>
                  </a:lnTo>
                  <a:lnTo>
                    <a:pt x="0" y="85725"/>
                  </a:lnTo>
                  <a:lnTo>
                    <a:pt x="45661" y="85725"/>
                  </a:lnTo>
                  <a:lnTo>
                    <a:pt x="88474" y="85725"/>
                  </a:lnTo>
                  <a:lnTo>
                    <a:pt x="90733" y="84667"/>
                  </a:lnTo>
                  <a:lnTo>
                    <a:pt x="92238" y="82903"/>
                  </a:lnTo>
                  <a:lnTo>
                    <a:pt x="94655" y="77524"/>
                  </a:lnTo>
                  <a:lnTo>
                    <a:pt x="95198" y="63059"/>
                  </a:lnTo>
                  <a:lnTo>
                    <a:pt x="96273" y="61089"/>
                  </a:lnTo>
                  <a:lnTo>
                    <a:pt x="98049" y="59776"/>
                  </a:lnTo>
                  <a:lnTo>
                    <a:pt x="100291" y="58901"/>
                  </a:lnTo>
                  <a:lnTo>
                    <a:pt x="100727" y="57259"/>
                  </a:lnTo>
                  <a:lnTo>
                    <a:pt x="95526" y="48063"/>
                  </a:lnTo>
                  <a:lnTo>
                    <a:pt x="95253" y="95577"/>
                  </a:lnTo>
                  <a:lnTo>
                    <a:pt x="95250" y="140650"/>
                  </a:lnTo>
                  <a:lnTo>
                    <a:pt x="95250" y="156769"/>
                  </a:lnTo>
                  <a:lnTo>
                    <a:pt x="96308" y="158488"/>
                  </a:lnTo>
                  <a:lnTo>
                    <a:pt x="104775" y="161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185">
              <a:extLst>
                <a:ext uri="{FF2B5EF4-FFF2-40B4-BE49-F238E27FC236}">
                  <a16:creationId xmlns:a16="http://schemas.microsoft.com/office/drawing/2014/main" id="{673E9A42-D41F-AA14-761A-D40B88034149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6381753" y="5448417"/>
              <a:ext cx="104625" cy="218959"/>
            </a:xfrm>
            <a:custGeom>
              <a:avLst/>
              <a:gdLst/>
              <a:ahLst/>
              <a:cxnLst/>
              <a:rect l="0" t="0" r="0" b="0"/>
              <a:pathLst>
                <a:path w="104625" h="218959">
                  <a:moveTo>
                    <a:pt x="66672" y="47508"/>
                  </a:moveTo>
                  <a:lnTo>
                    <a:pt x="66672" y="47508"/>
                  </a:lnTo>
                  <a:lnTo>
                    <a:pt x="74873" y="39307"/>
                  </a:lnTo>
                  <a:lnTo>
                    <a:pt x="74256" y="38866"/>
                  </a:lnTo>
                  <a:lnTo>
                    <a:pt x="70448" y="38245"/>
                  </a:lnTo>
                  <a:lnTo>
                    <a:pt x="72937" y="38099"/>
                  </a:lnTo>
                  <a:lnTo>
                    <a:pt x="72965" y="37002"/>
                  </a:lnTo>
                  <a:lnTo>
                    <a:pt x="66979" y="28853"/>
                  </a:lnTo>
                  <a:lnTo>
                    <a:pt x="66672" y="4389"/>
                  </a:lnTo>
                  <a:lnTo>
                    <a:pt x="67730" y="2887"/>
                  </a:lnTo>
                  <a:lnTo>
                    <a:pt x="69494" y="1886"/>
                  </a:lnTo>
                  <a:lnTo>
                    <a:pt x="71728" y="1218"/>
                  </a:lnTo>
                  <a:lnTo>
                    <a:pt x="72160" y="773"/>
                  </a:lnTo>
                  <a:lnTo>
                    <a:pt x="71388" y="476"/>
                  </a:lnTo>
                  <a:lnTo>
                    <a:pt x="67603" y="0"/>
                  </a:lnTo>
                  <a:lnTo>
                    <a:pt x="67086" y="2757"/>
                  </a:lnTo>
                  <a:lnTo>
                    <a:pt x="65668" y="17195"/>
                  </a:lnTo>
                  <a:lnTo>
                    <a:pt x="50864" y="62270"/>
                  </a:lnTo>
                  <a:lnTo>
                    <a:pt x="47524" y="85043"/>
                  </a:lnTo>
                  <a:lnTo>
                    <a:pt x="34491" y="111979"/>
                  </a:lnTo>
                  <a:lnTo>
                    <a:pt x="28380" y="118495"/>
                  </a:lnTo>
                  <a:lnTo>
                    <a:pt x="19218" y="124080"/>
                  </a:lnTo>
                  <a:lnTo>
                    <a:pt x="11007" y="131819"/>
                  </a:lnTo>
                  <a:lnTo>
                    <a:pt x="23" y="133231"/>
                  </a:lnTo>
                  <a:lnTo>
                    <a:pt x="0" y="133233"/>
                  </a:lnTo>
                  <a:lnTo>
                    <a:pt x="5054" y="133233"/>
                  </a:lnTo>
                  <a:lnTo>
                    <a:pt x="6544" y="132175"/>
                  </a:lnTo>
                  <a:lnTo>
                    <a:pt x="7536" y="130411"/>
                  </a:lnTo>
                  <a:lnTo>
                    <a:pt x="8198" y="128177"/>
                  </a:lnTo>
                  <a:lnTo>
                    <a:pt x="10757" y="126688"/>
                  </a:lnTo>
                  <a:lnTo>
                    <a:pt x="30864" y="124100"/>
                  </a:lnTo>
                  <a:lnTo>
                    <a:pt x="37705" y="126705"/>
                  </a:lnTo>
                  <a:lnTo>
                    <a:pt x="41010" y="128881"/>
                  </a:lnTo>
                  <a:lnTo>
                    <a:pt x="75013" y="132660"/>
                  </a:lnTo>
                  <a:lnTo>
                    <a:pt x="91250" y="133120"/>
                  </a:lnTo>
                  <a:lnTo>
                    <a:pt x="96293" y="130360"/>
                  </a:lnTo>
                  <a:lnTo>
                    <a:pt x="99120" y="128143"/>
                  </a:lnTo>
                  <a:lnTo>
                    <a:pt x="102259" y="122857"/>
                  </a:lnTo>
                  <a:lnTo>
                    <a:pt x="104441" y="114267"/>
                  </a:lnTo>
                  <a:lnTo>
                    <a:pt x="104624" y="109634"/>
                  </a:lnTo>
                  <a:lnTo>
                    <a:pt x="101884" y="104047"/>
                  </a:lnTo>
                  <a:lnTo>
                    <a:pt x="98197" y="98036"/>
                  </a:lnTo>
                  <a:lnTo>
                    <a:pt x="95636" y="87454"/>
                  </a:lnTo>
                  <a:lnTo>
                    <a:pt x="95257" y="76523"/>
                  </a:lnTo>
                  <a:lnTo>
                    <a:pt x="95247" y="123143"/>
                  </a:lnTo>
                  <a:lnTo>
                    <a:pt x="95247" y="168327"/>
                  </a:lnTo>
                  <a:lnTo>
                    <a:pt x="95247" y="202656"/>
                  </a:lnTo>
                  <a:lnTo>
                    <a:pt x="96305" y="204914"/>
                  </a:lnTo>
                  <a:lnTo>
                    <a:pt x="98069" y="206421"/>
                  </a:lnTo>
                  <a:lnTo>
                    <a:pt x="100303" y="207425"/>
                  </a:lnTo>
                  <a:lnTo>
                    <a:pt x="101792" y="209153"/>
                  </a:lnTo>
                  <a:lnTo>
                    <a:pt x="103448" y="213895"/>
                  </a:lnTo>
                  <a:lnTo>
                    <a:pt x="102831" y="215583"/>
                  </a:lnTo>
                  <a:lnTo>
                    <a:pt x="101361" y="216708"/>
                  </a:lnTo>
                  <a:lnTo>
                    <a:pt x="96455" y="218513"/>
                  </a:lnTo>
                  <a:lnTo>
                    <a:pt x="100973" y="218870"/>
                  </a:lnTo>
                  <a:lnTo>
                    <a:pt x="95247" y="2189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SMARTInkShape-Group199">
            <a:extLst>
              <a:ext uri="{FF2B5EF4-FFF2-40B4-BE49-F238E27FC236}">
                <a16:creationId xmlns:a16="http://schemas.microsoft.com/office/drawing/2014/main" id="{F7508234-E404-3A16-9169-6B39718DC692}"/>
              </a:ext>
            </a:extLst>
          </p:cNvPr>
          <p:cNvGrpSpPr/>
          <p:nvPr/>
        </p:nvGrpSpPr>
        <p:grpSpPr>
          <a:xfrm>
            <a:off x="2133600" y="5734061"/>
            <a:ext cx="542926" cy="209540"/>
            <a:chOff x="2133600" y="5734061"/>
            <a:chExt cx="542926" cy="209540"/>
          </a:xfrm>
        </p:grpSpPr>
        <p:sp>
          <p:nvSpPr>
            <p:cNvPr id="106" name="SMARTInkShape-1186">
              <a:extLst>
                <a:ext uri="{FF2B5EF4-FFF2-40B4-BE49-F238E27FC236}">
                  <a16:creationId xmlns:a16="http://schemas.microsoft.com/office/drawing/2014/main" id="{806A6B7D-8695-0A09-3AF0-0771BBBB7DB6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2133600" y="5734061"/>
              <a:ext cx="190501" cy="142827"/>
            </a:xfrm>
            <a:custGeom>
              <a:avLst/>
              <a:gdLst/>
              <a:ahLst/>
              <a:cxnLst/>
              <a:rect l="0" t="0" r="0" b="0"/>
              <a:pathLst>
                <a:path w="190501" h="142827">
                  <a:moveTo>
                    <a:pt x="0" y="57139"/>
                  </a:moveTo>
                  <a:lnTo>
                    <a:pt x="0" y="57139"/>
                  </a:lnTo>
                  <a:lnTo>
                    <a:pt x="8201" y="48938"/>
                  </a:lnTo>
                  <a:lnTo>
                    <a:pt x="9409" y="39530"/>
                  </a:lnTo>
                  <a:lnTo>
                    <a:pt x="9490" y="33459"/>
                  </a:lnTo>
                  <a:lnTo>
                    <a:pt x="10560" y="31827"/>
                  </a:lnTo>
                  <a:lnTo>
                    <a:pt x="12332" y="30739"/>
                  </a:lnTo>
                  <a:lnTo>
                    <a:pt x="14571" y="30015"/>
                  </a:lnTo>
                  <a:lnTo>
                    <a:pt x="16064" y="28473"/>
                  </a:lnTo>
                  <a:lnTo>
                    <a:pt x="17723" y="23937"/>
                  </a:lnTo>
                  <a:lnTo>
                    <a:pt x="19223" y="22304"/>
                  </a:lnTo>
                  <a:lnTo>
                    <a:pt x="36349" y="10965"/>
                  </a:lnTo>
                  <a:lnTo>
                    <a:pt x="45358" y="3255"/>
                  </a:lnTo>
                  <a:lnTo>
                    <a:pt x="56996" y="27"/>
                  </a:lnTo>
                  <a:lnTo>
                    <a:pt x="62161" y="0"/>
                  </a:lnTo>
                  <a:lnTo>
                    <a:pt x="63665" y="1054"/>
                  </a:lnTo>
                  <a:lnTo>
                    <a:pt x="64669" y="2816"/>
                  </a:lnTo>
                  <a:lnTo>
                    <a:pt x="65338" y="5049"/>
                  </a:lnTo>
                  <a:lnTo>
                    <a:pt x="66842" y="6537"/>
                  </a:lnTo>
                  <a:lnTo>
                    <a:pt x="71335" y="8191"/>
                  </a:lnTo>
                  <a:lnTo>
                    <a:pt x="72957" y="9690"/>
                  </a:lnTo>
                  <a:lnTo>
                    <a:pt x="74758" y="14179"/>
                  </a:lnTo>
                  <a:lnTo>
                    <a:pt x="76974" y="25682"/>
                  </a:lnTo>
                  <a:lnTo>
                    <a:pt x="82662" y="35001"/>
                  </a:lnTo>
                  <a:lnTo>
                    <a:pt x="85120" y="47631"/>
                  </a:lnTo>
                  <a:lnTo>
                    <a:pt x="85321" y="50800"/>
                  </a:lnTo>
                  <a:lnTo>
                    <a:pt x="82723" y="57144"/>
                  </a:lnTo>
                  <a:lnTo>
                    <a:pt x="79100" y="63491"/>
                  </a:lnTo>
                  <a:lnTo>
                    <a:pt x="76001" y="73014"/>
                  </a:lnTo>
                  <a:lnTo>
                    <a:pt x="69908" y="83597"/>
                  </a:lnTo>
                  <a:lnTo>
                    <a:pt x="66575" y="98610"/>
                  </a:lnTo>
                  <a:lnTo>
                    <a:pt x="62044" y="106615"/>
                  </a:lnTo>
                  <a:lnTo>
                    <a:pt x="56503" y="110878"/>
                  </a:lnTo>
                  <a:lnTo>
                    <a:pt x="50512" y="113832"/>
                  </a:lnTo>
                  <a:lnTo>
                    <a:pt x="31725" y="129344"/>
                  </a:lnTo>
                  <a:lnTo>
                    <a:pt x="25389" y="131564"/>
                  </a:lnTo>
                  <a:lnTo>
                    <a:pt x="23276" y="133214"/>
                  </a:lnTo>
                  <a:lnTo>
                    <a:pt x="19244" y="139534"/>
                  </a:lnTo>
                  <a:lnTo>
                    <a:pt x="9656" y="142826"/>
                  </a:lnTo>
                  <a:lnTo>
                    <a:pt x="9564" y="137796"/>
                  </a:lnTo>
                  <a:lnTo>
                    <a:pt x="10609" y="136311"/>
                  </a:lnTo>
                  <a:lnTo>
                    <a:pt x="12364" y="135320"/>
                  </a:lnTo>
                  <a:lnTo>
                    <a:pt x="22786" y="133730"/>
                  </a:lnTo>
                  <a:lnTo>
                    <a:pt x="24716" y="132541"/>
                  </a:lnTo>
                  <a:lnTo>
                    <a:pt x="26002" y="130690"/>
                  </a:lnTo>
                  <a:lnTo>
                    <a:pt x="28490" y="125812"/>
                  </a:lnTo>
                  <a:lnTo>
                    <a:pt x="60361" y="92050"/>
                  </a:lnTo>
                  <a:lnTo>
                    <a:pt x="66691" y="88530"/>
                  </a:lnTo>
                  <a:lnTo>
                    <a:pt x="75149" y="84849"/>
                  </a:lnTo>
                  <a:lnTo>
                    <a:pt x="116965" y="54389"/>
                  </a:lnTo>
                  <a:lnTo>
                    <a:pt x="154998" y="25530"/>
                  </a:lnTo>
                  <a:lnTo>
                    <a:pt x="158846" y="19102"/>
                  </a:lnTo>
                  <a:lnTo>
                    <a:pt x="161871" y="9680"/>
                  </a:lnTo>
                  <a:lnTo>
                    <a:pt x="156852" y="9562"/>
                  </a:lnTo>
                  <a:lnTo>
                    <a:pt x="138071" y="24732"/>
                  </a:lnTo>
                  <a:lnTo>
                    <a:pt x="116800" y="48111"/>
                  </a:lnTo>
                  <a:lnTo>
                    <a:pt x="110119" y="60535"/>
                  </a:lnTo>
                  <a:lnTo>
                    <a:pt x="105831" y="88579"/>
                  </a:lnTo>
                  <a:lnTo>
                    <a:pt x="104837" y="117841"/>
                  </a:lnTo>
                  <a:lnTo>
                    <a:pt x="105875" y="119832"/>
                  </a:lnTo>
                  <a:lnTo>
                    <a:pt x="107625" y="121160"/>
                  </a:lnTo>
                  <a:lnTo>
                    <a:pt x="112981" y="123290"/>
                  </a:lnTo>
                  <a:lnTo>
                    <a:pt x="159346" y="123810"/>
                  </a:lnTo>
                  <a:lnTo>
                    <a:pt x="190500" y="12381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1187">
              <a:extLst>
                <a:ext uri="{FF2B5EF4-FFF2-40B4-BE49-F238E27FC236}">
                  <a16:creationId xmlns:a16="http://schemas.microsoft.com/office/drawing/2014/main" id="{229E4BA4-EA06-D369-B3E4-C0EC6FFB4B30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2400300" y="5842862"/>
              <a:ext cx="19051" cy="100739"/>
            </a:xfrm>
            <a:custGeom>
              <a:avLst/>
              <a:gdLst/>
              <a:ahLst/>
              <a:cxnLst/>
              <a:rect l="0" t="0" r="0" b="0"/>
              <a:pathLst>
                <a:path w="19051" h="100739">
                  <a:moveTo>
                    <a:pt x="0" y="5488"/>
                  </a:moveTo>
                  <a:lnTo>
                    <a:pt x="0" y="5488"/>
                  </a:lnTo>
                  <a:lnTo>
                    <a:pt x="5056" y="5488"/>
                  </a:lnTo>
                  <a:lnTo>
                    <a:pt x="6546" y="4430"/>
                  </a:lnTo>
                  <a:lnTo>
                    <a:pt x="7539" y="2666"/>
                  </a:lnTo>
                  <a:lnTo>
                    <a:pt x="8201" y="432"/>
                  </a:lnTo>
                  <a:lnTo>
                    <a:pt x="8642" y="0"/>
                  </a:lnTo>
                  <a:lnTo>
                    <a:pt x="8936" y="772"/>
                  </a:lnTo>
                  <a:lnTo>
                    <a:pt x="9133" y="2344"/>
                  </a:lnTo>
                  <a:lnTo>
                    <a:pt x="1289" y="31727"/>
                  </a:lnTo>
                  <a:lnTo>
                    <a:pt x="1313" y="64058"/>
                  </a:lnTo>
                  <a:lnTo>
                    <a:pt x="7680" y="88459"/>
                  </a:lnTo>
                  <a:lnTo>
                    <a:pt x="19050" y="1007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1188">
              <a:extLst>
                <a:ext uri="{FF2B5EF4-FFF2-40B4-BE49-F238E27FC236}">
                  <a16:creationId xmlns:a16="http://schemas.microsoft.com/office/drawing/2014/main" id="{780C274C-B1A3-8EF0-B3A4-CE981C0B4282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2609850" y="5743578"/>
              <a:ext cx="66676" cy="9523"/>
            </a:xfrm>
            <a:custGeom>
              <a:avLst/>
              <a:gdLst/>
              <a:ahLst/>
              <a:cxnLst/>
              <a:rect l="0" t="0" r="0" b="0"/>
              <a:pathLst>
                <a:path w="66676" h="9523">
                  <a:moveTo>
                    <a:pt x="0" y="9522"/>
                  </a:moveTo>
                  <a:lnTo>
                    <a:pt x="0" y="9522"/>
                  </a:lnTo>
                  <a:lnTo>
                    <a:pt x="0" y="4466"/>
                  </a:lnTo>
                  <a:lnTo>
                    <a:pt x="1058" y="2977"/>
                  </a:lnTo>
                  <a:lnTo>
                    <a:pt x="2822" y="1983"/>
                  </a:lnTo>
                  <a:lnTo>
                    <a:pt x="13257" y="389"/>
                  </a:lnTo>
                  <a:lnTo>
                    <a:pt x="49872" y="0"/>
                  </a:lnTo>
                  <a:lnTo>
                    <a:pt x="66675" y="95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1189">
              <a:extLst>
                <a:ext uri="{FF2B5EF4-FFF2-40B4-BE49-F238E27FC236}">
                  <a16:creationId xmlns:a16="http://schemas.microsoft.com/office/drawing/2014/main" id="{213072D5-3BC4-B31A-1BC1-CBE744612F62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2571750" y="5819775"/>
              <a:ext cx="104776" cy="1"/>
            </a:xfrm>
            <a:custGeom>
              <a:avLst/>
              <a:gdLst/>
              <a:ahLst/>
              <a:cxnLst/>
              <a:rect l="0" t="0" r="0" b="0"/>
              <a:pathLst>
                <a:path w="104776" h="1">
                  <a:moveTo>
                    <a:pt x="0" y="0"/>
                  </a:moveTo>
                  <a:lnTo>
                    <a:pt x="0" y="0"/>
                  </a:lnTo>
                  <a:lnTo>
                    <a:pt x="42815" y="0"/>
                  </a:lnTo>
                  <a:lnTo>
                    <a:pt x="90396" y="0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SMARTInkShape-Group200">
            <a:extLst>
              <a:ext uri="{FF2B5EF4-FFF2-40B4-BE49-F238E27FC236}">
                <a16:creationId xmlns:a16="http://schemas.microsoft.com/office/drawing/2014/main" id="{66003B0B-EAAE-A599-9E88-342665A2BBB8}"/>
              </a:ext>
            </a:extLst>
          </p:cNvPr>
          <p:cNvGrpSpPr/>
          <p:nvPr/>
        </p:nvGrpSpPr>
        <p:grpSpPr>
          <a:xfrm>
            <a:off x="3038510" y="5629275"/>
            <a:ext cx="1028666" cy="256782"/>
            <a:chOff x="3038510" y="5629275"/>
            <a:chExt cx="1028666" cy="256782"/>
          </a:xfrm>
        </p:grpSpPr>
        <p:sp>
          <p:nvSpPr>
            <p:cNvPr id="111" name="SMARTInkShape-1190">
              <a:extLst>
                <a:ext uri="{FF2B5EF4-FFF2-40B4-BE49-F238E27FC236}">
                  <a16:creationId xmlns:a16="http://schemas.microsoft.com/office/drawing/2014/main" id="{F79C7803-11C2-FDE7-6C1C-50C0C13D47B0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3038510" y="5791200"/>
              <a:ext cx="142841" cy="9526"/>
            </a:xfrm>
            <a:custGeom>
              <a:avLst/>
              <a:gdLst/>
              <a:ahLst/>
              <a:cxnLst/>
              <a:rect l="0" t="0" r="0" b="0"/>
              <a:pathLst>
                <a:path w="142841" h="9526">
                  <a:moveTo>
                    <a:pt x="9490" y="9525"/>
                  </a:moveTo>
                  <a:lnTo>
                    <a:pt x="9490" y="9525"/>
                  </a:lnTo>
                  <a:lnTo>
                    <a:pt x="0" y="9525"/>
                  </a:lnTo>
                  <a:lnTo>
                    <a:pt x="44090" y="9525"/>
                  </a:lnTo>
                  <a:lnTo>
                    <a:pt x="76297" y="4037"/>
                  </a:lnTo>
                  <a:lnTo>
                    <a:pt x="97489" y="6370"/>
                  </a:lnTo>
                  <a:lnTo>
                    <a:pt x="14284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1191">
              <a:extLst>
                <a:ext uri="{FF2B5EF4-FFF2-40B4-BE49-F238E27FC236}">
                  <a16:creationId xmlns:a16="http://schemas.microsoft.com/office/drawing/2014/main" id="{E1D07BF4-C64B-BADC-5A11-3FBC32E5F6FB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268035" y="5688489"/>
              <a:ext cx="102713" cy="164116"/>
            </a:xfrm>
            <a:custGeom>
              <a:avLst/>
              <a:gdLst/>
              <a:ahLst/>
              <a:cxnLst/>
              <a:rect l="0" t="0" r="0" b="0"/>
              <a:pathLst>
                <a:path w="102713" h="164116">
                  <a:moveTo>
                    <a:pt x="75240" y="45561"/>
                  </a:moveTo>
                  <a:lnTo>
                    <a:pt x="75240" y="45561"/>
                  </a:lnTo>
                  <a:lnTo>
                    <a:pt x="75240" y="31372"/>
                  </a:lnTo>
                  <a:lnTo>
                    <a:pt x="74182" y="29751"/>
                  </a:lnTo>
                  <a:lnTo>
                    <a:pt x="72418" y="28671"/>
                  </a:lnTo>
                  <a:lnTo>
                    <a:pt x="70184" y="27952"/>
                  </a:lnTo>
                  <a:lnTo>
                    <a:pt x="57935" y="20249"/>
                  </a:lnTo>
                  <a:lnTo>
                    <a:pt x="47793" y="18437"/>
                  </a:lnTo>
                  <a:lnTo>
                    <a:pt x="39053" y="20452"/>
                  </a:lnTo>
                  <a:lnTo>
                    <a:pt x="35240" y="22472"/>
                  </a:lnTo>
                  <a:lnTo>
                    <a:pt x="6327" y="57709"/>
                  </a:lnTo>
                  <a:lnTo>
                    <a:pt x="2279" y="66130"/>
                  </a:lnTo>
                  <a:lnTo>
                    <a:pt x="0" y="86933"/>
                  </a:lnTo>
                  <a:lnTo>
                    <a:pt x="4381" y="113205"/>
                  </a:lnTo>
                  <a:lnTo>
                    <a:pt x="12382" y="130985"/>
                  </a:lnTo>
                  <a:lnTo>
                    <a:pt x="31113" y="151962"/>
                  </a:lnTo>
                  <a:lnTo>
                    <a:pt x="54521" y="163876"/>
                  </a:lnTo>
                  <a:lnTo>
                    <a:pt x="66384" y="164115"/>
                  </a:lnTo>
                  <a:lnTo>
                    <a:pt x="91247" y="155645"/>
                  </a:lnTo>
                  <a:lnTo>
                    <a:pt x="95436" y="150700"/>
                  </a:lnTo>
                  <a:lnTo>
                    <a:pt x="100092" y="136739"/>
                  </a:lnTo>
                  <a:lnTo>
                    <a:pt x="102712" y="105973"/>
                  </a:lnTo>
                  <a:lnTo>
                    <a:pt x="97680" y="85111"/>
                  </a:lnTo>
                  <a:lnTo>
                    <a:pt x="88592" y="58337"/>
                  </a:lnTo>
                  <a:lnTo>
                    <a:pt x="87316" y="50904"/>
                  </a:lnTo>
                  <a:lnTo>
                    <a:pt x="80254" y="36999"/>
                  </a:lnTo>
                  <a:lnTo>
                    <a:pt x="48633" y="0"/>
                  </a:lnTo>
                  <a:lnTo>
                    <a:pt x="47977" y="370"/>
                  </a:lnTo>
                  <a:lnTo>
                    <a:pt x="46837" y="6318"/>
                  </a:lnTo>
                  <a:lnTo>
                    <a:pt x="46716" y="12179"/>
                  </a:lnTo>
                  <a:lnTo>
                    <a:pt x="56190" y="2651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1192">
              <a:extLst>
                <a:ext uri="{FF2B5EF4-FFF2-40B4-BE49-F238E27FC236}">
                  <a16:creationId xmlns:a16="http://schemas.microsoft.com/office/drawing/2014/main" id="{0E80D502-2C19-0B70-094E-CF16EC707482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448050" y="58197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1193">
              <a:extLst>
                <a:ext uri="{FF2B5EF4-FFF2-40B4-BE49-F238E27FC236}">
                  <a16:creationId xmlns:a16="http://schemas.microsoft.com/office/drawing/2014/main" id="{F291B62C-14B2-852C-5FBA-860151A8E35D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3500882" y="5657853"/>
              <a:ext cx="137549" cy="200023"/>
            </a:xfrm>
            <a:custGeom>
              <a:avLst/>
              <a:gdLst/>
              <a:ahLst/>
              <a:cxnLst/>
              <a:rect l="0" t="0" r="0" b="0"/>
              <a:pathLst>
                <a:path w="137549" h="200023">
                  <a:moveTo>
                    <a:pt x="70993" y="38097"/>
                  </a:moveTo>
                  <a:lnTo>
                    <a:pt x="70993" y="38097"/>
                  </a:lnTo>
                  <a:lnTo>
                    <a:pt x="70993" y="20488"/>
                  </a:lnTo>
                  <a:lnTo>
                    <a:pt x="80484" y="9560"/>
                  </a:lnTo>
                  <a:lnTo>
                    <a:pt x="75451" y="9533"/>
                  </a:lnTo>
                  <a:lnTo>
                    <a:pt x="75023" y="8471"/>
                  </a:lnTo>
                  <a:lnTo>
                    <a:pt x="80507" y="13"/>
                  </a:lnTo>
                  <a:lnTo>
                    <a:pt x="80511" y="7"/>
                  </a:lnTo>
                  <a:lnTo>
                    <a:pt x="75460" y="0"/>
                  </a:lnTo>
                  <a:lnTo>
                    <a:pt x="73971" y="2116"/>
                  </a:lnTo>
                  <a:lnTo>
                    <a:pt x="61370" y="43413"/>
                  </a:lnTo>
                  <a:lnTo>
                    <a:pt x="45306" y="63406"/>
                  </a:lnTo>
                  <a:lnTo>
                    <a:pt x="37041" y="72996"/>
                  </a:lnTo>
                  <a:lnTo>
                    <a:pt x="30890" y="85717"/>
                  </a:lnTo>
                  <a:lnTo>
                    <a:pt x="26712" y="92070"/>
                  </a:lnTo>
                  <a:lnTo>
                    <a:pt x="23300" y="101597"/>
                  </a:lnTo>
                  <a:lnTo>
                    <a:pt x="18752" y="107947"/>
                  </a:lnTo>
                  <a:lnTo>
                    <a:pt x="13202" y="111475"/>
                  </a:lnTo>
                  <a:lnTo>
                    <a:pt x="1016" y="113739"/>
                  </a:lnTo>
                  <a:lnTo>
                    <a:pt x="0" y="114984"/>
                  </a:lnTo>
                  <a:lnTo>
                    <a:pt x="381" y="116872"/>
                  </a:lnTo>
                  <a:lnTo>
                    <a:pt x="3541" y="122450"/>
                  </a:lnTo>
                  <a:lnTo>
                    <a:pt x="6795" y="123212"/>
                  </a:lnTo>
                  <a:lnTo>
                    <a:pt x="50857" y="123805"/>
                  </a:lnTo>
                  <a:lnTo>
                    <a:pt x="73493" y="120995"/>
                  </a:lnTo>
                  <a:lnTo>
                    <a:pt x="109226" y="114121"/>
                  </a:lnTo>
                  <a:lnTo>
                    <a:pt x="112357" y="112063"/>
                  </a:lnTo>
                  <a:lnTo>
                    <a:pt x="114444" y="109632"/>
                  </a:lnTo>
                  <a:lnTo>
                    <a:pt x="119585" y="106932"/>
                  </a:lnTo>
                  <a:lnTo>
                    <a:pt x="126452" y="105199"/>
                  </a:lnTo>
                  <a:lnTo>
                    <a:pt x="127016" y="103998"/>
                  </a:lnTo>
                  <a:lnTo>
                    <a:pt x="127642" y="99842"/>
                  </a:lnTo>
                  <a:lnTo>
                    <a:pt x="128867" y="98310"/>
                  </a:lnTo>
                  <a:lnTo>
                    <a:pt x="137548" y="95283"/>
                  </a:lnTo>
                  <a:lnTo>
                    <a:pt x="132576" y="100315"/>
                  </a:lnTo>
                  <a:lnTo>
                    <a:pt x="130113" y="108435"/>
                  </a:lnTo>
                  <a:lnTo>
                    <a:pt x="125904" y="124907"/>
                  </a:lnTo>
                  <a:lnTo>
                    <a:pt x="120777" y="143193"/>
                  </a:lnTo>
                  <a:lnTo>
                    <a:pt x="118634" y="190426"/>
                  </a:lnTo>
                  <a:lnTo>
                    <a:pt x="118618" y="2000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194">
              <a:extLst>
                <a:ext uri="{FF2B5EF4-FFF2-40B4-BE49-F238E27FC236}">
                  <a16:creationId xmlns:a16="http://schemas.microsoft.com/office/drawing/2014/main" id="{27C46390-190D-CB0F-A5D1-C859031D4318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678234" y="5629275"/>
              <a:ext cx="131767" cy="256782"/>
            </a:xfrm>
            <a:custGeom>
              <a:avLst/>
              <a:gdLst/>
              <a:ahLst/>
              <a:cxnLst/>
              <a:rect l="0" t="0" r="0" b="0"/>
              <a:pathLst>
                <a:path w="131767" h="256782">
                  <a:moveTo>
                    <a:pt x="84141" y="9525"/>
                  </a:moveTo>
                  <a:lnTo>
                    <a:pt x="84141" y="9525"/>
                  </a:lnTo>
                  <a:lnTo>
                    <a:pt x="84141" y="0"/>
                  </a:lnTo>
                  <a:lnTo>
                    <a:pt x="84141" y="5056"/>
                  </a:lnTo>
                  <a:lnTo>
                    <a:pt x="81319" y="10361"/>
                  </a:lnTo>
                  <a:lnTo>
                    <a:pt x="76537" y="18363"/>
                  </a:lnTo>
                  <a:lnTo>
                    <a:pt x="56694" y="58314"/>
                  </a:lnTo>
                  <a:lnTo>
                    <a:pt x="30575" y="104289"/>
                  </a:lnTo>
                  <a:lnTo>
                    <a:pt x="0" y="150374"/>
                  </a:lnTo>
                  <a:lnTo>
                    <a:pt x="531" y="151050"/>
                  </a:lnTo>
                  <a:lnTo>
                    <a:pt x="3942" y="151800"/>
                  </a:lnTo>
                  <a:lnTo>
                    <a:pt x="43834" y="152396"/>
                  </a:lnTo>
                  <a:lnTo>
                    <a:pt x="88411" y="142699"/>
                  </a:lnTo>
                  <a:lnTo>
                    <a:pt x="102780" y="135510"/>
                  </a:lnTo>
                  <a:lnTo>
                    <a:pt x="106092" y="134790"/>
                  </a:lnTo>
                  <a:lnTo>
                    <a:pt x="122074" y="123952"/>
                  </a:lnTo>
                  <a:lnTo>
                    <a:pt x="130427" y="123836"/>
                  </a:lnTo>
                  <a:lnTo>
                    <a:pt x="130873" y="122774"/>
                  </a:lnTo>
                  <a:lnTo>
                    <a:pt x="131763" y="114334"/>
                  </a:lnTo>
                  <a:lnTo>
                    <a:pt x="130708" y="145503"/>
                  </a:lnTo>
                  <a:lnTo>
                    <a:pt x="123565" y="177728"/>
                  </a:lnTo>
                  <a:lnTo>
                    <a:pt x="127132" y="217080"/>
                  </a:lnTo>
                  <a:lnTo>
                    <a:pt x="125473" y="229830"/>
                  </a:lnTo>
                  <a:lnTo>
                    <a:pt x="128373" y="241900"/>
                  </a:lnTo>
                  <a:lnTo>
                    <a:pt x="127387" y="243817"/>
                  </a:lnTo>
                  <a:lnTo>
                    <a:pt x="125671" y="245094"/>
                  </a:lnTo>
                  <a:lnTo>
                    <a:pt x="125586" y="245946"/>
                  </a:lnTo>
                  <a:lnTo>
                    <a:pt x="126588" y="246515"/>
                  </a:lnTo>
                  <a:lnTo>
                    <a:pt x="128314" y="246893"/>
                  </a:lnTo>
                  <a:lnTo>
                    <a:pt x="128406" y="247146"/>
                  </a:lnTo>
                  <a:lnTo>
                    <a:pt x="123262" y="247584"/>
                  </a:lnTo>
                  <a:lnTo>
                    <a:pt x="131401" y="256781"/>
                  </a:lnTo>
                  <a:lnTo>
                    <a:pt x="131766" y="2476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1195">
              <a:extLst>
                <a:ext uri="{FF2B5EF4-FFF2-40B4-BE49-F238E27FC236}">
                  <a16:creationId xmlns:a16="http://schemas.microsoft.com/office/drawing/2014/main" id="{70DF38A1-240E-EFC4-A04C-71E4237E0533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4000500" y="5724641"/>
              <a:ext cx="66676" cy="89483"/>
            </a:xfrm>
            <a:custGeom>
              <a:avLst/>
              <a:gdLst/>
              <a:ahLst/>
              <a:cxnLst/>
              <a:rect l="0" t="0" r="0" b="0"/>
              <a:pathLst>
                <a:path w="66676" h="89483">
                  <a:moveTo>
                    <a:pt x="0" y="9409"/>
                  </a:moveTo>
                  <a:lnTo>
                    <a:pt x="0" y="9409"/>
                  </a:lnTo>
                  <a:lnTo>
                    <a:pt x="0" y="4353"/>
                  </a:lnTo>
                  <a:lnTo>
                    <a:pt x="1058" y="2864"/>
                  </a:lnTo>
                  <a:lnTo>
                    <a:pt x="2822" y="1870"/>
                  </a:lnTo>
                  <a:lnTo>
                    <a:pt x="9132" y="0"/>
                  </a:lnTo>
                  <a:lnTo>
                    <a:pt x="23704" y="14077"/>
                  </a:lnTo>
                  <a:lnTo>
                    <a:pt x="26410" y="22420"/>
                  </a:lnTo>
                  <a:lnTo>
                    <a:pt x="30755" y="39016"/>
                  </a:lnTo>
                  <a:lnTo>
                    <a:pt x="47816" y="73352"/>
                  </a:lnTo>
                  <a:lnTo>
                    <a:pt x="53001" y="81220"/>
                  </a:lnTo>
                  <a:lnTo>
                    <a:pt x="55306" y="88243"/>
                  </a:lnTo>
                  <a:lnTo>
                    <a:pt x="56979" y="89482"/>
                  </a:lnTo>
                  <a:lnTo>
                    <a:pt x="66675" y="856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196">
              <a:extLst>
                <a:ext uri="{FF2B5EF4-FFF2-40B4-BE49-F238E27FC236}">
                  <a16:creationId xmlns:a16="http://schemas.microsoft.com/office/drawing/2014/main" id="{A7DEB799-44EA-0511-BBCF-5FC1E9BA9E67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976343" y="5715000"/>
              <a:ext cx="90833" cy="114301"/>
            </a:xfrm>
            <a:custGeom>
              <a:avLst/>
              <a:gdLst/>
              <a:ahLst/>
              <a:cxnLst/>
              <a:rect l="0" t="0" r="0" b="0"/>
              <a:pathLst>
                <a:path w="90833" h="114301">
                  <a:moveTo>
                    <a:pt x="90832" y="0"/>
                  </a:moveTo>
                  <a:lnTo>
                    <a:pt x="90832" y="0"/>
                  </a:lnTo>
                  <a:lnTo>
                    <a:pt x="46051" y="44780"/>
                  </a:lnTo>
                  <a:lnTo>
                    <a:pt x="18159" y="89957"/>
                  </a:lnTo>
                  <a:lnTo>
                    <a:pt x="9445" y="100972"/>
                  </a:lnTo>
                  <a:lnTo>
                    <a:pt x="7035" y="107672"/>
                  </a:lnTo>
                  <a:lnTo>
                    <a:pt x="5334" y="109881"/>
                  </a:lnTo>
                  <a:lnTo>
                    <a:pt x="0" y="112990"/>
                  </a:lnTo>
                  <a:lnTo>
                    <a:pt x="644" y="113427"/>
                  </a:lnTo>
                  <a:lnTo>
                    <a:pt x="5107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SMARTInkShape-Group201">
            <a:extLst>
              <a:ext uri="{FF2B5EF4-FFF2-40B4-BE49-F238E27FC236}">
                <a16:creationId xmlns:a16="http://schemas.microsoft.com/office/drawing/2014/main" id="{CC781221-CED7-E564-E1E1-BFB4FC0568AD}"/>
              </a:ext>
            </a:extLst>
          </p:cNvPr>
          <p:cNvGrpSpPr/>
          <p:nvPr/>
        </p:nvGrpSpPr>
        <p:grpSpPr>
          <a:xfrm>
            <a:off x="4200525" y="5581650"/>
            <a:ext cx="531080" cy="333376"/>
            <a:chOff x="4200525" y="5581650"/>
            <a:chExt cx="531080" cy="333376"/>
          </a:xfrm>
        </p:grpSpPr>
        <p:sp>
          <p:nvSpPr>
            <p:cNvPr id="119" name="SMARTInkShape-1197">
              <a:extLst>
                <a:ext uri="{FF2B5EF4-FFF2-40B4-BE49-F238E27FC236}">
                  <a16:creationId xmlns:a16="http://schemas.microsoft.com/office/drawing/2014/main" id="{A0418EB8-6950-BBA1-5DAE-6E9701533BA2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4200525" y="5671776"/>
              <a:ext cx="152401" cy="176375"/>
            </a:xfrm>
            <a:custGeom>
              <a:avLst/>
              <a:gdLst/>
              <a:ahLst/>
              <a:cxnLst/>
              <a:rect l="0" t="0" r="0" b="0"/>
              <a:pathLst>
                <a:path w="152401" h="176375">
                  <a:moveTo>
                    <a:pt x="0" y="43224"/>
                  </a:moveTo>
                  <a:lnTo>
                    <a:pt x="0" y="43224"/>
                  </a:lnTo>
                  <a:lnTo>
                    <a:pt x="5056" y="43224"/>
                  </a:lnTo>
                  <a:lnTo>
                    <a:pt x="6546" y="42166"/>
                  </a:lnTo>
                  <a:lnTo>
                    <a:pt x="7539" y="40402"/>
                  </a:lnTo>
                  <a:lnTo>
                    <a:pt x="9132" y="35023"/>
                  </a:lnTo>
                  <a:lnTo>
                    <a:pt x="31905" y="11343"/>
                  </a:lnTo>
                  <a:lnTo>
                    <a:pt x="40991" y="7888"/>
                  </a:lnTo>
                  <a:lnTo>
                    <a:pt x="51027" y="5293"/>
                  </a:lnTo>
                  <a:lnTo>
                    <a:pt x="59015" y="613"/>
                  </a:lnTo>
                  <a:lnTo>
                    <a:pt x="63684" y="0"/>
                  </a:lnTo>
                  <a:lnTo>
                    <a:pt x="74518" y="2141"/>
                  </a:lnTo>
                  <a:lnTo>
                    <a:pt x="78254" y="5252"/>
                  </a:lnTo>
                  <a:lnTo>
                    <a:pt x="82405" y="14353"/>
                  </a:lnTo>
                  <a:lnTo>
                    <a:pt x="91018" y="55055"/>
                  </a:lnTo>
                  <a:lnTo>
                    <a:pt x="81574" y="100678"/>
                  </a:lnTo>
                  <a:lnTo>
                    <a:pt x="72735" y="118926"/>
                  </a:lnTo>
                  <a:lnTo>
                    <a:pt x="38097" y="165021"/>
                  </a:lnTo>
                  <a:lnTo>
                    <a:pt x="29133" y="175897"/>
                  </a:lnTo>
                  <a:lnTo>
                    <a:pt x="33796" y="176374"/>
                  </a:lnTo>
                  <a:lnTo>
                    <a:pt x="73705" y="164807"/>
                  </a:lnTo>
                  <a:lnTo>
                    <a:pt x="81441" y="160761"/>
                  </a:lnTo>
                  <a:lnTo>
                    <a:pt x="88407" y="158963"/>
                  </a:lnTo>
                  <a:lnTo>
                    <a:pt x="91746" y="159541"/>
                  </a:lnTo>
                  <a:lnTo>
                    <a:pt x="102561" y="164355"/>
                  </a:lnTo>
                  <a:lnTo>
                    <a:pt x="152400" y="1670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198">
              <a:extLst>
                <a:ext uri="{FF2B5EF4-FFF2-40B4-BE49-F238E27FC236}">
                  <a16:creationId xmlns:a16="http://schemas.microsoft.com/office/drawing/2014/main" id="{861DD0FF-9049-7A9D-3918-B6FDDC167646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419600" y="581977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10849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199">
              <a:extLst>
                <a:ext uri="{FF2B5EF4-FFF2-40B4-BE49-F238E27FC236}">
                  <a16:creationId xmlns:a16="http://schemas.microsoft.com/office/drawing/2014/main" id="{35C2637D-1CDF-CF0E-93A1-5EF7992A70B5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486899" y="5686578"/>
              <a:ext cx="103073" cy="132631"/>
            </a:xfrm>
            <a:custGeom>
              <a:avLst/>
              <a:gdLst/>
              <a:ahLst/>
              <a:cxnLst/>
              <a:rect l="0" t="0" r="0" b="0"/>
              <a:pathLst>
                <a:path w="103073" h="132631">
                  <a:moveTo>
                    <a:pt x="18426" y="28422"/>
                  </a:moveTo>
                  <a:lnTo>
                    <a:pt x="18426" y="28422"/>
                  </a:lnTo>
                  <a:lnTo>
                    <a:pt x="18426" y="23366"/>
                  </a:lnTo>
                  <a:lnTo>
                    <a:pt x="19484" y="21877"/>
                  </a:lnTo>
                  <a:lnTo>
                    <a:pt x="21248" y="20883"/>
                  </a:lnTo>
                  <a:lnTo>
                    <a:pt x="23482" y="20221"/>
                  </a:lnTo>
                  <a:lnTo>
                    <a:pt x="24971" y="18721"/>
                  </a:lnTo>
                  <a:lnTo>
                    <a:pt x="26627" y="14233"/>
                  </a:lnTo>
                  <a:lnTo>
                    <a:pt x="27941" y="0"/>
                  </a:lnTo>
                  <a:lnTo>
                    <a:pt x="17835" y="4949"/>
                  </a:lnTo>
                  <a:lnTo>
                    <a:pt x="10049" y="13050"/>
                  </a:lnTo>
                  <a:lnTo>
                    <a:pt x="4120" y="23706"/>
                  </a:lnTo>
                  <a:lnTo>
                    <a:pt x="0" y="48981"/>
                  </a:lnTo>
                  <a:lnTo>
                    <a:pt x="1909" y="52711"/>
                  </a:lnTo>
                  <a:lnTo>
                    <a:pt x="15832" y="64494"/>
                  </a:lnTo>
                  <a:lnTo>
                    <a:pt x="62855" y="67545"/>
                  </a:lnTo>
                  <a:lnTo>
                    <a:pt x="91868" y="79775"/>
                  </a:lnTo>
                  <a:lnTo>
                    <a:pt x="95962" y="83824"/>
                  </a:lnTo>
                  <a:lnTo>
                    <a:pt x="100512" y="93967"/>
                  </a:lnTo>
                  <a:lnTo>
                    <a:pt x="103072" y="106521"/>
                  </a:lnTo>
                  <a:lnTo>
                    <a:pt x="101316" y="110121"/>
                  </a:lnTo>
                  <a:lnTo>
                    <a:pt x="93719" y="116945"/>
                  </a:lnTo>
                  <a:lnTo>
                    <a:pt x="77541" y="126735"/>
                  </a:lnTo>
                  <a:lnTo>
                    <a:pt x="59343" y="131283"/>
                  </a:lnTo>
                  <a:lnTo>
                    <a:pt x="45601" y="132630"/>
                  </a:lnTo>
                  <a:lnTo>
                    <a:pt x="18426" y="1236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200">
              <a:extLst>
                <a:ext uri="{FF2B5EF4-FFF2-40B4-BE49-F238E27FC236}">
                  <a16:creationId xmlns:a16="http://schemas.microsoft.com/office/drawing/2014/main" id="{FDBCD7E8-EA72-D209-C922-A7C06C91B0CE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505325" y="563880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3994"/>
                  </a:lnTo>
                  <a:lnTo>
                    <a:pt x="10361" y="11511"/>
                  </a:lnTo>
                  <a:lnTo>
                    <a:pt x="17333" y="9917"/>
                  </a:lnTo>
                  <a:lnTo>
                    <a:pt x="23597" y="4585"/>
                  </a:lnTo>
                  <a:lnTo>
                    <a:pt x="27374" y="4115"/>
                  </a:lnTo>
                  <a:lnTo>
                    <a:pt x="42800" y="6393"/>
                  </a:lnTo>
                  <a:lnTo>
                    <a:pt x="85815" y="467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201">
              <a:extLst>
                <a:ext uri="{FF2B5EF4-FFF2-40B4-BE49-F238E27FC236}">
                  <a16:creationId xmlns:a16="http://schemas.microsoft.com/office/drawing/2014/main" id="{FA8E1685-2234-7B2D-43BC-F2839DED13A3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4638675" y="5581650"/>
              <a:ext cx="92930" cy="333376"/>
            </a:xfrm>
            <a:custGeom>
              <a:avLst/>
              <a:gdLst/>
              <a:ahLst/>
              <a:cxnLst/>
              <a:rect l="0" t="0" r="0" b="0"/>
              <a:pathLst>
                <a:path w="92930" h="33337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2822"/>
                  </a:lnTo>
                  <a:lnTo>
                    <a:pt x="17305" y="9721"/>
                  </a:lnTo>
                  <a:lnTo>
                    <a:pt x="45057" y="48905"/>
                  </a:lnTo>
                  <a:lnTo>
                    <a:pt x="62365" y="87036"/>
                  </a:lnTo>
                  <a:lnTo>
                    <a:pt x="75976" y="131414"/>
                  </a:lnTo>
                  <a:lnTo>
                    <a:pt x="90988" y="175232"/>
                  </a:lnTo>
                  <a:lnTo>
                    <a:pt x="92929" y="207378"/>
                  </a:lnTo>
                  <a:lnTo>
                    <a:pt x="84639" y="244399"/>
                  </a:lnTo>
                  <a:lnTo>
                    <a:pt x="67591" y="285517"/>
                  </a:lnTo>
                  <a:lnTo>
                    <a:pt x="46132" y="305907"/>
                  </a:lnTo>
                  <a:lnTo>
                    <a:pt x="10460" y="330246"/>
                  </a:lnTo>
                  <a:lnTo>
                    <a:pt x="0" y="3333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5" name="SMARTInkShape-1202">
            <a:extLst>
              <a:ext uri="{FF2B5EF4-FFF2-40B4-BE49-F238E27FC236}">
                <a16:creationId xmlns:a16="http://schemas.microsoft.com/office/drawing/2014/main" id="{900EF4F4-F635-D8C2-CCC5-7416A5ABA48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953013" y="5543553"/>
            <a:ext cx="161660" cy="400048"/>
          </a:xfrm>
          <a:custGeom>
            <a:avLst/>
            <a:gdLst/>
            <a:ahLst/>
            <a:cxnLst/>
            <a:rect l="0" t="0" r="0" b="0"/>
            <a:pathLst>
              <a:path w="161660" h="400048">
                <a:moveTo>
                  <a:pt x="152137" y="28572"/>
                </a:moveTo>
                <a:lnTo>
                  <a:pt x="152137" y="28572"/>
                </a:lnTo>
                <a:lnTo>
                  <a:pt x="152137" y="10963"/>
                </a:lnTo>
                <a:lnTo>
                  <a:pt x="153195" y="10482"/>
                </a:lnTo>
                <a:lnTo>
                  <a:pt x="157193" y="9949"/>
                </a:lnTo>
                <a:lnTo>
                  <a:pt x="158683" y="8748"/>
                </a:lnTo>
                <a:lnTo>
                  <a:pt x="161657" y="14"/>
                </a:lnTo>
                <a:lnTo>
                  <a:pt x="161659" y="7"/>
                </a:lnTo>
                <a:lnTo>
                  <a:pt x="156604" y="0"/>
                </a:lnTo>
                <a:lnTo>
                  <a:pt x="151300" y="2820"/>
                </a:lnTo>
                <a:lnTo>
                  <a:pt x="145415" y="6544"/>
                </a:lnTo>
                <a:lnTo>
                  <a:pt x="114694" y="19243"/>
                </a:lnTo>
                <a:lnTo>
                  <a:pt x="76067" y="57147"/>
                </a:lnTo>
                <a:lnTo>
                  <a:pt x="47401" y="95130"/>
                </a:lnTo>
                <a:lnTo>
                  <a:pt x="20915" y="142484"/>
                </a:lnTo>
                <a:lnTo>
                  <a:pt x="6482" y="180152"/>
                </a:lnTo>
                <a:lnTo>
                  <a:pt x="1736" y="220710"/>
                </a:lnTo>
                <a:lnTo>
                  <a:pt x="0" y="267121"/>
                </a:lnTo>
                <a:lnTo>
                  <a:pt x="7393" y="303822"/>
                </a:lnTo>
                <a:lnTo>
                  <a:pt x="19045" y="329730"/>
                </a:lnTo>
                <a:lnTo>
                  <a:pt x="24194" y="338103"/>
                </a:lnTo>
                <a:lnTo>
                  <a:pt x="29209" y="349826"/>
                </a:lnTo>
                <a:lnTo>
                  <a:pt x="43149" y="369392"/>
                </a:lnTo>
                <a:lnTo>
                  <a:pt x="46548" y="376897"/>
                </a:lnTo>
                <a:lnTo>
                  <a:pt x="55317" y="388518"/>
                </a:lnTo>
                <a:lnTo>
                  <a:pt x="56749" y="398547"/>
                </a:lnTo>
                <a:lnTo>
                  <a:pt x="57854" y="399047"/>
                </a:lnTo>
                <a:lnTo>
                  <a:pt x="65076" y="399916"/>
                </a:lnTo>
                <a:lnTo>
                  <a:pt x="60661" y="400021"/>
                </a:lnTo>
                <a:lnTo>
                  <a:pt x="63179" y="400039"/>
                </a:lnTo>
                <a:lnTo>
                  <a:pt x="56887" y="40004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8" name="SMARTInkShape-Group203">
            <a:extLst>
              <a:ext uri="{FF2B5EF4-FFF2-40B4-BE49-F238E27FC236}">
                <a16:creationId xmlns:a16="http://schemas.microsoft.com/office/drawing/2014/main" id="{BD9A2544-D284-1B81-BE56-BE620A3449A9}"/>
              </a:ext>
            </a:extLst>
          </p:cNvPr>
          <p:cNvGrpSpPr/>
          <p:nvPr/>
        </p:nvGrpSpPr>
        <p:grpSpPr>
          <a:xfrm>
            <a:off x="4886325" y="5659325"/>
            <a:ext cx="171451" cy="236651"/>
            <a:chOff x="4886325" y="5659325"/>
            <a:chExt cx="171451" cy="236651"/>
          </a:xfrm>
        </p:grpSpPr>
        <p:sp>
          <p:nvSpPr>
            <p:cNvPr id="126" name="SMARTInkShape-1203">
              <a:extLst>
                <a:ext uri="{FF2B5EF4-FFF2-40B4-BE49-F238E27FC236}">
                  <a16:creationId xmlns:a16="http://schemas.microsoft.com/office/drawing/2014/main" id="{2ABB683A-30E1-94B3-B9D6-9CDD2483B2C8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953014" y="5659325"/>
              <a:ext cx="19003" cy="236651"/>
            </a:xfrm>
            <a:custGeom>
              <a:avLst/>
              <a:gdLst/>
              <a:ahLst/>
              <a:cxnLst/>
              <a:rect l="0" t="0" r="0" b="0"/>
              <a:pathLst>
                <a:path w="19003" h="236651">
                  <a:moveTo>
                    <a:pt x="9511" y="27100"/>
                  </a:moveTo>
                  <a:lnTo>
                    <a:pt x="9511" y="27100"/>
                  </a:lnTo>
                  <a:lnTo>
                    <a:pt x="14567" y="22044"/>
                  </a:lnTo>
                  <a:lnTo>
                    <a:pt x="17050" y="16739"/>
                  </a:lnTo>
                  <a:lnTo>
                    <a:pt x="19002" y="0"/>
                  </a:lnTo>
                  <a:lnTo>
                    <a:pt x="17976" y="37670"/>
                  </a:lnTo>
                  <a:lnTo>
                    <a:pt x="8674" y="79439"/>
                  </a:lnTo>
                  <a:lnTo>
                    <a:pt x="3847" y="96928"/>
                  </a:lnTo>
                  <a:lnTo>
                    <a:pt x="749" y="142650"/>
                  </a:lnTo>
                  <a:lnTo>
                    <a:pt x="53" y="189448"/>
                  </a:lnTo>
                  <a:lnTo>
                    <a:pt x="0" y="214509"/>
                  </a:lnTo>
                  <a:lnTo>
                    <a:pt x="1053" y="218715"/>
                  </a:lnTo>
                  <a:lnTo>
                    <a:pt x="9511" y="2366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204">
              <a:extLst>
                <a:ext uri="{FF2B5EF4-FFF2-40B4-BE49-F238E27FC236}">
                  <a16:creationId xmlns:a16="http://schemas.microsoft.com/office/drawing/2014/main" id="{B2C485F3-1BC2-EAFE-15D4-9E76968FEE03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4886325" y="5762625"/>
              <a:ext cx="171451" cy="9526"/>
            </a:xfrm>
            <a:custGeom>
              <a:avLst/>
              <a:gdLst/>
              <a:ahLst/>
              <a:cxnLst/>
              <a:rect l="0" t="0" r="0" b="0"/>
              <a:pathLst>
                <a:path w="171451" h="9526">
                  <a:moveTo>
                    <a:pt x="0" y="0"/>
                  </a:moveTo>
                  <a:lnTo>
                    <a:pt x="0" y="0"/>
                  </a:lnTo>
                  <a:lnTo>
                    <a:pt x="43893" y="0"/>
                  </a:lnTo>
                  <a:lnTo>
                    <a:pt x="86030" y="0"/>
                  </a:lnTo>
                  <a:lnTo>
                    <a:pt x="133600" y="0"/>
                  </a:lnTo>
                  <a:lnTo>
                    <a:pt x="151886" y="0"/>
                  </a:lnTo>
                  <a:lnTo>
                    <a:pt x="160286" y="2822"/>
                  </a:lnTo>
                  <a:lnTo>
                    <a:pt x="171450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SMARTInkShape-Group204">
            <a:extLst>
              <a:ext uri="{FF2B5EF4-FFF2-40B4-BE49-F238E27FC236}">
                <a16:creationId xmlns:a16="http://schemas.microsoft.com/office/drawing/2014/main" id="{C668CD43-1845-0314-EC8F-90E50803D955}"/>
              </a:ext>
            </a:extLst>
          </p:cNvPr>
          <p:cNvGrpSpPr/>
          <p:nvPr/>
        </p:nvGrpSpPr>
        <p:grpSpPr>
          <a:xfrm>
            <a:off x="5220281" y="5735670"/>
            <a:ext cx="331355" cy="215529"/>
            <a:chOff x="5220281" y="5735670"/>
            <a:chExt cx="331355" cy="215529"/>
          </a:xfrm>
        </p:grpSpPr>
        <p:sp>
          <p:nvSpPr>
            <p:cNvPr id="129" name="SMARTInkShape-1205">
              <a:extLst>
                <a:ext uri="{FF2B5EF4-FFF2-40B4-BE49-F238E27FC236}">
                  <a16:creationId xmlns:a16="http://schemas.microsoft.com/office/drawing/2014/main" id="{10D37F4F-C0C0-84CA-CC9C-D78916A3B00C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220281" y="5745445"/>
              <a:ext cx="189920" cy="131481"/>
            </a:xfrm>
            <a:custGeom>
              <a:avLst/>
              <a:gdLst/>
              <a:ahLst/>
              <a:cxnLst/>
              <a:rect l="0" t="0" r="0" b="0"/>
              <a:pathLst>
                <a:path w="189920" h="131481">
                  <a:moveTo>
                    <a:pt x="18469" y="45755"/>
                  </a:moveTo>
                  <a:lnTo>
                    <a:pt x="18469" y="45755"/>
                  </a:lnTo>
                  <a:lnTo>
                    <a:pt x="18469" y="31566"/>
                  </a:lnTo>
                  <a:lnTo>
                    <a:pt x="21291" y="26043"/>
                  </a:lnTo>
                  <a:lnTo>
                    <a:pt x="23525" y="23089"/>
                  </a:lnTo>
                  <a:lnTo>
                    <a:pt x="54117" y="4441"/>
                  </a:lnTo>
                  <a:lnTo>
                    <a:pt x="72658" y="0"/>
                  </a:lnTo>
                  <a:lnTo>
                    <a:pt x="82417" y="1784"/>
                  </a:lnTo>
                  <a:lnTo>
                    <a:pt x="86501" y="3741"/>
                  </a:lnTo>
                  <a:lnTo>
                    <a:pt x="89223" y="6104"/>
                  </a:lnTo>
                  <a:lnTo>
                    <a:pt x="92249" y="11552"/>
                  </a:lnTo>
                  <a:lnTo>
                    <a:pt x="93952" y="30682"/>
                  </a:lnTo>
                  <a:lnTo>
                    <a:pt x="88706" y="47522"/>
                  </a:lnTo>
                  <a:lnTo>
                    <a:pt x="73852" y="72031"/>
                  </a:lnTo>
                  <a:lnTo>
                    <a:pt x="53222" y="92699"/>
                  </a:lnTo>
                  <a:lnTo>
                    <a:pt x="19848" y="118236"/>
                  </a:lnTo>
                  <a:lnTo>
                    <a:pt x="12731" y="121361"/>
                  </a:lnTo>
                  <a:lnTo>
                    <a:pt x="0" y="131023"/>
                  </a:lnTo>
                  <a:lnTo>
                    <a:pt x="40859" y="131463"/>
                  </a:lnTo>
                  <a:lnTo>
                    <a:pt x="86392" y="131477"/>
                  </a:lnTo>
                  <a:lnTo>
                    <a:pt x="130076" y="131480"/>
                  </a:lnTo>
                  <a:lnTo>
                    <a:pt x="171977" y="131480"/>
                  </a:lnTo>
                  <a:lnTo>
                    <a:pt x="177958" y="130422"/>
                  </a:lnTo>
                  <a:lnTo>
                    <a:pt x="189919" y="12195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206">
              <a:extLst>
                <a:ext uri="{FF2B5EF4-FFF2-40B4-BE49-F238E27FC236}">
                  <a16:creationId xmlns:a16="http://schemas.microsoft.com/office/drawing/2014/main" id="{A1BFD8E0-E653-C5E2-8572-DA0C34108D08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417081" y="5735670"/>
              <a:ext cx="134555" cy="215529"/>
            </a:xfrm>
            <a:custGeom>
              <a:avLst/>
              <a:gdLst/>
              <a:ahLst/>
              <a:cxnLst/>
              <a:rect l="0" t="0" r="0" b="0"/>
              <a:pathLst>
                <a:path w="134555" h="215529">
                  <a:moveTo>
                    <a:pt x="116944" y="55530"/>
                  </a:moveTo>
                  <a:lnTo>
                    <a:pt x="116944" y="55530"/>
                  </a:lnTo>
                  <a:lnTo>
                    <a:pt x="122000" y="50474"/>
                  </a:lnTo>
                  <a:lnTo>
                    <a:pt x="124483" y="42347"/>
                  </a:lnTo>
                  <a:lnTo>
                    <a:pt x="125145" y="37216"/>
                  </a:lnTo>
                  <a:lnTo>
                    <a:pt x="126645" y="33796"/>
                  </a:lnTo>
                  <a:lnTo>
                    <a:pt x="128703" y="31515"/>
                  </a:lnTo>
                  <a:lnTo>
                    <a:pt x="131133" y="29996"/>
                  </a:lnTo>
                  <a:lnTo>
                    <a:pt x="132754" y="27924"/>
                  </a:lnTo>
                  <a:lnTo>
                    <a:pt x="134554" y="22799"/>
                  </a:lnTo>
                  <a:lnTo>
                    <a:pt x="133976" y="19951"/>
                  </a:lnTo>
                  <a:lnTo>
                    <a:pt x="130511" y="13965"/>
                  </a:lnTo>
                  <a:lnTo>
                    <a:pt x="128105" y="11944"/>
                  </a:lnTo>
                  <a:lnTo>
                    <a:pt x="122610" y="9700"/>
                  </a:lnTo>
                  <a:lnTo>
                    <a:pt x="113818" y="11525"/>
                  </a:lnTo>
                  <a:lnTo>
                    <a:pt x="101796" y="14806"/>
                  </a:lnTo>
                  <a:lnTo>
                    <a:pt x="77179" y="18769"/>
                  </a:lnTo>
                  <a:lnTo>
                    <a:pt x="50834" y="32408"/>
                  </a:lnTo>
                  <a:lnTo>
                    <a:pt x="20894" y="57124"/>
                  </a:lnTo>
                  <a:lnTo>
                    <a:pt x="16046" y="69996"/>
                  </a:lnTo>
                  <a:lnTo>
                    <a:pt x="14951" y="84184"/>
                  </a:lnTo>
                  <a:lnTo>
                    <a:pt x="17992" y="94018"/>
                  </a:lnTo>
                  <a:lnTo>
                    <a:pt x="25693" y="101917"/>
                  </a:lnTo>
                  <a:lnTo>
                    <a:pt x="71435" y="130364"/>
                  </a:lnTo>
                  <a:lnTo>
                    <a:pt x="99174" y="147766"/>
                  </a:lnTo>
                  <a:lnTo>
                    <a:pt x="115943" y="170489"/>
                  </a:lnTo>
                  <a:lnTo>
                    <a:pt x="123351" y="186253"/>
                  </a:lnTo>
                  <a:lnTo>
                    <a:pt x="124390" y="190304"/>
                  </a:lnTo>
                  <a:lnTo>
                    <a:pt x="124024" y="194062"/>
                  </a:lnTo>
                  <a:lnTo>
                    <a:pt x="120796" y="201061"/>
                  </a:lnTo>
                  <a:lnTo>
                    <a:pt x="107973" y="210952"/>
                  </a:lnTo>
                  <a:lnTo>
                    <a:pt x="90768" y="215528"/>
                  </a:lnTo>
                  <a:lnTo>
                    <a:pt x="58386" y="209470"/>
                  </a:lnTo>
                  <a:lnTo>
                    <a:pt x="31860" y="200037"/>
                  </a:lnTo>
                  <a:lnTo>
                    <a:pt x="1853" y="177439"/>
                  </a:lnTo>
                  <a:lnTo>
                    <a:pt x="0" y="172786"/>
                  </a:lnTo>
                  <a:lnTo>
                    <a:pt x="763" y="161972"/>
                  </a:lnTo>
                  <a:lnTo>
                    <a:pt x="12199" y="143984"/>
                  </a:lnTo>
                  <a:lnTo>
                    <a:pt x="52432" y="114492"/>
                  </a:lnTo>
                  <a:lnTo>
                    <a:pt x="92534" y="89570"/>
                  </a:lnTo>
                  <a:lnTo>
                    <a:pt x="97496" y="87748"/>
                  </a:lnTo>
                  <a:lnTo>
                    <a:pt x="105830" y="77258"/>
                  </a:lnTo>
                  <a:lnTo>
                    <a:pt x="119805" y="49709"/>
                  </a:lnTo>
                  <a:lnTo>
                    <a:pt x="120968" y="44241"/>
                  </a:lnTo>
                  <a:lnTo>
                    <a:pt x="120685" y="39537"/>
                  </a:lnTo>
                  <a:lnTo>
                    <a:pt x="119438" y="35343"/>
                  </a:lnTo>
                  <a:lnTo>
                    <a:pt x="96346" y="6586"/>
                  </a:lnTo>
                  <a:lnTo>
                    <a:pt x="93687" y="3851"/>
                  </a:lnTo>
                  <a:lnTo>
                    <a:pt x="85087" y="811"/>
                  </a:lnTo>
                  <a:lnTo>
                    <a:pt x="79832" y="0"/>
                  </a:lnTo>
                  <a:lnTo>
                    <a:pt x="71169" y="1922"/>
                  </a:lnTo>
                  <a:lnTo>
                    <a:pt x="63792" y="5246"/>
                  </a:lnTo>
                  <a:lnTo>
                    <a:pt x="56984" y="6723"/>
                  </a:lnTo>
                  <a:lnTo>
                    <a:pt x="54746" y="8175"/>
                  </a:lnTo>
                  <a:lnTo>
                    <a:pt x="50269" y="1743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SMARTInkShape-Group205">
            <a:extLst>
              <a:ext uri="{FF2B5EF4-FFF2-40B4-BE49-F238E27FC236}">
                <a16:creationId xmlns:a16="http://schemas.microsoft.com/office/drawing/2014/main" id="{B8BFF66A-2951-AAB0-6BC8-D245BFA83412}"/>
              </a:ext>
            </a:extLst>
          </p:cNvPr>
          <p:cNvGrpSpPr/>
          <p:nvPr/>
        </p:nvGrpSpPr>
        <p:grpSpPr>
          <a:xfrm>
            <a:off x="3381375" y="6172200"/>
            <a:ext cx="114301" cy="57151"/>
            <a:chOff x="3381375" y="6172200"/>
            <a:chExt cx="114301" cy="57151"/>
          </a:xfrm>
        </p:grpSpPr>
        <p:sp>
          <p:nvSpPr>
            <p:cNvPr id="132" name="SMARTInkShape-1207">
              <a:extLst>
                <a:ext uri="{FF2B5EF4-FFF2-40B4-BE49-F238E27FC236}">
                  <a16:creationId xmlns:a16="http://schemas.microsoft.com/office/drawing/2014/main" id="{40D003DA-3DC4-D81C-AA27-CCDDFEC0BDC8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3381375" y="6172200"/>
              <a:ext cx="104776" cy="1"/>
            </a:xfrm>
            <a:custGeom>
              <a:avLst/>
              <a:gdLst/>
              <a:ahLst/>
              <a:cxnLst/>
              <a:rect l="0" t="0" r="0" b="0"/>
              <a:pathLst>
                <a:path w="104776" h="1">
                  <a:moveTo>
                    <a:pt x="0" y="0"/>
                  </a:moveTo>
                  <a:lnTo>
                    <a:pt x="0" y="0"/>
                  </a:lnTo>
                  <a:lnTo>
                    <a:pt x="40704" y="0"/>
                  </a:lnTo>
                  <a:lnTo>
                    <a:pt x="87623" y="0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208">
              <a:extLst>
                <a:ext uri="{FF2B5EF4-FFF2-40B4-BE49-F238E27FC236}">
                  <a16:creationId xmlns:a16="http://schemas.microsoft.com/office/drawing/2014/main" id="{2544519B-15D9-1751-D3EB-C4524F4D2787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381375" y="621030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5"/>
                  </a:lnTo>
                  <a:lnTo>
                    <a:pt x="2822" y="7539"/>
                  </a:lnTo>
                  <a:lnTo>
                    <a:pt x="9701" y="9263"/>
                  </a:lnTo>
                  <a:lnTo>
                    <a:pt x="55503" y="9522"/>
                  </a:lnTo>
                  <a:lnTo>
                    <a:pt x="78951" y="9525"/>
                  </a:lnTo>
                  <a:lnTo>
                    <a:pt x="85537" y="12347"/>
                  </a:lnTo>
                  <a:lnTo>
                    <a:pt x="91992" y="16070"/>
                  </a:lnTo>
                  <a:lnTo>
                    <a:pt x="114300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SMARTInkShape-Group206">
            <a:extLst>
              <a:ext uri="{FF2B5EF4-FFF2-40B4-BE49-F238E27FC236}">
                <a16:creationId xmlns:a16="http://schemas.microsoft.com/office/drawing/2014/main" id="{F6F7CF58-4056-8F90-E2DE-9FA54B7BCC72}"/>
              </a:ext>
            </a:extLst>
          </p:cNvPr>
          <p:cNvGrpSpPr/>
          <p:nvPr/>
        </p:nvGrpSpPr>
        <p:grpSpPr>
          <a:xfrm>
            <a:off x="3838575" y="6153154"/>
            <a:ext cx="657226" cy="266697"/>
            <a:chOff x="3838575" y="6153154"/>
            <a:chExt cx="657226" cy="266697"/>
          </a:xfrm>
        </p:grpSpPr>
        <p:sp>
          <p:nvSpPr>
            <p:cNvPr id="135" name="SMARTInkShape-1209">
              <a:extLst>
                <a:ext uri="{FF2B5EF4-FFF2-40B4-BE49-F238E27FC236}">
                  <a16:creationId xmlns:a16="http://schemas.microsoft.com/office/drawing/2014/main" id="{8AA599A3-7514-A099-B424-8D89248A9BAC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3838575" y="6163278"/>
              <a:ext cx="171451" cy="180549"/>
            </a:xfrm>
            <a:custGeom>
              <a:avLst/>
              <a:gdLst/>
              <a:ahLst/>
              <a:cxnLst/>
              <a:rect l="0" t="0" r="0" b="0"/>
              <a:pathLst>
                <a:path w="171451" h="180549">
                  <a:moveTo>
                    <a:pt x="0" y="85122"/>
                  </a:moveTo>
                  <a:lnTo>
                    <a:pt x="0" y="85122"/>
                  </a:lnTo>
                  <a:lnTo>
                    <a:pt x="0" y="71865"/>
                  </a:lnTo>
                  <a:lnTo>
                    <a:pt x="2822" y="65824"/>
                  </a:lnTo>
                  <a:lnTo>
                    <a:pt x="31471" y="21015"/>
                  </a:lnTo>
                  <a:lnTo>
                    <a:pt x="54547" y="6254"/>
                  </a:lnTo>
                  <a:lnTo>
                    <a:pt x="73194" y="1428"/>
                  </a:lnTo>
                  <a:lnTo>
                    <a:pt x="87069" y="0"/>
                  </a:lnTo>
                  <a:lnTo>
                    <a:pt x="97258" y="5309"/>
                  </a:lnTo>
                  <a:lnTo>
                    <a:pt x="106726" y="13666"/>
                  </a:lnTo>
                  <a:lnTo>
                    <a:pt x="110934" y="20908"/>
                  </a:lnTo>
                  <a:lnTo>
                    <a:pt x="113302" y="41048"/>
                  </a:lnTo>
                  <a:lnTo>
                    <a:pt x="108948" y="67124"/>
                  </a:lnTo>
                  <a:lnTo>
                    <a:pt x="95898" y="89903"/>
                  </a:lnTo>
                  <a:lnTo>
                    <a:pt x="59315" y="129284"/>
                  </a:lnTo>
                  <a:lnTo>
                    <a:pt x="12753" y="160654"/>
                  </a:lnTo>
                  <a:lnTo>
                    <a:pt x="746" y="170251"/>
                  </a:lnTo>
                  <a:lnTo>
                    <a:pt x="44800" y="170832"/>
                  </a:lnTo>
                  <a:lnTo>
                    <a:pt x="86607" y="173667"/>
                  </a:lnTo>
                  <a:lnTo>
                    <a:pt x="132408" y="180548"/>
                  </a:lnTo>
                  <a:lnTo>
                    <a:pt x="171450" y="1803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1210">
              <a:extLst>
                <a:ext uri="{FF2B5EF4-FFF2-40B4-BE49-F238E27FC236}">
                  <a16:creationId xmlns:a16="http://schemas.microsoft.com/office/drawing/2014/main" id="{885D3FCB-D03A-4B38-3246-F3D7E4AA5D0B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095750" y="6153154"/>
              <a:ext cx="142842" cy="216392"/>
            </a:xfrm>
            <a:custGeom>
              <a:avLst/>
              <a:gdLst/>
              <a:ahLst/>
              <a:cxnLst/>
              <a:rect l="0" t="0" r="0" b="0"/>
              <a:pathLst>
                <a:path w="142842" h="216392">
                  <a:moveTo>
                    <a:pt x="133350" y="28571"/>
                  </a:moveTo>
                  <a:lnTo>
                    <a:pt x="133350" y="28571"/>
                  </a:lnTo>
                  <a:lnTo>
                    <a:pt x="133350" y="23515"/>
                  </a:lnTo>
                  <a:lnTo>
                    <a:pt x="136172" y="18210"/>
                  </a:lnTo>
                  <a:lnTo>
                    <a:pt x="139896" y="12324"/>
                  </a:lnTo>
                  <a:lnTo>
                    <a:pt x="142841" y="157"/>
                  </a:lnTo>
                  <a:lnTo>
                    <a:pt x="125541" y="0"/>
                  </a:lnTo>
                  <a:lnTo>
                    <a:pt x="92404" y="18310"/>
                  </a:lnTo>
                  <a:lnTo>
                    <a:pt x="59308" y="45984"/>
                  </a:lnTo>
                  <a:lnTo>
                    <a:pt x="28783" y="92484"/>
                  </a:lnTo>
                  <a:lnTo>
                    <a:pt x="15916" y="112457"/>
                  </a:lnTo>
                  <a:lnTo>
                    <a:pt x="11418" y="130567"/>
                  </a:lnTo>
                  <a:lnTo>
                    <a:pt x="9691" y="163250"/>
                  </a:lnTo>
                  <a:lnTo>
                    <a:pt x="12421" y="170626"/>
                  </a:lnTo>
                  <a:lnTo>
                    <a:pt x="40120" y="210025"/>
                  </a:lnTo>
                  <a:lnTo>
                    <a:pt x="49934" y="215051"/>
                  </a:lnTo>
                  <a:lnTo>
                    <a:pt x="55514" y="216391"/>
                  </a:lnTo>
                  <a:lnTo>
                    <a:pt x="67359" y="215057"/>
                  </a:lnTo>
                  <a:lnTo>
                    <a:pt x="102964" y="204813"/>
                  </a:lnTo>
                  <a:lnTo>
                    <a:pt x="112084" y="193685"/>
                  </a:lnTo>
                  <a:lnTo>
                    <a:pt x="118607" y="179213"/>
                  </a:lnTo>
                  <a:lnTo>
                    <a:pt x="121506" y="165726"/>
                  </a:lnTo>
                  <a:lnTo>
                    <a:pt x="117150" y="149854"/>
                  </a:lnTo>
                  <a:lnTo>
                    <a:pt x="102163" y="123906"/>
                  </a:lnTo>
                  <a:lnTo>
                    <a:pt x="95500" y="118567"/>
                  </a:lnTo>
                  <a:lnTo>
                    <a:pt x="92241" y="117143"/>
                  </a:lnTo>
                  <a:lnTo>
                    <a:pt x="72486" y="115139"/>
                  </a:lnTo>
                  <a:lnTo>
                    <a:pt x="38425" y="122067"/>
                  </a:lnTo>
                  <a:lnTo>
                    <a:pt x="0" y="1428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211">
              <a:extLst>
                <a:ext uri="{FF2B5EF4-FFF2-40B4-BE49-F238E27FC236}">
                  <a16:creationId xmlns:a16="http://schemas.microsoft.com/office/drawing/2014/main" id="{C0C6441F-9A2D-0A3F-AB19-DC13EDD3297D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276725" y="63246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212">
              <a:extLst>
                <a:ext uri="{FF2B5EF4-FFF2-40B4-BE49-F238E27FC236}">
                  <a16:creationId xmlns:a16="http://schemas.microsoft.com/office/drawing/2014/main" id="{D21317B9-5A52-2E53-2CB7-51799E5E3BDB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381669" y="6167698"/>
              <a:ext cx="114132" cy="252153"/>
            </a:xfrm>
            <a:custGeom>
              <a:avLst/>
              <a:gdLst/>
              <a:ahLst/>
              <a:cxnLst/>
              <a:rect l="0" t="0" r="0" b="0"/>
              <a:pathLst>
                <a:path w="114132" h="252153">
                  <a:moveTo>
                    <a:pt x="95081" y="80702"/>
                  </a:moveTo>
                  <a:lnTo>
                    <a:pt x="95081" y="80702"/>
                  </a:lnTo>
                  <a:lnTo>
                    <a:pt x="95081" y="72501"/>
                  </a:lnTo>
                  <a:lnTo>
                    <a:pt x="101626" y="63834"/>
                  </a:lnTo>
                  <a:lnTo>
                    <a:pt x="103723" y="55009"/>
                  </a:lnTo>
                  <a:lnTo>
                    <a:pt x="104213" y="48821"/>
                  </a:lnTo>
                  <a:lnTo>
                    <a:pt x="101609" y="42544"/>
                  </a:lnTo>
                  <a:lnTo>
                    <a:pt x="88790" y="25842"/>
                  </a:lnTo>
                  <a:lnTo>
                    <a:pt x="86993" y="19984"/>
                  </a:lnTo>
                  <a:lnTo>
                    <a:pt x="85456" y="17998"/>
                  </a:lnTo>
                  <a:lnTo>
                    <a:pt x="58147" y="925"/>
                  </a:lnTo>
                  <a:lnTo>
                    <a:pt x="52467" y="0"/>
                  </a:lnTo>
                  <a:lnTo>
                    <a:pt x="26936" y="3700"/>
                  </a:lnTo>
                  <a:lnTo>
                    <a:pt x="19639" y="6968"/>
                  </a:lnTo>
                  <a:lnTo>
                    <a:pt x="6331" y="17689"/>
                  </a:lnTo>
                  <a:lnTo>
                    <a:pt x="2719" y="23769"/>
                  </a:lnTo>
                  <a:lnTo>
                    <a:pt x="1115" y="32115"/>
                  </a:lnTo>
                  <a:lnTo>
                    <a:pt x="0" y="67248"/>
                  </a:lnTo>
                  <a:lnTo>
                    <a:pt x="2728" y="77544"/>
                  </a:lnTo>
                  <a:lnTo>
                    <a:pt x="4938" y="81772"/>
                  </a:lnTo>
                  <a:lnTo>
                    <a:pt x="15859" y="89291"/>
                  </a:lnTo>
                  <a:lnTo>
                    <a:pt x="23216" y="92778"/>
                  </a:lnTo>
                  <a:lnTo>
                    <a:pt x="37036" y="93830"/>
                  </a:lnTo>
                  <a:lnTo>
                    <a:pt x="63154" y="85882"/>
                  </a:lnTo>
                  <a:lnTo>
                    <a:pt x="82329" y="72124"/>
                  </a:lnTo>
                  <a:lnTo>
                    <a:pt x="89413" y="63484"/>
                  </a:lnTo>
                  <a:lnTo>
                    <a:pt x="96224" y="52670"/>
                  </a:lnTo>
                  <a:lnTo>
                    <a:pt x="108007" y="39534"/>
                  </a:lnTo>
                  <a:lnTo>
                    <a:pt x="108990" y="37382"/>
                  </a:lnTo>
                  <a:lnTo>
                    <a:pt x="108587" y="35947"/>
                  </a:lnTo>
                  <a:lnTo>
                    <a:pt x="107260" y="34990"/>
                  </a:lnTo>
                  <a:lnTo>
                    <a:pt x="107434" y="34353"/>
                  </a:lnTo>
                  <a:lnTo>
                    <a:pt x="113040" y="33245"/>
                  </a:lnTo>
                  <a:lnTo>
                    <a:pt x="113646" y="35974"/>
                  </a:lnTo>
                  <a:lnTo>
                    <a:pt x="114034" y="46349"/>
                  </a:lnTo>
                  <a:lnTo>
                    <a:pt x="111266" y="52382"/>
                  </a:lnTo>
                  <a:lnTo>
                    <a:pt x="107566" y="58590"/>
                  </a:lnTo>
                  <a:lnTo>
                    <a:pt x="105922" y="64878"/>
                  </a:lnTo>
                  <a:lnTo>
                    <a:pt x="104866" y="101408"/>
                  </a:lnTo>
                  <a:lnTo>
                    <a:pt x="104684" y="142340"/>
                  </a:lnTo>
                  <a:lnTo>
                    <a:pt x="105687" y="180692"/>
                  </a:lnTo>
                  <a:lnTo>
                    <a:pt x="113250" y="226998"/>
                  </a:lnTo>
                  <a:lnTo>
                    <a:pt x="113740" y="234976"/>
                  </a:lnTo>
                  <a:lnTo>
                    <a:pt x="111135" y="242049"/>
                  </a:lnTo>
                  <a:lnTo>
                    <a:pt x="104988" y="251561"/>
                  </a:lnTo>
                  <a:lnTo>
                    <a:pt x="114131" y="25215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SMARTInkShape-Group207">
            <a:extLst>
              <a:ext uri="{FF2B5EF4-FFF2-40B4-BE49-F238E27FC236}">
                <a16:creationId xmlns:a16="http://schemas.microsoft.com/office/drawing/2014/main" id="{D4B599A5-8569-AD48-5704-A3C83631286F}"/>
              </a:ext>
            </a:extLst>
          </p:cNvPr>
          <p:cNvGrpSpPr/>
          <p:nvPr/>
        </p:nvGrpSpPr>
        <p:grpSpPr>
          <a:xfrm>
            <a:off x="621050" y="5583140"/>
            <a:ext cx="512426" cy="169961"/>
            <a:chOff x="621050" y="5583140"/>
            <a:chExt cx="512426" cy="169961"/>
          </a:xfrm>
        </p:grpSpPr>
        <p:sp>
          <p:nvSpPr>
            <p:cNvPr id="140" name="SMARTInkShape-1213">
              <a:extLst>
                <a:ext uri="{FF2B5EF4-FFF2-40B4-BE49-F238E27FC236}">
                  <a16:creationId xmlns:a16="http://schemas.microsoft.com/office/drawing/2014/main" id="{BC05755D-15BA-03A1-137B-70641BFCFFB1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621050" y="5621512"/>
              <a:ext cx="112376" cy="131586"/>
            </a:xfrm>
            <a:custGeom>
              <a:avLst/>
              <a:gdLst/>
              <a:ahLst/>
              <a:cxnLst/>
              <a:rect l="0" t="0" r="0" b="0"/>
              <a:pathLst>
                <a:path w="112376" h="131586">
                  <a:moveTo>
                    <a:pt x="17125" y="45863"/>
                  </a:moveTo>
                  <a:lnTo>
                    <a:pt x="17125" y="45863"/>
                  </a:lnTo>
                  <a:lnTo>
                    <a:pt x="17125" y="40807"/>
                  </a:lnTo>
                  <a:lnTo>
                    <a:pt x="16067" y="39318"/>
                  </a:lnTo>
                  <a:lnTo>
                    <a:pt x="14303" y="38324"/>
                  </a:lnTo>
                  <a:lnTo>
                    <a:pt x="12069" y="37662"/>
                  </a:lnTo>
                  <a:lnTo>
                    <a:pt x="10579" y="36162"/>
                  </a:lnTo>
                  <a:lnTo>
                    <a:pt x="8924" y="31674"/>
                  </a:lnTo>
                  <a:lnTo>
                    <a:pt x="9541" y="28995"/>
                  </a:lnTo>
                  <a:lnTo>
                    <a:pt x="15917" y="19039"/>
                  </a:lnTo>
                  <a:lnTo>
                    <a:pt x="23432" y="10029"/>
                  </a:lnTo>
                  <a:lnTo>
                    <a:pt x="25220" y="4184"/>
                  </a:lnTo>
                  <a:lnTo>
                    <a:pt x="27813" y="2202"/>
                  </a:lnTo>
                  <a:lnTo>
                    <a:pt x="36339" y="0"/>
                  </a:lnTo>
                  <a:lnTo>
                    <a:pt x="40518" y="471"/>
                  </a:lnTo>
                  <a:lnTo>
                    <a:pt x="47983" y="3816"/>
                  </a:lnTo>
                  <a:lnTo>
                    <a:pt x="58136" y="11650"/>
                  </a:lnTo>
                  <a:lnTo>
                    <a:pt x="67847" y="25731"/>
                  </a:lnTo>
                  <a:lnTo>
                    <a:pt x="73711" y="43607"/>
                  </a:lnTo>
                  <a:lnTo>
                    <a:pt x="65501" y="61685"/>
                  </a:lnTo>
                  <a:lnTo>
                    <a:pt x="29145" y="109247"/>
                  </a:lnTo>
                  <a:lnTo>
                    <a:pt x="11103" y="126920"/>
                  </a:lnTo>
                  <a:lnTo>
                    <a:pt x="0" y="130974"/>
                  </a:lnTo>
                  <a:lnTo>
                    <a:pt x="417" y="131178"/>
                  </a:lnTo>
                  <a:lnTo>
                    <a:pt x="47193" y="131585"/>
                  </a:lnTo>
                  <a:lnTo>
                    <a:pt x="86827" y="130530"/>
                  </a:lnTo>
                  <a:lnTo>
                    <a:pt x="112375" y="1220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214">
              <a:extLst>
                <a:ext uri="{FF2B5EF4-FFF2-40B4-BE49-F238E27FC236}">
                  <a16:creationId xmlns:a16="http://schemas.microsoft.com/office/drawing/2014/main" id="{492CC10C-7C05-91DC-46A7-0027F7DBD45C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791558" y="5600967"/>
              <a:ext cx="103740" cy="151441"/>
            </a:xfrm>
            <a:custGeom>
              <a:avLst/>
              <a:gdLst/>
              <a:ahLst/>
              <a:cxnLst/>
              <a:rect l="0" t="0" r="0" b="0"/>
              <a:pathLst>
                <a:path w="103740" h="151441">
                  <a:moveTo>
                    <a:pt x="56167" y="28308"/>
                  </a:moveTo>
                  <a:lnTo>
                    <a:pt x="56167" y="28308"/>
                  </a:lnTo>
                  <a:lnTo>
                    <a:pt x="61224" y="23252"/>
                  </a:lnTo>
                  <a:lnTo>
                    <a:pt x="63706" y="15125"/>
                  </a:lnTo>
                  <a:lnTo>
                    <a:pt x="65576" y="634"/>
                  </a:lnTo>
                  <a:lnTo>
                    <a:pt x="62818" y="133"/>
                  </a:lnTo>
                  <a:lnTo>
                    <a:pt x="60601" y="0"/>
                  </a:lnTo>
                  <a:lnTo>
                    <a:pt x="55316" y="2674"/>
                  </a:lnTo>
                  <a:lnTo>
                    <a:pt x="29503" y="21863"/>
                  </a:lnTo>
                  <a:lnTo>
                    <a:pt x="6481" y="58543"/>
                  </a:lnTo>
                  <a:lnTo>
                    <a:pt x="0" y="99671"/>
                  </a:lnTo>
                  <a:lnTo>
                    <a:pt x="2276" y="110472"/>
                  </a:lnTo>
                  <a:lnTo>
                    <a:pt x="12361" y="131086"/>
                  </a:lnTo>
                  <a:lnTo>
                    <a:pt x="23997" y="140309"/>
                  </a:lnTo>
                  <a:lnTo>
                    <a:pt x="38694" y="146878"/>
                  </a:lnTo>
                  <a:lnTo>
                    <a:pt x="71832" y="151440"/>
                  </a:lnTo>
                  <a:lnTo>
                    <a:pt x="81826" y="149003"/>
                  </a:lnTo>
                  <a:lnTo>
                    <a:pt x="101740" y="134781"/>
                  </a:lnTo>
                  <a:lnTo>
                    <a:pt x="102880" y="131016"/>
                  </a:lnTo>
                  <a:lnTo>
                    <a:pt x="103739" y="115794"/>
                  </a:lnTo>
                  <a:lnTo>
                    <a:pt x="97236" y="106776"/>
                  </a:lnTo>
                  <a:lnTo>
                    <a:pt x="95586" y="100930"/>
                  </a:lnTo>
                  <a:lnTo>
                    <a:pt x="94088" y="98947"/>
                  </a:lnTo>
                  <a:lnTo>
                    <a:pt x="89601" y="96745"/>
                  </a:lnTo>
                  <a:lnTo>
                    <a:pt x="44128" y="86371"/>
                  </a:lnTo>
                  <a:lnTo>
                    <a:pt x="18245" y="85461"/>
                  </a:lnTo>
                  <a:lnTo>
                    <a:pt x="18120" y="90515"/>
                  </a:lnTo>
                  <a:lnTo>
                    <a:pt x="19161" y="90946"/>
                  </a:lnTo>
                  <a:lnTo>
                    <a:pt x="27592" y="854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1215">
              <a:extLst>
                <a:ext uri="{FF2B5EF4-FFF2-40B4-BE49-F238E27FC236}">
                  <a16:creationId xmlns:a16="http://schemas.microsoft.com/office/drawing/2014/main" id="{E65CADBC-95DE-F9E6-1F08-18FBA15B5B19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990600" y="57150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19050"/>
                  </a:moveTo>
                  <a:lnTo>
                    <a:pt x="9525" y="19050"/>
                  </a:lnTo>
                  <a:lnTo>
                    <a:pt x="4468" y="1399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1216">
              <a:extLst>
                <a:ext uri="{FF2B5EF4-FFF2-40B4-BE49-F238E27FC236}">
                  <a16:creationId xmlns:a16="http://schemas.microsoft.com/office/drawing/2014/main" id="{24200572-533F-CB6C-4141-800AB1682505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028868" y="5583140"/>
              <a:ext cx="104608" cy="169961"/>
            </a:xfrm>
            <a:custGeom>
              <a:avLst/>
              <a:gdLst/>
              <a:ahLst/>
              <a:cxnLst/>
              <a:rect l="0" t="0" r="0" b="0"/>
              <a:pathLst>
                <a:path w="104608" h="169961">
                  <a:moveTo>
                    <a:pt x="104607" y="93760"/>
                  </a:moveTo>
                  <a:lnTo>
                    <a:pt x="104607" y="93760"/>
                  </a:lnTo>
                  <a:lnTo>
                    <a:pt x="104607" y="80503"/>
                  </a:lnTo>
                  <a:lnTo>
                    <a:pt x="101785" y="74462"/>
                  </a:lnTo>
                  <a:lnTo>
                    <a:pt x="99550" y="71370"/>
                  </a:lnTo>
                  <a:lnTo>
                    <a:pt x="94246" y="67934"/>
                  </a:lnTo>
                  <a:lnTo>
                    <a:pt x="91349" y="67017"/>
                  </a:lnTo>
                  <a:lnTo>
                    <a:pt x="85309" y="60355"/>
                  </a:lnTo>
                  <a:lnTo>
                    <a:pt x="69308" y="37022"/>
                  </a:lnTo>
                  <a:lnTo>
                    <a:pt x="66694" y="30443"/>
                  </a:lnTo>
                  <a:lnTo>
                    <a:pt x="53413" y="14409"/>
                  </a:lnTo>
                  <a:lnTo>
                    <a:pt x="44460" y="10869"/>
                  </a:lnTo>
                  <a:lnTo>
                    <a:pt x="34483" y="8236"/>
                  </a:lnTo>
                  <a:lnTo>
                    <a:pt x="19455" y="744"/>
                  </a:lnTo>
                  <a:lnTo>
                    <a:pt x="16089" y="0"/>
                  </a:lnTo>
                  <a:lnTo>
                    <a:pt x="12787" y="561"/>
                  </a:lnTo>
                  <a:lnTo>
                    <a:pt x="6295" y="4008"/>
                  </a:lnTo>
                  <a:lnTo>
                    <a:pt x="4141" y="6409"/>
                  </a:lnTo>
                  <a:lnTo>
                    <a:pt x="1747" y="11898"/>
                  </a:lnTo>
                  <a:lnTo>
                    <a:pt x="0" y="35377"/>
                  </a:lnTo>
                  <a:lnTo>
                    <a:pt x="2729" y="44176"/>
                  </a:lnTo>
                  <a:lnTo>
                    <a:pt x="13104" y="58447"/>
                  </a:lnTo>
                  <a:lnTo>
                    <a:pt x="24780" y="62191"/>
                  </a:lnTo>
                  <a:lnTo>
                    <a:pt x="38437" y="62796"/>
                  </a:lnTo>
                  <a:lnTo>
                    <a:pt x="48034" y="59538"/>
                  </a:lnTo>
                  <a:lnTo>
                    <a:pt x="69454" y="42743"/>
                  </a:lnTo>
                  <a:lnTo>
                    <a:pt x="73108" y="36513"/>
                  </a:lnTo>
                  <a:lnTo>
                    <a:pt x="75981" y="18116"/>
                  </a:lnTo>
                  <a:lnTo>
                    <a:pt x="76017" y="22781"/>
                  </a:lnTo>
                  <a:lnTo>
                    <a:pt x="83569" y="52885"/>
                  </a:lnTo>
                  <a:lnTo>
                    <a:pt x="85295" y="95315"/>
                  </a:lnTo>
                  <a:lnTo>
                    <a:pt x="88327" y="124838"/>
                  </a:lnTo>
                  <a:lnTo>
                    <a:pt x="95081" y="160421"/>
                  </a:lnTo>
                  <a:lnTo>
                    <a:pt x="95082" y="1699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5" name="SMARTInkShape-1217">
            <a:extLst>
              <a:ext uri="{FF2B5EF4-FFF2-40B4-BE49-F238E27FC236}">
                <a16:creationId xmlns:a16="http://schemas.microsoft.com/office/drawing/2014/main" id="{AC6206FA-6785-C511-1B61-DFF4BDF0938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038225" y="5381630"/>
            <a:ext cx="228601" cy="114296"/>
          </a:xfrm>
          <a:custGeom>
            <a:avLst/>
            <a:gdLst/>
            <a:ahLst/>
            <a:cxnLst/>
            <a:rect l="0" t="0" r="0" b="0"/>
            <a:pathLst>
              <a:path w="228601" h="114296">
                <a:moveTo>
                  <a:pt x="228600" y="19045"/>
                </a:moveTo>
                <a:lnTo>
                  <a:pt x="228600" y="19045"/>
                </a:lnTo>
                <a:lnTo>
                  <a:pt x="228600" y="13989"/>
                </a:lnTo>
                <a:lnTo>
                  <a:pt x="227542" y="12500"/>
                </a:lnTo>
                <a:lnTo>
                  <a:pt x="225778" y="11506"/>
                </a:lnTo>
                <a:lnTo>
                  <a:pt x="218899" y="9782"/>
                </a:lnTo>
                <a:lnTo>
                  <a:pt x="214411" y="9636"/>
                </a:lnTo>
                <a:lnTo>
                  <a:pt x="208888" y="6749"/>
                </a:lnTo>
                <a:lnTo>
                  <a:pt x="202906" y="2996"/>
                </a:lnTo>
                <a:lnTo>
                  <a:pt x="190442" y="588"/>
                </a:lnTo>
                <a:lnTo>
                  <a:pt x="143463" y="0"/>
                </a:lnTo>
                <a:lnTo>
                  <a:pt x="134670" y="1055"/>
                </a:lnTo>
                <a:lnTo>
                  <a:pt x="99226" y="13253"/>
                </a:lnTo>
                <a:lnTo>
                  <a:pt x="52194" y="39994"/>
                </a:lnTo>
                <a:lnTo>
                  <a:pt x="32163" y="55474"/>
                </a:lnTo>
                <a:lnTo>
                  <a:pt x="24878" y="64516"/>
                </a:lnTo>
                <a:lnTo>
                  <a:pt x="17955" y="75557"/>
                </a:lnTo>
                <a:lnTo>
                  <a:pt x="13271" y="82261"/>
                </a:lnTo>
                <a:lnTo>
                  <a:pt x="7443" y="95189"/>
                </a:lnTo>
                <a:lnTo>
                  <a:pt x="436" y="104210"/>
                </a:lnTo>
                <a:lnTo>
                  <a:pt x="5185" y="109661"/>
                </a:lnTo>
                <a:lnTo>
                  <a:pt x="6632" y="110147"/>
                </a:lnTo>
                <a:lnTo>
                  <a:pt x="7596" y="109413"/>
                </a:lnTo>
                <a:lnTo>
                  <a:pt x="9412" y="105042"/>
                </a:lnTo>
                <a:lnTo>
                  <a:pt x="18655" y="95645"/>
                </a:lnTo>
                <a:lnTo>
                  <a:pt x="28565" y="95245"/>
                </a:lnTo>
                <a:lnTo>
                  <a:pt x="28574" y="87044"/>
                </a:lnTo>
                <a:lnTo>
                  <a:pt x="23518" y="91169"/>
                </a:lnTo>
                <a:lnTo>
                  <a:pt x="22029" y="91469"/>
                </a:lnTo>
                <a:lnTo>
                  <a:pt x="21036" y="90611"/>
                </a:lnTo>
                <a:lnTo>
                  <a:pt x="19442" y="86686"/>
                </a:lnTo>
                <a:lnTo>
                  <a:pt x="19167" y="80949"/>
                </a:lnTo>
                <a:lnTo>
                  <a:pt x="16280" y="75486"/>
                </a:lnTo>
                <a:lnTo>
                  <a:pt x="11469" y="67413"/>
                </a:lnTo>
                <a:lnTo>
                  <a:pt x="1719" y="37526"/>
                </a:lnTo>
                <a:lnTo>
                  <a:pt x="0" y="9535"/>
                </a:lnTo>
                <a:lnTo>
                  <a:pt x="7539" y="27422"/>
                </a:lnTo>
                <a:lnTo>
                  <a:pt x="10560" y="71086"/>
                </a:lnTo>
                <a:lnTo>
                  <a:pt x="18460" y="104006"/>
                </a:lnTo>
                <a:lnTo>
                  <a:pt x="19050" y="114294"/>
                </a:lnTo>
                <a:lnTo>
                  <a:pt x="29163" y="114295"/>
                </a:lnTo>
                <a:lnTo>
                  <a:pt x="36950" y="111473"/>
                </a:lnTo>
                <a:lnTo>
                  <a:pt x="73515" y="91905"/>
                </a:lnTo>
                <a:lnTo>
                  <a:pt x="102017" y="83712"/>
                </a:lnTo>
                <a:lnTo>
                  <a:pt x="114281" y="76206"/>
                </a:lnTo>
                <a:lnTo>
                  <a:pt x="123825" y="7619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1711</TotalTime>
  <Words>117</Words>
  <Application>Microsoft Office PowerPoint</Application>
  <PresentationFormat>On-screen Show (4:3)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Section 8.4</vt:lpstr>
      <vt:lpstr>Standardizing a Normal Random Variable </vt:lpstr>
      <vt:lpstr>Example 8.4.4</vt:lpstr>
      <vt:lpstr>Finding Values of a Normally Distributed Random Variable</vt:lpstr>
      <vt:lpstr>Example 8.4.5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Discovering Statistics and Data 3e</dc:title>
  <dc:creator>Hawkes Learning</dc:creator>
  <cp:lastModifiedBy>Jayjit</cp:lastModifiedBy>
  <cp:revision>263</cp:revision>
  <dcterms:created xsi:type="dcterms:W3CDTF">2013-04-26T14:43:13Z</dcterms:created>
  <dcterms:modified xsi:type="dcterms:W3CDTF">2024-02-07T15:22:17Z</dcterms:modified>
</cp:coreProperties>
</file>