
<file path=[Content_Types].xml><?xml version="1.0" encoding="utf-8"?>
<Types xmlns="http://schemas.openxmlformats.org/package/2006/content-types">
  <Default Extension="fntdata" ContentType="application/x-fontdata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87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0000"/>
    <a:srgbClr val="0000FF"/>
    <a:srgbClr val="2D7D9F"/>
    <a:srgbClr val="366092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>
      <p:cViewPr varScale="1">
        <p:scale>
          <a:sx n="86" d="100"/>
          <a:sy n="86" d="100"/>
        </p:scale>
        <p:origin x="84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45683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4.6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Proportions and Percentages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A8620-91C4-42A9-AE8E-C7008B99F6F0}"/>
              </a:ext>
            </a:extLst>
          </p:cNvPr>
          <p:cNvSpPr txBox="1"/>
          <p:nvPr/>
        </p:nvSpPr>
        <p:spPr>
          <a:xfrm>
            <a:off x="457200" y="1143000"/>
            <a:ext cx="8229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Measures the fraction of a group that possesses some characteristic. </a:t>
            </a:r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36755CD9-4ECE-4E4F-8763-1A1D3F9E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57400"/>
            <a:ext cx="4572000" cy="3429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96BEA1E-2E95-4841-A8F4-A90EAE47DFB5}"/>
              </a:ext>
            </a:extLst>
          </p:cNvPr>
          <p:cNvSpPr txBox="1"/>
          <p:nvPr/>
        </p:nvSpPr>
        <p:spPr>
          <a:xfrm>
            <a:off x="228600" y="5619690"/>
            <a:ext cx="8610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businessinsider.com/the-most-common-college-major-on-wall-street-2015-11#an-overall-look-at-a-handful-of-majors-across-all-levels-shows-a-similar-result-51-of-total-wall-street-respondents-are-accounting-business-and-finance-majors-followed-by-economics-and-then-engineering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your statistics class is composed of 48 students of which 4 are left-handed. What proportion of the class is left-handed?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53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Section 4.6</vt:lpstr>
      <vt:lpstr>Proportion </vt:lpstr>
      <vt:lpstr>Example 4.6.1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 Roy</cp:lastModifiedBy>
  <cp:revision>135</cp:revision>
  <dcterms:created xsi:type="dcterms:W3CDTF">2013-04-26T14:43:13Z</dcterms:created>
  <dcterms:modified xsi:type="dcterms:W3CDTF">2022-01-18T06:39:41Z</dcterms:modified>
</cp:coreProperties>
</file>