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9" r:id="rId3"/>
    <p:sldId id="317" r:id="rId4"/>
    <p:sldId id="292" r:id="rId5"/>
    <p:sldId id="301" r:id="rId6"/>
    <p:sldId id="306" r:id="rId7"/>
    <p:sldId id="31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3" clrIdx="0">
    <p:extLst>
      <p:ext uri="{19B8F6BF-5375-455C-9EA6-DF929625EA0E}">
        <p15:presenceInfo xmlns:p15="http://schemas.microsoft.com/office/powerpoint/2012/main" userId="Rebecca Lebe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85"/>
    <a:srgbClr val="000000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20.xml"/><Relationship Id="rId21" Type="http://schemas.openxmlformats.org/officeDocument/2006/relationships/tags" Target="../tags/tag115.xml"/><Relationship Id="rId42" Type="http://schemas.openxmlformats.org/officeDocument/2006/relationships/tags" Target="../tags/tag136.xml"/><Relationship Id="rId47" Type="http://schemas.openxmlformats.org/officeDocument/2006/relationships/tags" Target="../tags/tag141.xml"/><Relationship Id="rId63" Type="http://schemas.openxmlformats.org/officeDocument/2006/relationships/tags" Target="../tags/tag157.xml"/><Relationship Id="rId68" Type="http://schemas.openxmlformats.org/officeDocument/2006/relationships/tags" Target="../tags/tag162.xml"/><Relationship Id="rId84" Type="http://schemas.openxmlformats.org/officeDocument/2006/relationships/tags" Target="../tags/tag178.xml"/><Relationship Id="rId89" Type="http://schemas.openxmlformats.org/officeDocument/2006/relationships/tags" Target="../tags/tag183.xml"/><Relationship Id="rId16" Type="http://schemas.openxmlformats.org/officeDocument/2006/relationships/tags" Target="../tags/tag110.xml"/><Relationship Id="rId11" Type="http://schemas.openxmlformats.org/officeDocument/2006/relationships/tags" Target="../tags/tag105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53" Type="http://schemas.openxmlformats.org/officeDocument/2006/relationships/tags" Target="../tags/tag147.xml"/><Relationship Id="rId58" Type="http://schemas.openxmlformats.org/officeDocument/2006/relationships/tags" Target="../tags/tag152.xml"/><Relationship Id="rId74" Type="http://schemas.openxmlformats.org/officeDocument/2006/relationships/tags" Target="../tags/tag168.xml"/><Relationship Id="rId79" Type="http://schemas.openxmlformats.org/officeDocument/2006/relationships/tags" Target="../tags/tag173.xml"/><Relationship Id="rId102" Type="http://schemas.openxmlformats.org/officeDocument/2006/relationships/tags" Target="../tags/tag196.xml"/><Relationship Id="rId5" Type="http://schemas.openxmlformats.org/officeDocument/2006/relationships/tags" Target="../tags/tag99.xml"/><Relationship Id="rId90" Type="http://schemas.openxmlformats.org/officeDocument/2006/relationships/tags" Target="../tags/tag184.xml"/><Relationship Id="rId95" Type="http://schemas.openxmlformats.org/officeDocument/2006/relationships/tags" Target="../tags/tag189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43" Type="http://schemas.openxmlformats.org/officeDocument/2006/relationships/tags" Target="../tags/tag137.xml"/><Relationship Id="rId48" Type="http://schemas.openxmlformats.org/officeDocument/2006/relationships/tags" Target="../tags/tag142.xml"/><Relationship Id="rId64" Type="http://schemas.openxmlformats.org/officeDocument/2006/relationships/tags" Target="../tags/tag158.xml"/><Relationship Id="rId69" Type="http://schemas.openxmlformats.org/officeDocument/2006/relationships/tags" Target="../tags/tag163.xml"/><Relationship Id="rId80" Type="http://schemas.openxmlformats.org/officeDocument/2006/relationships/tags" Target="../tags/tag174.xml"/><Relationship Id="rId85" Type="http://schemas.openxmlformats.org/officeDocument/2006/relationships/tags" Target="../tags/tag179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59" Type="http://schemas.openxmlformats.org/officeDocument/2006/relationships/tags" Target="../tags/tag153.xml"/><Relationship Id="rId103" Type="http://schemas.openxmlformats.org/officeDocument/2006/relationships/tags" Target="../tags/tag197.xml"/><Relationship Id="rId20" Type="http://schemas.openxmlformats.org/officeDocument/2006/relationships/tags" Target="../tags/tag114.xml"/><Relationship Id="rId41" Type="http://schemas.openxmlformats.org/officeDocument/2006/relationships/tags" Target="../tags/tag135.xml"/><Relationship Id="rId54" Type="http://schemas.openxmlformats.org/officeDocument/2006/relationships/tags" Target="../tags/tag148.xml"/><Relationship Id="rId62" Type="http://schemas.openxmlformats.org/officeDocument/2006/relationships/tags" Target="../tags/tag156.xml"/><Relationship Id="rId70" Type="http://schemas.openxmlformats.org/officeDocument/2006/relationships/tags" Target="../tags/tag164.xml"/><Relationship Id="rId75" Type="http://schemas.openxmlformats.org/officeDocument/2006/relationships/tags" Target="../tags/tag169.xml"/><Relationship Id="rId83" Type="http://schemas.openxmlformats.org/officeDocument/2006/relationships/tags" Target="../tags/tag177.xml"/><Relationship Id="rId88" Type="http://schemas.openxmlformats.org/officeDocument/2006/relationships/tags" Target="../tags/tag182.xml"/><Relationship Id="rId91" Type="http://schemas.openxmlformats.org/officeDocument/2006/relationships/tags" Target="../tags/tag185.xml"/><Relationship Id="rId96" Type="http://schemas.openxmlformats.org/officeDocument/2006/relationships/tags" Target="../tags/tag190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tags" Target="../tags/tag143.xml"/><Relationship Id="rId57" Type="http://schemas.openxmlformats.org/officeDocument/2006/relationships/tags" Target="../tags/tag151.xml"/><Relationship Id="rId106" Type="http://schemas.openxmlformats.org/officeDocument/2006/relationships/image" Target="../media/image3.png"/><Relationship Id="rId10" Type="http://schemas.openxmlformats.org/officeDocument/2006/relationships/tags" Target="../tags/tag104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tags" Target="../tags/tag146.xml"/><Relationship Id="rId60" Type="http://schemas.openxmlformats.org/officeDocument/2006/relationships/tags" Target="../tags/tag154.xml"/><Relationship Id="rId65" Type="http://schemas.openxmlformats.org/officeDocument/2006/relationships/tags" Target="../tags/tag159.xml"/><Relationship Id="rId73" Type="http://schemas.openxmlformats.org/officeDocument/2006/relationships/tags" Target="../tags/tag167.xml"/><Relationship Id="rId78" Type="http://schemas.openxmlformats.org/officeDocument/2006/relationships/tags" Target="../tags/tag172.xml"/><Relationship Id="rId81" Type="http://schemas.openxmlformats.org/officeDocument/2006/relationships/tags" Target="../tags/tag175.xml"/><Relationship Id="rId86" Type="http://schemas.openxmlformats.org/officeDocument/2006/relationships/tags" Target="../tags/tag180.xml"/><Relationship Id="rId94" Type="http://schemas.openxmlformats.org/officeDocument/2006/relationships/tags" Target="../tags/tag188.xml"/><Relationship Id="rId99" Type="http://schemas.openxmlformats.org/officeDocument/2006/relationships/tags" Target="../tags/tag193.xml"/><Relationship Id="rId101" Type="http://schemas.openxmlformats.org/officeDocument/2006/relationships/tags" Target="../tags/tag195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9" Type="http://schemas.openxmlformats.org/officeDocument/2006/relationships/tags" Target="../tags/tag133.xml"/><Relationship Id="rId34" Type="http://schemas.openxmlformats.org/officeDocument/2006/relationships/tags" Target="../tags/tag128.xml"/><Relationship Id="rId50" Type="http://schemas.openxmlformats.org/officeDocument/2006/relationships/tags" Target="../tags/tag144.xml"/><Relationship Id="rId55" Type="http://schemas.openxmlformats.org/officeDocument/2006/relationships/tags" Target="../tags/tag149.xml"/><Relationship Id="rId76" Type="http://schemas.openxmlformats.org/officeDocument/2006/relationships/tags" Target="../tags/tag170.xml"/><Relationship Id="rId97" Type="http://schemas.openxmlformats.org/officeDocument/2006/relationships/tags" Target="../tags/tag191.xml"/><Relationship Id="rId104" Type="http://schemas.openxmlformats.org/officeDocument/2006/relationships/tags" Target="../tags/tag198.xml"/><Relationship Id="rId7" Type="http://schemas.openxmlformats.org/officeDocument/2006/relationships/tags" Target="../tags/tag101.xml"/><Relationship Id="rId71" Type="http://schemas.openxmlformats.org/officeDocument/2006/relationships/tags" Target="../tags/tag165.xml"/><Relationship Id="rId92" Type="http://schemas.openxmlformats.org/officeDocument/2006/relationships/tags" Target="../tags/tag186.xml"/><Relationship Id="rId2" Type="http://schemas.openxmlformats.org/officeDocument/2006/relationships/tags" Target="../tags/tag96.xml"/><Relationship Id="rId29" Type="http://schemas.openxmlformats.org/officeDocument/2006/relationships/tags" Target="../tags/tag123.xml"/><Relationship Id="rId24" Type="http://schemas.openxmlformats.org/officeDocument/2006/relationships/tags" Target="../tags/tag118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66" Type="http://schemas.openxmlformats.org/officeDocument/2006/relationships/tags" Target="../tags/tag160.xml"/><Relationship Id="rId87" Type="http://schemas.openxmlformats.org/officeDocument/2006/relationships/tags" Target="../tags/tag181.xml"/><Relationship Id="rId61" Type="http://schemas.openxmlformats.org/officeDocument/2006/relationships/tags" Target="../tags/tag155.xml"/><Relationship Id="rId82" Type="http://schemas.openxmlformats.org/officeDocument/2006/relationships/tags" Target="../tags/tag176.xml"/><Relationship Id="rId19" Type="http://schemas.openxmlformats.org/officeDocument/2006/relationships/tags" Target="../tags/tag113.xml"/><Relationship Id="rId14" Type="http://schemas.openxmlformats.org/officeDocument/2006/relationships/tags" Target="../tags/tag108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56" Type="http://schemas.openxmlformats.org/officeDocument/2006/relationships/tags" Target="../tags/tag150.xml"/><Relationship Id="rId77" Type="http://schemas.openxmlformats.org/officeDocument/2006/relationships/tags" Target="../tags/tag171.xml"/><Relationship Id="rId100" Type="http://schemas.openxmlformats.org/officeDocument/2006/relationships/tags" Target="../tags/tag194.xml"/><Relationship Id="rId105" Type="http://schemas.openxmlformats.org/officeDocument/2006/relationships/slideLayout" Target="../slideLayouts/slideLayout2.xml"/><Relationship Id="rId8" Type="http://schemas.openxmlformats.org/officeDocument/2006/relationships/tags" Target="../tags/tag102.xml"/><Relationship Id="rId51" Type="http://schemas.openxmlformats.org/officeDocument/2006/relationships/tags" Target="../tags/tag145.xml"/><Relationship Id="rId72" Type="http://schemas.openxmlformats.org/officeDocument/2006/relationships/tags" Target="../tags/tag166.xml"/><Relationship Id="rId93" Type="http://schemas.openxmlformats.org/officeDocument/2006/relationships/tags" Target="../tags/tag187.xml"/><Relationship Id="rId98" Type="http://schemas.openxmlformats.org/officeDocument/2006/relationships/tags" Target="../tags/tag192.xml"/><Relationship Id="rId3" Type="http://schemas.openxmlformats.org/officeDocument/2006/relationships/tags" Target="../tags/tag97.xml"/><Relationship Id="rId25" Type="http://schemas.openxmlformats.org/officeDocument/2006/relationships/tags" Target="../tags/tag119.xml"/><Relationship Id="rId46" Type="http://schemas.openxmlformats.org/officeDocument/2006/relationships/tags" Target="../tags/tag140.xml"/><Relationship Id="rId67" Type="http://schemas.openxmlformats.org/officeDocument/2006/relationships/tags" Target="../tags/tag16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24.xml"/><Relationship Id="rId21" Type="http://schemas.openxmlformats.org/officeDocument/2006/relationships/tags" Target="../tags/tag219.xml"/><Relationship Id="rId42" Type="http://schemas.openxmlformats.org/officeDocument/2006/relationships/tags" Target="../tags/tag240.xml"/><Relationship Id="rId47" Type="http://schemas.openxmlformats.org/officeDocument/2006/relationships/tags" Target="../tags/tag245.xml"/><Relationship Id="rId63" Type="http://schemas.openxmlformats.org/officeDocument/2006/relationships/tags" Target="../tags/tag261.xml"/><Relationship Id="rId68" Type="http://schemas.openxmlformats.org/officeDocument/2006/relationships/tags" Target="../tags/tag266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38.xml"/><Relationship Id="rId45" Type="http://schemas.openxmlformats.org/officeDocument/2006/relationships/tags" Target="../tags/tag243.xml"/><Relationship Id="rId53" Type="http://schemas.openxmlformats.org/officeDocument/2006/relationships/tags" Target="../tags/tag251.xml"/><Relationship Id="rId58" Type="http://schemas.openxmlformats.org/officeDocument/2006/relationships/tags" Target="../tags/tag256.xml"/><Relationship Id="rId66" Type="http://schemas.openxmlformats.org/officeDocument/2006/relationships/tags" Target="../tags/tag264.xml"/><Relationship Id="rId5" Type="http://schemas.openxmlformats.org/officeDocument/2006/relationships/tags" Target="../tags/tag203.xml"/><Relationship Id="rId61" Type="http://schemas.openxmlformats.org/officeDocument/2006/relationships/tags" Target="../tags/tag259.xml"/><Relationship Id="rId19" Type="http://schemas.openxmlformats.org/officeDocument/2006/relationships/tags" Target="../tags/tag21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43" Type="http://schemas.openxmlformats.org/officeDocument/2006/relationships/tags" Target="../tags/tag241.xml"/><Relationship Id="rId48" Type="http://schemas.openxmlformats.org/officeDocument/2006/relationships/tags" Target="../tags/tag246.xml"/><Relationship Id="rId56" Type="http://schemas.openxmlformats.org/officeDocument/2006/relationships/tags" Target="../tags/tag254.xml"/><Relationship Id="rId64" Type="http://schemas.openxmlformats.org/officeDocument/2006/relationships/tags" Target="../tags/tag262.xml"/><Relationship Id="rId69" Type="http://schemas.openxmlformats.org/officeDocument/2006/relationships/tags" Target="../tags/tag267.xml"/><Relationship Id="rId8" Type="http://schemas.openxmlformats.org/officeDocument/2006/relationships/tags" Target="../tags/tag206.xml"/><Relationship Id="rId51" Type="http://schemas.openxmlformats.org/officeDocument/2006/relationships/tags" Target="../tags/tag249.xml"/><Relationship Id="rId72" Type="http://schemas.openxmlformats.org/officeDocument/2006/relationships/tags" Target="../tags/tag270.xml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tags" Target="../tags/tag244.xml"/><Relationship Id="rId59" Type="http://schemas.openxmlformats.org/officeDocument/2006/relationships/tags" Target="../tags/tag257.xml"/><Relationship Id="rId67" Type="http://schemas.openxmlformats.org/officeDocument/2006/relationships/tags" Target="../tags/tag265.xml"/><Relationship Id="rId20" Type="http://schemas.openxmlformats.org/officeDocument/2006/relationships/tags" Target="../tags/tag218.xml"/><Relationship Id="rId41" Type="http://schemas.openxmlformats.org/officeDocument/2006/relationships/tags" Target="../tags/tag239.xml"/><Relationship Id="rId54" Type="http://schemas.openxmlformats.org/officeDocument/2006/relationships/tags" Target="../tags/tag252.xml"/><Relationship Id="rId62" Type="http://schemas.openxmlformats.org/officeDocument/2006/relationships/tags" Target="../tags/tag260.xml"/><Relationship Id="rId70" Type="http://schemas.openxmlformats.org/officeDocument/2006/relationships/tags" Target="../tags/tag268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tags" Target="../tags/tag247.xml"/><Relationship Id="rId57" Type="http://schemas.openxmlformats.org/officeDocument/2006/relationships/tags" Target="../tags/tag255.xml"/><Relationship Id="rId10" Type="http://schemas.openxmlformats.org/officeDocument/2006/relationships/tags" Target="../tags/tag208.xml"/><Relationship Id="rId31" Type="http://schemas.openxmlformats.org/officeDocument/2006/relationships/tags" Target="../tags/tag229.xml"/><Relationship Id="rId44" Type="http://schemas.openxmlformats.org/officeDocument/2006/relationships/tags" Target="../tags/tag242.xml"/><Relationship Id="rId52" Type="http://schemas.openxmlformats.org/officeDocument/2006/relationships/tags" Target="../tags/tag250.xml"/><Relationship Id="rId60" Type="http://schemas.openxmlformats.org/officeDocument/2006/relationships/tags" Target="../tags/tag258.xml"/><Relationship Id="rId65" Type="http://schemas.openxmlformats.org/officeDocument/2006/relationships/tags" Target="../tags/tag263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39" Type="http://schemas.openxmlformats.org/officeDocument/2006/relationships/tags" Target="../tags/tag237.xml"/><Relationship Id="rId34" Type="http://schemas.openxmlformats.org/officeDocument/2006/relationships/tags" Target="../tags/tag232.xml"/><Relationship Id="rId50" Type="http://schemas.openxmlformats.org/officeDocument/2006/relationships/tags" Target="../tags/tag248.xml"/><Relationship Id="rId55" Type="http://schemas.openxmlformats.org/officeDocument/2006/relationships/tags" Target="../tags/tag253.xml"/><Relationship Id="rId7" Type="http://schemas.openxmlformats.org/officeDocument/2006/relationships/tags" Target="../tags/tag205.xml"/><Relationship Id="rId71" Type="http://schemas.openxmlformats.org/officeDocument/2006/relationships/tags" Target="../tags/tag26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96.xml"/><Relationship Id="rId117" Type="http://schemas.openxmlformats.org/officeDocument/2006/relationships/tags" Target="../tags/tag387.xml"/><Relationship Id="rId21" Type="http://schemas.openxmlformats.org/officeDocument/2006/relationships/tags" Target="../tags/tag291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63" Type="http://schemas.openxmlformats.org/officeDocument/2006/relationships/tags" Target="../tags/tag333.xml"/><Relationship Id="rId68" Type="http://schemas.openxmlformats.org/officeDocument/2006/relationships/tags" Target="../tags/tag338.xml"/><Relationship Id="rId84" Type="http://schemas.openxmlformats.org/officeDocument/2006/relationships/tags" Target="../tags/tag354.xml"/><Relationship Id="rId89" Type="http://schemas.openxmlformats.org/officeDocument/2006/relationships/tags" Target="../tags/tag359.xml"/><Relationship Id="rId112" Type="http://schemas.openxmlformats.org/officeDocument/2006/relationships/tags" Target="../tags/tag382.xml"/><Relationship Id="rId16" Type="http://schemas.openxmlformats.org/officeDocument/2006/relationships/tags" Target="../tags/tag286.xml"/><Relationship Id="rId107" Type="http://schemas.openxmlformats.org/officeDocument/2006/relationships/tags" Target="../tags/tag377.xml"/><Relationship Id="rId11" Type="http://schemas.openxmlformats.org/officeDocument/2006/relationships/tags" Target="../tags/tag281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53" Type="http://schemas.openxmlformats.org/officeDocument/2006/relationships/tags" Target="../tags/tag323.xml"/><Relationship Id="rId58" Type="http://schemas.openxmlformats.org/officeDocument/2006/relationships/tags" Target="../tags/tag328.xml"/><Relationship Id="rId74" Type="http://schemas.openxmlformats.org/officeDocument/2006/relationships/tags" Target="../tags/tag344.xml"/><Relationship Id="rId79" Type="http://schemas.openxmlformats.org/officeDocument/2006/relationships/tags" Target="../tags/tag349.xml"/><Relationship Id="rId102" Type="http://schemas.openxmlformats.org/officeDocument/2006/relationships/tags" Target="../tags/tag372.xml"/><Relationship Id="rId123" Type="http://schemas.openxmlformats.org/officeDocument/2006/relationships/tags" Target="../tags/tag393.xml"/><Relationship Id="rId5" Type="http://schemas.openxmlformats.org/officeDocument/2006/relationships/tags" Target="../tags/tag275.xml"/><Relationship Id="rId90" Type="http://schemas.openxmlformats.org/officeDocument/2006/relationships/tags" Target="../tags/tag360.xml"/><Relationship Id="rId95" Type="http://schemas.openxmlformats.org/officeDocument/2006/relationships/tags" Target="../tags/tag365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64" Type="http://schemas.openxmlformats.org/officeDocument/2006/relationships/tags" Target="../tags/tag334.xml"/><Relationship Id="rId69" Type="http://schemas.openxmlformats.org/officeDocument/2006/relationships/tags" Target="../tags/tag339.xml"/><Relationship Id="rId113" Type="http://schemas.openxmlformats.org/officeDocument/2006/relationships/tags" Target="../tags/tag383.xml"/><Relationship Id="rId118" Type="http://schemas.openxmlformats.org/officeDocument/2006/relationships/tags" Target="../tags/tag388.xml"/><Relationship Id="rId80" Type="http://schemas.openxmlformats.org/officeDocument/2006/relationships/tags" Target="../tags/tag350.xml"/><Relationship Id="rId85" Type="http://schemas.openxmlformats.org/officeDocument/2006/relationships/tags" Target="../tags/tag355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59" Type="http://schemas.openxmlformats.org/officeDocument/2006/relationships/tags" Target="../tags/tag329.xml"/><Relationship Id="rId103" Type="http://schemas.openxmlformats.org/officeDocument/2006/relationships/tags" Target="../tags/tag373.xml"/><Relationship Id="rId108" Type="http://schemas.openxmlformats.org/officeDocument/2006/relationships/tags" Target="../tags/tag378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324.xml"/><Relationship Id="rId70" Type="http://schemas.openxmlformats.org/officeDocument/2006/relationships/tags" Target="../tags/tag340.xml"/><Relationship Id="rId75" Type="http://schemas.openxmlformats.org/officeDocument/2006/relationships/tags" Target="../tags/tag345.xml"/><Relationship Id="rId91" Type="http://schemas.openxmlformats.org/officeDocument/2006/relationships/tags" Target="../tags/tag361.xml"/><Relationship Id="rId96" Type="http://schemas.openxmlformats.org/officeDocument/2006/relationships/tags" Target="../tags/tag366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49" Type="http://schemas.openxmlformats.org/officeDocument/2006/relationships/tags" Target="../tags/tag319.xml"/><Relationship Id="rId114" Type="http://schemas.openxmlformats.org/officeDocument/2006/relationships/tags" Target="../tags/tag384.xml"/><Relationship Id="rId119" Type="http://schemas.openxmlformats.org/officeDocument/2006/relationships/tags" Target="../tags/tag389.xml"/><Relationship Id="rId44" Type="http://schemas.openxmlformats.org/officeDocument/2006/relationships/tags" Target="../tags/tag314.xml"/><Relationship Id="rId60" Type="http://schemas.openxmlformats.org/officeDocument/2006/relationships/tags" Target="../tags/tag330.xml"/><Relationship Id="rId65" Type="http://schemas.openxmlformats.org/officeDocument/2006/relationships/tags" Target="../tags/tag335.xml"/><Relationship Id="rId81" Type="http://schemas.openxmlformats.org/officeDocument/2006/relationships/tags" Target="../tags/tag351.xml"/><Relationship Id="rId86" Type="http://schemas.openxmlformats.org/officeDocument/2006/relationships/tags" Target="../tags/tag356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39" Type="http://schemas.openxmlformats.org/officeDocument/2006/relationships/tags" Target="../tags/tag309.xml"/><Relationship Id="rId109" Type="http://schemas.openxmlformats.org/officeDocument/2006/relationships/tags" Target="../tags/tag379.xml"/><Relationship Id="rId34" Type="http://schemas.openxmlformats.org/officeDocument/2006/relationships/tags" Target="../tags/tag304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76" Type="http://schemas.openxmlformats.org/officeDocument/2006/relationships/tags" Target="../tags/tag346.xml"/><Relationship Id="rId97" Type="http://schemas.openxmlformats.org/officeDocument/2006/relationships/tags" Target="../tags/tag367.xml"/><Relationship Id="rId104" Type="http://schemas.openxmlformats.org/officeDocument/2006/relationships/tags" Target="../tags/tag374.xml"/><Relationship Id="rId120" Type="http://schemas.openxmlformats.org/officeDocument/2006/relationships/tags" Target="../tags/tag390.xml"/><Relationship Id="rId7" Type="http://schemas.openxmlformats.org/officeDocument/2006/relationships/tags" Target="../tags/tag277.xml"/><Relationship Id="rId71" Type="http://schemas.openxmlformats.org/officeDocument/2006/relationships/tags" Target="../tags/tag341.xml"/><Relationship Id="rId92" Type="http://schemas.openxmlformats.org/officeDocument/2006/relationships/tags" Target="../tags/tag362.xml"/><Relationship Id="rId2" Type="http://schemas.openxmlformats.org/officeDocument/2006/relationships/tags" Target="../tags/tag272.xml"/><Relationship Id="rId29" Type="http://schemas.openxmlformats.org/officeDocument/2006/relationships/tags" Target="../tags/tag299.xml"/><Relationship Id="rId24" Type="http://schemas.openxmlformats.org/officeDocument/2006/relationships/tags" Target="../tags/tag294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66" Type="http://schemas.openxmlformats.org/officeDocument/2006/relationships/tags" Target="../tags/tag336.xml"/><Relationship Id="rId87" Type="http://schemas.openxmlformats.org/officeDocument/2006/relationships/tags" Target="../tags/tag357.xml"/><Relationship Id="rId110" Type="http://schemas.openxmlformats.org/officeDocument/2006/relationships/tags" Target="../tags/tag380.xml"/><Relationship Id="rId115" Type="http://schemas.openxmlformats.org/officeDocument/2006/relationships/tags" Target="../tags/tag385.xml"/><Relationship Id="rId61" Type="http://schemas.openxmlformats.org/officeDocument/2006/relationships/tags" Target="../tags/tag331.xml"/><Relationship Id="rId82" Type="http://schemas.openxmlformats.org/officeDocument/2006/relationships/tags" Target="../tags/tag352.xml"/><Relationship Id="rId19" Type="http://schemas.openxmlformats.org/officeDocument/2006/relationships/tags" Target="../tags/tag289.xml"/><Relationship Id="rId14" Type="http://schemas.openxmlformats.org/officeDocument/2006/relationships/tags" Target="../tags/tag284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56" Type="http://schemas.openxmlformats.org/officeDocument/2006/relationships/tags" Target="../tags/tag326.xml"/><Relationship Id="rId77" Type="http://schemas.openxmlformats.org/officeDocument/2006/relationships/tags" Target="../tags/tag347.xml"/><Relationship Id="rId100" Type="http://schemas.openxmlformats.org/officeDocument/2006/relationships/tags" Target="../tags/tag370.xml"/><Relationship Id="rId105" Type="http://schemas.openxmlformats.org/officeDocument/2006/relationships/tags" Target="../tags/tag375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72" Type="http://schemas.openxmlformats.org/officeDocument/2006/relationships/tags" Target="../tags/tag342.xml"/><Relationship Id="rId93" Type="http://schemas.openxmlformats.org/officeDocument/2006/relationships/tags" Target="../tags/tag363.xml"/><Relationship Id="rId98" Type="http://schemas.openxmlformats.org/officeDocument/2006/relationships/tags" Target="../tags/tag368.xml"/><Relationship Id="rId121" Type="http://schemas.openxmlformats.org/officeDocument/2006/relationships/tags" Target="../tags/tag391.xml"/><Relationship Id="rId3" Type="http://schemas.openxmlformats.org/officeDocument/2006/relationships/tags" Target="../tags/tag273.xml"/><Relationship Id="rId25" Type="http://schemas.openxmlformats.org/officeDocument/2006/relationships/tags" Target="../tags/tag295.xml"/><Relationship Id="rId46" Type="http://schemas.openxmlformats.org/officeDocument/2006/relationships/tags" Target="../tags/tag316.xml"/><Relationship Id="rId67" Type="http://schemas.openxmlformats.org/officeDocument/2006/relationships/tags" Target="../tags/tag337.xml"/><Relationship Id="rId116" Type="http://schemas.openxmlformats.org/officeDocument/2006/relationships/tags" Target="../tags/tag386.xml"/><Relationship Id="rId20" Type="http://schemas.openxmlformats.org/officeDocument/2006/relationships/tags" Target="../tags/tag290.xml"/><Relationship Id="rId41" Type="http://schemas.openxmlformats.org/officeDocument/2006/relationships/tags" Target="../tags/tag311.xml"/><Relationship Id="rId62" Type="http://schemas.openxmlformats.org/officeDocument/2006/relationships/tags" Target="../tags/tag332.xml"/><Relationship Id="rId83" Type="http://schemas.openxmlformats.org/officeDocument/2006/relationships/tags" Target="../tags/tag353.xml"/><Relationship Id="rId88" Type="http://schemas.openxmlformats.org/officeDocument/2006/relationships/tags" Target="../tags/tag358.xml"/><Relationship Id="rId111" Type="http://schemas.openxmlformats.org/officeDocument/2006/relationships/tags" Target="../tags/tag381.xml"/><Relationship Id="rId15" Type="http://schemas.openxmlformats.org/officeDocument/2006/relationships/tags" Target="../tags/tag285.xml"/><Relationship Id="rId36" Type="http://schemas.openxmlformats.org/officeDocument/2006/relationships/tags" Target="../tags/tag306.xml"/><Relationship Id="rId57" Type="http://schemas.openxmlformats.org/officeDocument/2006/relationships/tags" Target="../tags/tag327.xml"/><Relationship Id="rId106" Type="http://schemas.openxmlformats.org/officeDocument/2006/relationships/tags" Target="../tags/tag376.xml"/><Relationship Id="rId10" Type="http://schemas.openxmlformats.org/officeDocument/2006/relationships/tags" Target="../tags/tag280.xml"/><Relationship Id="rId31" Type="http://schemas.openxmlformats.org/officeDocument/2006/relationships/tags" Target="../tags/tag301.xml"/><Relationship Id="rId52" Type="http://schemas.openxmlformats.org/officeDocument/2006/relationships/tags" Target="../tags/tag322.xml"/><Relationship Id="rId73" Type="http://schemas.openxmlformats.org/officeDocument/2006/relationships/tags" Target="../tags/tag343.xml"/><Relationship Id="rId78" Type="http://schemas.openxmlformats.org/officeDocument/2006/relationships/tags" Target="../tags/tag348.xml"/><Relationship Id="rId94" Type="http://schemas.openxmlformats.org/officeDocument/2006/relationships/tags" Target="../tags/tag364.xml"/><Relationship Id="rId99" Type="http://schemas.openxmlformats.org/officeDocument/2006/relationships/tags" Target="../tags/tag369.xml"/><Relationship Id="rId101" Type="http://schemas.openxmlformats.org/officeDocument/2006/relationships/tags" Target="../tags/tag371.xml"/><Relationship Id="rId122" Type="http://schemas.openxmlformats.org/officeDocument/2006/relationships/tags" Target="../tags/tag39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510.xml"/><Relationship Id="rId21" Type="http://schemas.openxmlformats.org/officeDocument/2006/relationships/tags" Target="../tags/tag414.xml"/><Relationship Id="rId42" Type="http://schemas.openxmlformats.org/officeDocument/2006/relationships/tags" Target="../tags/tag435.xml"/><Relationship Id="rId63" Type="http://schemas.openxmlformats.org/officeDocument/2006/relationships/tags" Target="../tags/tag456.xml"/><Relationship Id="rId84" Type="http://schemas.openxmlformats.org/officeDocument/2006/relationships/tags" Target="../tags/tag477.xml"/><Relationship Id="rId138" Type="http://schemas.openxmlformats.org/officeDocument/2006/relationships/tags" Target="../tags/tag531.xml"/><Relationship Id="rId159" Type="http://schemas.openxmlformats.org/officeDocument/2006/relationships/tags" Target="../tags/tag552.xml"/><Relationship Id="rId170" Type="http://schemas.openxmlformats.org/officeDocument/2006/relationships/tags" Target="../tags/tag563.xml"/><Relationship Id="rId191" Type="http://schemas.openxmlformats.org/officeDocument/2006/relationships/tags" Target="../tags/tag584.xml"/><Relationship Id="rId205" Type="http://schemas.openxmlformats.org/officeDocument/2006/relationships/tags" Target="../tags/tag598.xml"/><Relationship Id="rId226" Type="http://schemas.openxmlformats.org/officeDocument/2006/relationships/tags" Target="../tags/tag619.xml"/><Relationship Id="rId247" Type="http://schemas.openxmlformats.org/officeDocument/2006/relationships/tags" Target="../tags/tag640.xml"/><Relationship Id="rId107" Type="http://schemas.openxmlformats.org/officeDocument/2006/relationships/tags" Target="../tags/tag500.xml"/><Relationship Id="rId11" Type="http://schemas.openxmlformats.org/officeDocument/2006/relationships/tags" Target="../tags/tag404.xml"/><Relationship Id="rId32" Type="http://schemas.openxmlformats.org/officeDocument/2006/relationships/tags" Target="../tags/tag425.xml"/><Relationship Id="rId53" Type="http://schemas.openxmlformats.org/officeDocument/2006/relationships/tags" Target="../tags/tag446.xml"/><Relationship Id="rId74" Type="http://schemas.openxmlformats.org/officeDocument/2006/relationships/tags" Target="../tags/tag467.xml"/><Relationship Id="rId128" Type="http://schemas.openxmlformats.org/officeDocument/2006/relationships/tags" Target="../tags/tag521.xml"/><Relationship Id="rId149" Type="http://schemas.openxmlformats.org/officeDocument/2006/relationships/tags" Target="../tags/tag542.xml"/><Relationship Id="rId5" Type="http://schemas.openxmlformats.org/officeDocument/2006/relationships/tags" Target="../tags/tag398.xml"/><Relationship Id="rId95" Type="http://schemas.openxmlformats.org/officeDocument/2006/relationships/tags" Target="../tags/tag488.xml"/><Relationship Id="rId160" Type="http://schemas.openxmlformats.org/officeDocument/2006/relationships/tags" Target="../tags/tag553.xml"/><Relationship Id="rId181" Type="http://schemas.openxmlformats.org/officeDocument/2006/relationships/tags" Target="../tags/tag574.xml"/><Relationship Id="rId216" Type="http://schemas.openxmlformats.org/officeDocument/2006/relationships/tags" Target="../tags/tag609.xml"/><Relationship Id="rId237" Type="http://schemas.openxmlformats.org/officeDocument/2006/relationships/tags" Target="../tags/tag630.xml"/><Relationship Id="rId22" Type="http://schemas.openxmlformats.org/officeDocument/2006/relationships/tags" Target="../tags/tag415.xml"/><Relationship Id="rId43" Type="http://schemas.openxmlformats.org/officeDocument/2006/relationships/tags" Target="../tags/tag436.xml"/><Relationship Id="rId64" Type="http://schemas.openxmlformats.org/officeDocument/2006/relationships/tags" Target="../tags/tag457.xml"/><Relationship Id="rId118" Type="http://schemas.openxmlformats.org/officeDocument/2006/relationships/tags" Target="../tags/tag511.xml"/><Relationship Id="rId139" Type="http://schemas.openxmlformats.org/officeDocument/2006/relationships/tags" Target="../tags/tag532.xml"/><Relationship Id="rId85" Type="http://schemas.openxmlformats.org/officeDocument/2006/relationships/tags" Target="../tags/tag478.xml"/><Relationship Id="rId150" Type="http://schemas.openxmlformats.org/officeDocument/2006/relationships/tags" Target="../tags/tag543.xml"/><Relationship Id="rId171" Type="http://schemas.openxmlformats.org/officeDocument/2006/relationships/tags" Target="../tags/tag564.xml"/><Relationship Id="rId192" Type="http://schemas.openxmlformats.org/officeDocument/2006/relationships/tags" Target="../tags/tag585.xml"/><Relationship Id="rId206" Type="http://schemas.openxmlformats.org/officeDocument/2006/relationships/tags" Target="../tags/tag599.xml"/><Relationship Id="rId227" Type="http://schemas.openxmlformats.org/officeDocument/2006/relationships/tags" Target="../tags/tag620.xml"/><Relationship Id="rId248" Type="http://schemas.openxmlformats.org/officeDocument/2006/relationships/tags" Target="../tags/tag641.xml"/><Relationship Id="rId12" Type="http://schemas.openxmlformats.org/officeDocument/2006/relationships/tags" Target="../tags/tag405.xml"/><Relationship Id="rId33" Type="http://schemas.openxmlformats.org/officeDocument/2006/relationships/tags" Target="../tags/tag426.xml"/><Relationship Id="rId108" Type="http://schemas.openxmlformats.org/officeDocument/2006/relationships/tags" Target="../tags/tag501.xml"/><Relationship Id="rId129" Type="http://schemas.openxmlformats.org/officeDocument/2006/relationships/tags" Target="../tags/tag522.xml"/><Relationship Id="rId54" Type="http://schemas.openxmlformats.org/officeDocument/2006/relationships/tags" Target="../tags/tag447.xml"/><Relationship Id="rId75" Type="http://schemas.openxmlformats.org/officeDocument/2006/relationships/tags" Target="../tags/tag468.xml"/><Relationship Id="rId96" Type="http://schemas.openxmlformats.org/officeDocument/2006/relationships/tags" Target="../tags/tag489.xml"/><Relationship Id="rId140" Type="http://schemas.openxmlformats.org/officeDocument/2006/relationships/tags" Target="../tags/tag533.xml"/><Relationship Id="rId161" Type="http://schemas.openxmlformats.org/officeDocument/2006/relationships/tags" Target="../tags/tag554.xml"/><Relationship Id="rId182" Type="http://schemas.openxmlformats.org/officeDocument/2006/relationships/tags" Target="../tags/tag575.xml"/><Relationship Id="rId217" Type="http://schemas.openxmlformats.org/officeDocument/2006/relationships/tags" Target="../tags/tag610.xml"/><Relationship Id="rId6" Type="http://schemas.openxmlformats.org/officeDocument/2006/relationships/tags" Target="../tags/tag399.xml"/><Relationship Id="rId238" Type="http://schemas.openxmlformats.org/officeDocument/2006/relationships/tags" Target="../tags/tag631.xml"/><Relationship Id="rId23" Type="http://schemas.openxmlformats.org/officeDocument/2006/relationships/tags" Target="../tags/tag416.xml"/><Relationship Id="rId119" Type="http://schemas.openxmlformats.org/officeDocument/2006/relationships/tags" Target="../tags/tag512.xml"/><Relationship Id="rId44" Type="http://schemas.openxmlformats.org/officeDocument/2006/relationships/tags" Target="../tags/tag437.xml"/><Relationship Id="rId65" Type="http://schemas.openxmlformats.org/officeDocument/2006/relationships/tags" Target="../tags/tag458.xml"/><Relationship Id="rId86" Type="http://schemas.openxmlformats.org/officeDocument/2006/relationships/tags" Target="../tags/tag479.xml"/><Relationship Id="rId130" Type="http://schemas.openxmlformats.org/officeDocument/2006/relationships/tags" Target="../tags/tag523.xml"/><Relationship Id="rId151" Type="http://schemas.openxmlformats.org/officeDocument/2006/relationships/tags" Target="../tags/tag544.xml"/><Relationship Id="rId172" Type="http://schemas.openxmlformats.org/officeDocument/2006/relationships/tags" Target="../tags/tag565.xml"/><Relationship Id="rId193" Type="http://schemas.openxmlformats.org/officeDocument/2006/relationships/tags" Target="../tags/tag586.xml"/><Relationship Id="rId207" Type="http://schemas.openxmlformats.org/officeDocument/2006/relationships/tags" Target="../tags/tag600.xml"/><Relationship Id="rId228" Type="http://schemas.openxmlformats.org/officeDocument/2006/relationships/tags" Target="../tags/tag621.xml"/><Relationship Id="rId249" Type="http://schemas.openxmlformats.org/officeDocument/2006/relationships/slideLayout" Target="../slideLayouts/slideLayout2.xml"/><Relationship Id="rId13" Type="http://schemas.openxmlformats.org/officeDocument/2006/relationships/tags" Target="../tags/tag406.xml"/><Relationship Id="rId109" Type="http://schemas.openxmlformats.org/officeDocument/2006/relationships/tags" Target="../tags/tag502.xml"/><Relationship Id="rId34" Type="http://schemas.openxmlformats.org/officeDocument/2006/relationships/tags" Target="../tags/tag427.xml"/><Relationship Id="rId55" Type="http://schemas.openxmlformats.org/officeDocument/2006/relationships/tags" Target="../tags/tag448.xml"/><Relationship Id="rId76" Type="http://schemas.openxmlformats.org/officeDocument/2006/relationships/tags" Target="../tags/tag469.xml"/><Relationship Id="rId97" Type="http://schemas.openxmlformats.org/officeDocument/2006/relationships/tags" Target="../tags/tag490.xml"/><Relationship Id="rId120" Type="http://schemas.openxmlformats.org/officeDocument/2006/relationships/tags" Target="../tags/tag513.xml"/><Relationship Id="rId141" Type="http://schemas.openxmlformats.org/officeDocument/2006/relationships/tags" Target="../tags/tag534.xml"/><Relationship Id="rId7" Type="http://schemas.openxmlformats.org/officeDocument/2006/relationships/tags" Target="../tags/tag400.xml"/><Relationship Id="rId162" Type="http://schemas.openxmlformats.org/officeDocument/2006/relationships/tags" Target="../tags/tag555.xml"/><Relationship Id="rId183" Type="http://schemas.openxmlformats.org/officeDocument/2006/relationships/tags" Target="../tags/tag576.xml"/><Relationship Id="rId218" Type="http://schemas.openxmlformats.org/officeDocument/2006/relationships/tags" Target="../tags/tag611.xml"/><Relationship Id="rId239" Type="http://schemas.openxmlformats.org/officeDocument/2006/relationships/tags" Target="../tags/tag632.xml"/><Relationship Id="rId24" Type="http://schemas.openxmlformats.org/officeDocument/2006/relationships/tags" Target="../tags/tag417.xml"/><Relationship Id="rId45" Type="http://schemas.openxmlformats.org/officeDocument/2006/relationships/tags" Target="../tags/tag438.xml"/><Relationship Id="rId66" Type="http://schemas.openxmlformats.org/officeDocument/2006/relationships/tags" Target="../tags/tag459.xml"/><Relationship Id="rId87" Type="http://schemas.openxmlformats.org/officeDocument/2006/relationships/tags" Target="../tags/tag480.xml"/><Relationship Id="rId110" Type="http://schemas.openxmlformats.org/officeDocument/2006/relationships/tags" Target="../tags/tag503.xml"/><Relationship Id="rId131" Type="http://schemas.openxmlformats.org/officeDocument/2006/relationships/tags" Target="../tags/tag524.xml"/><Relationship Id="rId152" Type="http://schemas.openxmlformats.org/officeDocument/2006/relationships/tags" Target="../tags/tag545.xml"/><Relationship Id="rId173" Type="http://schemas.openxmlformats.org/officeDocument/2006/relationships/tags" Target="../tags/tag566.xml"/><Relationship Id="rId194" Type="http://schemas.openxmlformats.org/officeDocument/2006/relationships/tags" Target="../tags/tag587.xml"/><Relationship Id="rId208" Type="http://schemas.openxmlformats.org/officeDocument/2006/relationships/tags" Target="../tags/tag601.xml"/><Relationship Id="rId229" Type="http://schemas.openxmlformats.org/officeDocument/2006/relationships/tags" Target="../tags/tag622.xml"/><Relationship Id="rId240" Type="http://schemas.openxmlformats.org/officeDocument/2006/relationships/tags" Target="../tags/tag633.xml"/><Relationship Id="rId14" Type="http://schemas.openxmlformats.org/officeDocument/2006/relationships/tags" Target="../tags/tag407.xml"/><Relationship Id="rId35" Type="http://schemas.openxmlformats.org/officeDocument/2006/relationships/tags" Target="../tags/tag428.xml"/><Relationship Id="rId56" Type="http://schemas.openxmlformats.org/officeDocument/2006/relationships/tags" Target="../tags/tag449.xml"/><Relationship Id="rId77" Type="http://schemas.openxmlformats.org/officeDocument/2006/relationships/tags" Target="../tags/tag470.xml"/><Relationship Id="rId100" Type="http://schemas.openxmlformats.org/officeDocument/2006/relationships/tags" Target="../tags/tag493.xml"/><Relationship Id="rId8" Type="http://schemas.openxmlformats.org/officeDocument/2006/relationships/tags" Target="../tags/tag401.xml"/><Relationship Id="rId98" Type="http://schemas.openxmlformats.org/officeDocument/2006/relationships/tags" Target="../tags/tag491.xml"/><Relationship Id="rId121" Type="http://schemas.openxmlformats.org/officeDocument/2006/relationships/tags" Target="../tags/tag514.xml"/><Relationship Id="rId142" Type="http://schemas.openxmlformats.org/officeDocument/2006/relationships/tags" Target="../tags/tag535.xml"/><Relationship Id="rId163" Type="http://schemas.openxmlformats.org/officeDocument/2006/relationships/tags" Target="../tags/tag556.xml"/><Relationship Id="rId184" Type="http://schemas.openxmlformats.org/officeDocument/2006/relationships/tags" Target="../tags/tag577.xml"/><Relationship Id="rId219" Type="http://schemas.openxmlformats.org/officeDocument/2006/relationships/tags" Target="../tags/tag612.xml"/><Relationship Id="rId230" Type="http://schemas.openxmlformats.org/officeDocument/2006/relationships/tags" Target="../tags/tag623.xml"/><Relationship Id="rId25" Type="http://schemas.openxmlformats.org/officeDocument/2006/relationships/tags" Target="../tags/tag418.xml"/><Relationship Id="rId46" Type="http://schemas.openxmlformats.org/officeDocument/2006/relationships/tags" Target="../tags/tag439.xml"/><Relationship Id="rId67" Type="http://schemas.openxmlformats.org/officeDocument/2006/relationships/tags" Target="../tags/tag460.xml"/><Relationship Id="rId88" Type="http://schemas.openxmlformats.org/officeDocument/2006/relationships/tags" Target="../tags/tag481.xml"/><Relationship Id="rId111" Type="http://schemas.openxmlformats.org/officeDocument/2006/relationships/tags" Target="../tags/tag504.xml"/><Relationship Id="rId132" Type="http://schemas.openxmlformats.org/officeDocument/2006/relationships/tags" Target="../tags/tag525.xml"/><Relationship Id="rId153" Type="http://schemas.openxmlformats.org/officeDocument/2006/relationships/tags" Target="../tags/tag546.xml"/><Relationship Id="rId174" Type="http://schemas.openxmlformats.org/officeDocument/2006/relationships/tags" Target="../tags/tag567.xml"/><Relationship Id="rId195" Type="http://schemas.openxmlformats.org/officeDocument/2006/relationships/tags" Target="../tags/tag588.xml"/><Relationship Id="rId209" Type="http://schemas.openxmlformats.org/officeDocument/2006/relationships/tags" Target="../tags/tag602.xml"/><Relationship Id="rId220" Type="http://schemas.openxmlformats.org/officeDocument/2006/relationships/tags" Target="../tags/tag613.xml"/><Relationship Id="rId241" Type="http://schemas.openxmlformats.org/officeDocument/2006/relationships/tags" Target="../tags/tag634.xml"/><Relationship Id="rId15" Type="http://schemas.openxmlformats.org/officeDocument/2006/relationships/tags" Target="../tags/tag408.xml"/><Relationship Id="rId36" Type="http://schemas.openxmlformats.org/officeDocument/2006/relationships/tags" Target="../tags/tag429.xml"/><Relationship Id="rId57" Type="http://schemas.openxmlformats.org/officeDocument/2006/relationships/tags" Target="../tags/tag450.xml"/><Relationship Id="rId78" Type="http://schemas.openxmlformats.org/officeDocument/2006/relationships/tags" Target="../tags/tag471.xml"/><Relationship Id="rId99" Type="http://schemas.openxmlformats.org/officeDocument/2006/relationships/tags" Target="../tags/tag492.xml"/><Relationship Id="rId101" Type="http://schemas.openxmlformats.org/officeDocument/2006/relationships/tags" Target="../tags/tag494.xml"/><Relationship Id="rId122" Type="http://schemas.openxmlformats.org/officeDocument/2006/relationships/tags" Target="../tags/tag515.xml"/><Relationship Id="rId143" Type="http://schemas.openxmlformats.org/officeDocument/2006/relationships/tags" Target="../tags/tag536.xml"/><Relationship Id="rId164" Type="http://schemas.openxmlformats.org/officeDocument/2006/relationships/tags" Target="../tags/tag557.xml"/><Relationship Id="rId185" Type="http://schemas.openxmlformats.org/officeDocument/2006/relationships/tags" Target="../tags/tag578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80" Type="http://schemas.openxmlformats.org/officeDocument/2006/relationships/tags" Target="../tags/tag573.xml"/><Relationship Id="rId210" Type="http://schemas.openxmlformats.org/officeDocument/2006/relationships/tags" Target="../tags/tag603.xml"/><Relationship Id="rId215" Type="http://schemas.openxmlformats.org/officeDocument/2006/relationships/tags" Target="../tags/tag608.xml"/><Relationship Id="rId236" Type="http://schemas.openxmlformats.org/officeDocument/2006/relationships/tags" Target="../tags/tag629.xml"/><Relationship Id="rId26" Type="http://schemas.openxmlformats.org/officeDocument/2006/relationships/tags" Target="../tags/tag419.xml"/><Relationship Id="rId231" Type="http://schemas.openxmlformats.org/officeDocument/2006/relationships/tags" Target="../tags/tag624.xml"/><Relationship Id="rId47" Type="http://schemas.openxmlformats.org/officeDocument/2006/relationships/tags" Target="../tags/tag440.xml"/><Relationship Id="rId68" Type="http://schemas.openxmlformats.org/officeDocument/2006/relationships/tags" Target="../tags/tag461.xml"/><Relationship Id="rId89" Type="http://schemas.openxmlformats.org/officeDocument/2006/relationships/tags" Target="../tags/tag482.xml"/><Relationship Id="rId112" Type="http://schemas.openxmlformats.org/officeDocument/2006/relationships/tags" Target="../tags/tag505.xml"/><Relationship Id="rId133" Type="http://schemas.openxmlformats.org/officeDocument/2006/relationships/tags" Target="../tags/tag526.xml"/><Relationship Id="rId154" Type="http://schemas.openxmlformats.org/officeDocument/2006/relationships/tags" Target="../tags/tag547.xml"/><Relationship Id="rId175" Type="http://schemas.openxmlformats.org/officeDocument/2006/relationships/tags" Target="../tags/tag568.xml"/><Relationship Id="rId196" Type="http://schemas.openxmlformats.org/officeDocument/2006/relationships/tags" Target="../tags/tag589.xml"/><Relationship Id="rId200" Type="http://schemas.openxmlformats.org/officeDocument/2006/relationships/tags" Target="../tags/tag593.xml"/><Relationship Id="rId16" Type="http://schemas.openxmlformats.org/officeDocument/2006/relationships/tags" Target="../tags/tag409.xml"/><Relationship Id="rId221" Type="http://schemas.openxmlformats.org/officeDocument/2006/relationships/tags" Target="../tags/tag614.xml"/><Relationship Id="rId242" Type="http://schemas.openxmlformats.org/officeDocument/2006/relationships/tags" Target="../tags/tag635.xml"/><Relationship Id="rId37" Type="http://schemas.openxmlformats.org/officeDocument/2006/relationships/tags" Target="../tags/tag430.xml"/><Relationship Id="rId58" Type="http://schemas.openxmlformats.org/officeDocument/2006/relationships/tags" Target="../tags/tag451.xml"/><Relationship Id="rId79" Type="http://schemas.openxmlformats.org/officeDocument/2006/relationships/tags" Target="../tags/tag472.xml"/><Relationship Id="rId102" Type="http://schemas.openxmlformats.org/officeDocument/2006/relationships/tags" Target="../tags/tag495.xml"/><Relationship Id="rId123" Type="http://schemas.openxmlformats.org/officeDocument/2006/relationships/tags" Target="../tags/tag516.xml"/><Relationship Id="rId144" Type="http://schemas.openxmlformats.org/officeDocument/2006/relationships/tags" Target="../tags/tag537.xml"/><Relationship Id="rId90" Type="http://schemas.openxmlformats.org/officeDocument/2006/relationships/tags" Target="../tags/tag483.xml"/><Relationship Id="rId165" Type="http://schemas.openxmlformats.org/officeDocument/2006/relationships/tags" Target="../tags/tag558.xml"/><Relationship Id="rId186" Type="http://schemas.openxmlformats.org/officeDocument/2006/relationships/tags" Target="../tags/tag579.xml"/><Relationship Id="rId211" Type="http://schemas.openxmlformats.org/officeDocument/2006/relationships/tags" Target="../tags/tag604.xml"/><Relationship Id="rId232" Type="http://schemas.openxmlformats.org/officeDocument/2006/relationships/tags" Target="../tags/tag625.xml"/><Relationship Id="rId27" Type="http://schemas.openxmlformats.org/officeDocument/2006/relationships/tags" Target="../tags/tag420.xml"/><Relationship Id="rId48" Type="http://schemas.openxmlformats.org/officeDocument/2006/relationships/tags" Target="../tags/tag441.xml"/><Relationship Id="rId69" Type="http://schemas.openxmlformats.org/officeDocument/2006/relationships/tags" Target="../tags/tag462.xml"/><Relationship Id="rId113" Type="http://schemas.openxmlformats.org/officeDocument/2006/relationships/tags" Target="../tags/tag506.xml"/><Relationship Id="rId134" Type="http://schemas.openxmlformats.org/officeDocument/2006/relationships/tags" Target="../tags/tag527.xml"/><Relationship Id="rId80" Type="http://schemas.openxmlformats.org/officeDocument/2006/relationships/tags" Target="../tags/tag473.xml"/><Relationship Id="rId155" Type="http://schemas.openxmlformats.org/officeDocument/2006/relationships/tags" Target="../tags/tag548.xml"/><Relationship Id="rId176" Type="http://schemas.openxmlformats.org/officeDocument/2006/relationships/tags" Target="../tags/tag569.xml"/><Relationship Id="rId197" Type="http://schemas.openxmlformats.org/officeDocument/2006/relationships/tags" Target="../tags/tag590.xml"/><Relationship Id="rId201" Type="http://schemas.openxmlformats.org/officeDocument/2006/relationships/tags" Target="../tags/tag594.xml"/><Relationship Id="rId222" Type="http://schemas.openxmlformats.org/officeDocument/2006/relationships/tags" Target="../tags/tag615.xml"/><Relationship Id="rId243" Type="http://schemas.openxmlformats.org/officeDocument/2006/relationships/tags" Target="../tags/tag636.xml"/><Relationship Id="rId17" Type="http://schemas.openxmlformats.org/officeDocument/2006/relationships/tags" Target="../tags/tag410.xml"/><Relationship Id="rId38" Type="http://schemas.openxmlformats.org/officeDocument/2006/relationships/tags" Target="../tags/tag431.xml"/><Relationship Id="rId59" Type="http://schemas.openxmlformats.org/officeDocument/2006/relationships/tags" Target="../tags/tag452.xml"/><Relationship Id="rId103" Type="http://schemas.openxmlformats.org/officeDocument/2006/relationships/tags" Target="../tags/tag496.xml"/><Relationship Id="rId124" Type="http://schemas.openxmlformats.org/officeDocument/2006/relationships/tags" Target="../tags/tag517.xml"/><Relationship Id="rId70" Type="http://schemas.openxmlformats.org/officeDocument/2006/relationships/tags" Target="../tags/tag463.xml"/><Relationship Id="rId91" Type="http://schemas.openxmlformats.org/officeDocument/2006/relationships/tags" Target="../tags/tag484.xml"/><Relationship Id="rId145" Type="http://schemas.openxmlformats.org/officeDocument/2006/relationships/tags" Target="../tags/tag538.xml"/><Relationship Id="rId166" Type="http://schemas.openxmlformats.org/officeDocument/2006/relationships/tags" Target="../tags/tag559.xml"/><Relationship Id="rId187" Type="http://schemas.openxmlformats.org/officeDocument/2006/relationships/tags" Target="../tags/tag580.xml"/><Relationship Id="rId1" Type="http://schemas.openxmlformats.org/officeDocument/2006/relationships/tags" Target="../tags/tag394.xml"/><Relationship Id="rId212" Type="http://schemas.openxmlformats.org/officeDocument/2006/relationships/tags" Target="../tags/tag605.xml"/><Relationship Id="rId233" Type="http://schemas.openxmlformats.org/officeDocument/2006/relationships/tags" Target="../tags/tag626.xml"/><Relationship Id="rId28" Type="http://schemas.openxmlformats.org/officeDocument/2006/relationships/tags" Target="../tags/tag421.xml"/><Relationship Id="rId49" Type="http://schemas.openxmlformats.org/officeDocument/2006/relationships/tags" Target="../tags/tag442.xml"/><Relationship Id="rId114" Type="http://schemas.openxmlformats.org/officeDocument/2006/relationships/tags" Target="../tags/tag507.xml"/><Relationship Id="rId60" Type="http://schemas.openxmlformats.org/officeDocument/2006/relationships/tags" Target="../tags/tag453.xml"/><Relationship Id="rId81" Type="http://schemas.openxmlformats.org/officeDocument/2006/relationships/tags" Target="../tags/tag474.xml"/><Relationship Id="rId135" Type="http://schemas.openxmlformats.org/officeDocument/2006/relationships/tags" Target="../tags/tag528.xml"/><Relationship Id="rId156" Type="http://schemas.openxmlformats.org/officeDocument/2006/relationships/tags" Target="../tags/tag549.xml"/><Relationship Id="rId177" Type="http://schemas.openxmlformats.org/officeDocument/2006/relationships/tags" Target="../tags/tag570.xml"/><Relationship Id="rId198" Type="http://schemas.openxmlformats.org/officeDocument/2006/relationships/tags" Target="../tags/tag591.xml"/><Relationship Id="rId202" Type="http://schemas.openxmlformats.org/officeDocument/2006/relationships/tags" Target="../tags/tag595.xml"/><Relationship Id="rId223" Type="http://schemas.openxmlformats.org/officeDocument/2006/relationships/tags" Target="../tags/tag616.xml"/><Relationship Id="rId244" Type="http://schemas.openxmlformats.org/officeDocument/2006/relationships/tags" Target="../tags/tag637.xml"/><Relationship Id="rId18" Type="http://schemas.openxmlformats.org/officeDocument/2006/relationships/tags" Target="../tags/tag411.xml"/><Relationship Id="rId39" Type="http://schemas.openxmlformats.org/officeDocument/2006/relationships/tags" Target="../tags/tag432.xml"/><Relationship Id="rId50" Type="http://schemas.openxmlformats.org/officeDocument/2006/relationships/tags" Target="../tags/tag443.xml"/><Relationship Id="rId104" Type="http://schemas.openxmlformats.org/officeDocument/2006/relationships/tags" Target="../tags/tag497.xml"/><Relationship Id="rId125" Type="http://schemas.openxmlformats.org/officeDocument/2006/relationships/tags" Target="../tags/tag518.xml"/><Relationship Id="rId146" Type="http://schemas.openxmlformats.org/officeDocument/2006/relationships/tags" Target="../tags/tag539.xml"/><Relationship Id="rId167" Type="http://schemas.openxmlformats.org/officeDocument/2006/relationships/tags" Target="../tags/tag560.xml"/><Relationship Id="rId188" Type="http://schemas.openxmlformats.org/officeDocument/2006/relationships/tags" Target="../tags/tag581.xml"/><Relationship Id="rId71" Type="http://schemas.openxmlformats.org/officeDocument/2006/relationships/tags" Target="../tags/tag464.xml"/><Relationship Id="rId92" Type="http://schemas.openxmlformats.org/officeDocument/2006/relationships/tags" Target="../tags/tag485.xml"/><Relationship Id="rId213" Type="http://schemas.openxmlformats.org/officeDocument/2006/relationships/tags" Target="../tags/tag606.xml"/><Relationship Id="rId234" Type="http://schemas.openxmlformats.org/officeDocument/2006/relationships/tags" Target="../tags/tag627.xml"/><Relationship Id="rId2" Type="http://schemas.openxmlformats.org/officeDocument/2006/relationships/tags" Target="../tags/tag395.xml"/><Relationship Id="rId29" Type="http://schemas.openxmlformats.org/officeDocument/2006/relationships/tags" Target="../tags/tag422.xml"/><Relationship Id="rId40" Type="http://schemas.openxmlformats.org/officeDocument/2006/relationships/tags" Target="../tags/tag433.xml"/><Relationship Id="rId115" Type="http://schemas.openxmlformats.org/officeDocument/2006/relationships/tags" Target="../tags/tag508.xml"/><Relationship Id="rId136" Type="http://schemas.openxmlformats.org/officeDocument/2006/relationships/tags" Target="../tags/tag529.xml"/><Relationship Id="rId157" Type="http://schemas.openxmlformats.org/officeDocument/2006/relationships/tags" Target="../tags/tag550.xml"/><Relationship Id="rId178" Type="http://schemas.openxmlformats.org/officeDocument/2006/relationships/tags" Target="../tags/tag571.xml"/><Relationship Id="rId61" Type="http://schemas.openxmlformats.org/officeDocument/2006/relationships/tags" Target="../tags/tag454.xml"/><Relationship Id="rId82" Type="http://schemas.openxmlformats.org/officeDocument/2006/relationships/tags" Target="../tags/tag475.xml"/><Relationship Id="rId199" Type="http://schemas.openxmlformats.org/officeDocument/2006/relationships/tags" Target="../tags/tag592.xml"/><Relationship Id="rId203" Type="http://schemas.openxmlformats.org/officeDocument/2006/relationships/tags" Target="../tags/tag596.xml"/><Relationship Id="rId19" Type="http://schemas.openxmlformats.org/officeDocument/2006/relationships/tags" Target="../tags/tag412.xml"/><Relationship Id="rId224" Type="http://schemas.openxmlformats.org/officeDocument/2006/relationships/tags" Target="../tags/tag617.xml"/><Relationship Id="rId245" Type="http://schemas.openxmlformats.org/officeDocument/2006/relationships/tags" Target="../tags/tag638.xml"/><Relationship Id="rId30" Type="http://schemas.openxmlformats.org/officeDocument/2006/relationships/tags" Target="../tags/tag423.xml"/><Relationship Id="rId105" Type="http://schemas.openxmlformats.org/officeDocument/2006/relationships/tags" Target="../tags/tag498.xml"/><Relationship Id="rId126" Type="http://schemas.openxmlformats.org/officeDocument/2006/relationships/tags" Target="../tags/tag519.xml"/><Relationship Id="rId147" Type="http://schemas.openxmlformats.org/officeDocument/2006/relationships/tags" Target="../tags/tag540.xml"/><Relationship Id="rId168" Type="http://schemas.openxmlformats.org/officeDocument/2006/relationships/tags" Target="../tags/tag561.xml"/><Relationship Id="rId51" Type="http://schemas.openxmlformats.org/officeDocument/2006/relationships/tags" Target="../tags/tag444.xml"/><Relationship Id="rId72" Type="http://schemas.openxmlformats.org/officeDocument/2006/relationships/tags" Target="../tags/tag465.xml"/><Relationship Id="rId93" Type="http://schemas.openxmlformats.org/officeDocument/2006/relationships/tags" Target="../tags/tag486.xml"/><Relationship Id="rId189" Type="http://schemas.openxmlformats.org/officeDocument/2006/relationships/tags" Target="../tags/tag582.xml"/><Relationship Id="rId3" Type="http://schemas.openxmlformats.org/officeDocument/2006/relationships/tags" Target="../tags/tag396.xml"/><Relationship Id="rId214" Type="http://schemas.openxmlformats.org/officeDocument/2006/relationships/tags" Target="../tags/tag607.xml"/><Relationship Id="rId235" Type="http://schemas.openxmlformats.org/officeDocument/2006/relationships/tags" Target="../tags/tag628.xml"/><Relationship Id="rId116" Type="http://schemas.openxmlformats.org/officeDocument/2006/relationships/tags" Target="../tags/tag509.xml"/><Relationship Id="rId137" Type="http://schemas.openxmlformats.org/officeDocument/2006/relationships/tags" Target="../tags/tag530.xml"/><Relationship Id="rId158" Type="http://schemas.openxmlformats.org/officeDocument/2006/relationships/tags" Target="../tags/tag551.xml"/><Relationship Id="rId20" Type="http://schemas.openxmlformats.org/officeDocument/2006/relationships/tags" Target="../tags/tag413.xml"/><Relationship Id="rId41" Type="http://schemas.openxmlformats.org/officeDocument/2006/relationships/tags" Target="../tags/tag434.xml"/><Relationship Id="rId62" Type="http://schemas.openxmlformats.org/officeDocument/2006/relationships/tags" Target="../tags/tag455.xml"/><Relationship Id="rId83" Type="http://schemas.openxmlformats.org/officeDocument/2006/relationships/tags" Target="../tags/tag476.xml"/><Relationship Id="rId179" Type="http://schemas.openxmlformats.org/officeDocument/2006/relationships/tags" Target="../tags/tag572.xml"/><Relationship Id="rId190" Type="http://schemas.openxmlformats.org/officeDocument/2006/relationships/tags" Target="../tags/tag583.xml"/><Relationship Id="rId204" Type="http://schemas.openxmlformats.org/officeDocument/2006/relationships/tags" Target="../tags/tag597.xml"/><Relationship Id="rId225" Type="http://schemas.openxmlformats.org/officeDocument/2006/relationships/tags" Target="../tags/tag618.xml"/><Relationship Id="rId246" Type="http://schemas.openxmlformats.org/officeDocument/2006/relationships/tags" Target="../tags/tag639.xml"/><Relationship Id="rId106" Type="http://schemas.openxmlformats.org/officeDocument/2006/relationships/tags" Target="../tags/tag499.xml"/><Relationship Id="rId127" Type="http://schemas.openxmlformats.org/officeDocument/2006/relationships/tags" Target="../tags/tag520.xml"/><Relationship Id="rId10" Type="http://schemas.openxmlformats.org/officeDocument/2006/relationships/tags" Target="../tags/tag403.xml"/><Relationship Id="rId31" Type="http://schemas.openxmlformats.org/officeDocument/2006/relationships/tags" Target="../tags/tag424.xml"/><Relationship Id="rId52" Type="http://schemas.openxmlformats.org/officeDocument/2006/relationships/tags" Target="../tags/tag445.xml"/><Relationship Id="rId73" Type="http://schemas.openxmlformats.org/officeDocument/2006/relationships/tags" Target="../tags/tag466.xml"/><Relationship Id="rId94" Type="http://schemas.openxmlformats.org/officeDocument/2006/relationships/tags" Target="../tags/tag487.xml"/><Relationship Id="rId148" Type="http://schemas.openxmlformats.org/officeDocument/2006/relationships/tags" Target="../tags/tag541.xml"/><Relationship Id="rId169" Type="http://schemas.openxmlformats.org/officeDocument/2006/relationships/tags" Target="../tags/tag56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667.xml"/><Relationship Id="rId21" Type="http://schemas.openxmlformats.org/officeDocument/2006/relationships/tags" Target="../tags/tag662.xml"/><Relationship Id="rId42" Type="http://schemas.openxmlformats.org/officeDocument/2006/relationships/tags" Target="../tags/tag683.xml"/><Relationship Id="rId47" Type="http://schemas.openxmlformats.org/officeDocument/2006/relationships/tags" Target="../tags/tag688.xml"/><Relationship Id="rId63" Type="http://schemas.openxmlformats.org/officeDocument/2006/relationships/tags" Target="../tags/tag704.xml"/><Relationship Id="rId68" Type="http://schemas.openxmlformats.org/officeDocument/2006/relationships/tags" Target="../tags/tag709.xml"/><Relationship Id="rId84" Type="http://schemas.openxmlformats.org/officeDocument/2006/relationships/tags" Target="../tags/tag725.xml"/><Relationship Id="rId89" Type="http://schemas.openxmlformats.org/officeDocument/2006/relationships/tags" Target="../tags/tag730.xml"/><Relationship Id="rId16" Type="http://schemas.openxmlformats.org/officeDocument/2006/relationships/tags" Target="../tags/tag657.xml"/><Relationship Id="rId11" Type="http://schemas.openxmlformats.org/officeDocument/2006/relationships/tags" Target="../tags/tag652.xml"/><Relationship Id="rId32" Type="http://schemas.openxmlformats.org/officeDocument/2006/relationships/tags" Target="../tags/tag673.xml"/><Relationship Id="rId37" Type="http://schemas.openxmlformats.org/officeDocument/2006/relationships/tags" Target="../tags/tag678.xml"/><Relationship Id="rId53" Type="http://schemas.openxmlformats.org/officeDocument/2006/relationships/tags" Target="../tags/tag694.xml"/><Relationship Id="rId58" Type="http://schemas.openxmlformats.org/officeDocument/2006/relationships/tags" Target="../tags/tag699.xml"/><Relationship Id="rId74" Type="http://schemas.openxmlformats.org/officeDocument/2006/relationships/tags" Target="../tags/tag715.xml"/><Relationship Id="rId79" Type="http://schemas.openxmlformats.org/officeDocument/2006/relationships/tags" Target="../tags/tag720.xml"/><Relationship Id="rId102" Type="http://schemas.openxmlformats.org/officeDocument/2006/relationships/tags" Target="../tags/tag743.xml"/><Relationship Id="rId5" Type="http://schemas.openxmlformats.org/officeDocument/2006/relationships/tags" Target="../tags/tag646.xml"/><Relationship Id="rId90" Type="http://schemas.openxmlformats.org/officeDocument/2006/relationships/tags" Target="../tags/tag731.xml"/><Relationship Id="rId95" Type="http://schemas.openxmlformats.org/officeDocument/2006/relationships/tags" Target="../tags/tag736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43" Type="http://schemas.openxmlformats.org/officeDocument/2006/relationships/tags" Target="../tags/tag684.xml"/><Relationship Id="rId48" Type="http://schemas.openxmlformats.org/officeDocument/2006/relationships/tags" Target="../tags/tag689.xml"/><Relationship Id="rId64" Type="http://schemas.openxmlformats.org/officeDocument/2006/relationships/tags" Target="../tags/tag705.xml"/><Relationship Id="rId69" Type="http://schemas.openxmlformats.org/officeDocument/2006/relationships/tags" Target="../tags/tag710.xml"/><Relationship Id="rId80" Type="http://schemas.openxmlformats.org/officeDocument/2006/relationships/tags" Target="../tags/tag721.xml"/><Relationship Id="rId85" Type="http://schemas.openxmlformats.org/officeDocument/2006/relationships/tags" Target="../tags/tag726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33" Type="http://schemas.openxmlformats.org/officeDocument/2006/relationships/tags" Target="../tags/tag674.xml"/><Relationship Id="rId38" Type="http://schemas.openxmlformats.org/officeDocument/2006/relationships/tags" Target="../tags/tag679.xml"/><Relationship Id="rId59" Type="http://schemas.openxmlformats.org/officeDocument/2006/relationships/tags" Target="../tags/tag700.xml"/><Relationship Id="rId103" Type="http://schemas.openxmlformats.org/officeDocument/2006/relationships/tags" Target="../tags/tag744.xml"/><Relationship Id="rId20" Type="http://schemas.openxmlformats.org/officeDocument/2006/relationships/tags" Target="../tags/tag661.xml"/><Relationship Id="rId41" Type="http://schemas.openxmlformats.org/officeDocument/2006/relationships/tags" Target="../tags/tag682.xml"/><Relationship Id="rId54" Type="http://schemas.openxmlformats.org/officeDocument/2006/relationships/tags" Target="../tags/tag695.xml"/><Relationship Id="rId62" Type="http://schemas.openxmlformats.org/officeDocument/2006/relationships/tags" Target="../tags/tag703.xml"/><Relationship Id="rId70" Type="http://schemas.openxmlformats.org/officeDocument/2006/relationships/tags" Target="../tags/tag711.xml"/><Relationship Id="rId75" Type="http://schemas.openxmlformats.org/officeDocument/2006/relationships/tags" Target="../tags/tag716.xml"/><Relationship Id="rId83" Type="http://schemas.openxmlformats.org/officeDocument/2006/relationships/tags" Target="../tags/tag724.xml"/><Relationship Id="rId88" Type="http://schemas.openxmlformats.org/officeDocument/2006/relationships/tags" Target="../tags/tag729.xml"/><Relationship Id="rId91" Type="http://schemas.openxmlformats.org/officeDocument/2006/relationships/tags" Target="../tags/tag732.xml"/><Relationship Id="rId96" Type="http://schemas.openxmlformats.org/officeDocument/2006/relationships/tags" Target="../tags/tag737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36" Type="http://schemas.openxmlformats.org/officeDocument/2006/relationships/tags" Target="../tags/tag677.xml"/><Relationship Id="rId49" Type="http://schemas.openxmlformats.org/officeDocument/2006/relationships/tags" Target="../tags/tag690.xml"/><Relationship Id="rId57" Type="http://schemas.openxmlformats.org/officeDocument/2006/relationships/tags" Target="../tags/tag698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651.xml"/><Relationship Id="rId31" Type="http://schemas.openxmlformats.org/officeDocument/2006/relationships/tags" Target="../tags/tag672.xml"/><Relationship Id="rId44" Type="http://schemas.openxmlformats.org/officeDocument/2006/relationships/tags" Target="../tags/tag685.xml"/><Relationship Id="rId52" Type="http://schemas.openxmlformats.org/officeDocument/2006/relationships/tags" Target="../tags/tag693.xml"/><Relationship Id="rId60" Type="http://schemas.openxmlformats.org/officeDocument/2006/relationships/tags" Target="../tags/tag701.xml"/><Relationship Id="rId65" Type="http://schemas.openxmlformats.org/officeDocument/2006/relationships/tags" Target="../tags/tag706.xml"/><Relationship Id="rId73" Type="http://schemas.openxmlformats.org/officeDocument/2006/relationships/tags" Target="../tags/tag714.xml"/><Relationship Id="rId78" Type="http://schemas.openxmlformats.org/officeDocument/2006/relationships/tags" Target="../tags/tag719.xml"/><Relationship Id="rId81" Type="http://schemas.openxmlformats.org/officeDocument/2006/relationships/tags" Target="../tags/tag722.xml"/><Relationship Id="rId86" Type="http://schemas.openxmlformats.org/officeDocument/2006/relationships/tags" Target="../tags/tag727.xml"/><Relationship Id="rId94" Type="http://schemas.openxmlformats.org/officeDocument/2006/relationships/tags" Target="../tags/tag735.xml"/><Relationship Id="rId99" Type="http://schemas.openxmlformats.org/officeDocument/2006/relationships/tags" Target="../tags/tag740.xml"/><Relationship Id="rId101" Type="http://schemas.openxmlformats.org/officeDocument/2006/relationships/tags" Target="../tags/tag742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39" Type="http://schemas.openxmlformats.org/officeDocument/2006/relationships/tags" Target="../tags/tag680.xml"/><Relationship Id="rId34" Type="http://schemas.openxmlformats.org/officeDocument/2006/relationships/tags" Target="../tags/tag675.xml"/><Relationship Id="rId50" Type="http://schemas.openxmlformats.org/officeDocument/2006/relationships/tags" Target="../tags/tag691.xml"/><Relationship Id="rId55" Type="http://schemas.openxmlformats.org/officeDocument/2006/relationships/tags" Target="../tags/tag696.xml"/><Relationship Id="rId76" Type="http://schemas.openxmlformats.org/officeDocument/2006/relationships/tags" Target="../tags/tag717.xml"/><Relationship Id="rId97" Type="http://schemas.openxmlformats.org/officeDocument/2006/relationships/tags" Target="../tags/tag738.xml"/><Relationship Id="rId104" Type="http://schemas.openxmlformats.org/officeDocument/2006/relationships/tags" Target="../tags/tag745.xml"/><Relationship Id="rId7" Type="http://schemas.openxmlformats.org/officeDocument/2006/relationships/tags" Target="../tags/tag648.xml"/><Relationship Id="rId71" Type="http://schemas.openxmlformats.org/officeDocument/2006/relationships/tags" Target="../tags/tag712.xml"/><Relationship Id="rId92" Type="http://schemas.openxmlformats.org/officeDocument/2006/relationships/tags" Target="../tags/tag733.xml"/><Relationship Id="rId2" Type="http://schemas.openxmlformats.org/officeDocument/2006/relationships/tags" Target="../tags/tag643.xml"/><Relationship Id="rId29" Type="http://schemas.openxmlformats.org/officeDocument/2006/relationships/tags" Target="../tags/tag670.xml"/><Relationship Id="rId24" Type="http://schemas.openxmlformats.org/officeDocument/2006/relationships/tags" Target="../tags/tag665.xml"/><Relationship Id="rId40" Type="http://schemas.openxmlformats.org/officeDocument/2006/relationships/tags" Target="../tags/tag681.xml"/><Relationship Id="rId45" Type="http://schemas.openxmlformats.org/officeDocument/2006/relationships/tags" Target="../tags/tag686.xml"/><Relationship Id="rId66" Type="http://schemas.openxmlformats.org/officeDocument/2006/relationships/tags" Target="../tags/tag707.xml"/><Relationship Id="rId87" Type="http://schemas.openxmlformats.org/officeDocument/2006/relationships/tags" Target="../tags/tag728.xml"/><Relationship Id="rId61" Type="http://schemas.openxmlformats.org/officeDocument/2006/relationships/tags" Target="../tags/tag702.xml"/><Relationship Id="rId82" Type="http://schemas.openxmlformats.org/officeDocument/2006/relationships/tags" Target="../tags/tag723.xml"/><Relationship Id="rId19" Type="http://schemas.openxmlformats.org/officeDocument/2006/relationships/tags" Target="../tags/tag660.xml"/><Relationship Id="rId14" Type="http://schemas.openxmlformats.org/officeDocument/2006/relationships/tags" Target="../tags/tag655.xml"/><Relationship Id="rId30" Type="http://schemas.openxmlformats.org/officeDocument/2006/relationships/tags" Target="../tags/tag671.xml"/><Relationship Id="rId35" Type="http://schemas.openxmlformats.org/officeDocument/2006/relationships/tags" Target="../tags/tag676.xml"/><Relationship Id="rId56" Type="http://schemas.openxmlformats.org/officeDocument/2006/relationships/tags" Target="../tags/tag697.xml"/><Relationship Id="rId77" Type="http://schemas.openxmlformats.org/officeDocument/2006/relationships/tags" Target="../tags/tag718.xml"/><Relationship Id="rId100" Type="http://schemas.openxmlformats.org/officeDocument/2006/relationships/tags" Target="../tags/tag741.xml"/><Relationship Id="rId105" Type="http://schemas.openxmlformats.org/officeDocument/2006/relationships/tags" Target="../tags/tag746.xml"/><Relationship Id="rId8" Type="http://schemas.openxmlformats.org/officeDocument/2006/relationships/tags" Target="../tags/tag649.xml"/><Relationship Id="rId51" Type="http://schemas.openxmlformats.org/officeDocument/2006/relationships/tags" Target="../tags/tag692.xml"/><Relationship Id="rId72" Type="http://schemas.openxmlformats.org/officeDocument/2006/relationships/tags" Target="../tags/tag713.xml"/><Relationship Id="rId93" Type="http://schemas.openxmlformats.org/officeDocument/2006/relationships/tags" Target="../tags/tag734.xml"/><Relationship Id="rId98" Type="http://schemas.openxmlformats.org/officeDocument/2006/relationships/tags" Target="../tags/tag739.xml"/><Relationship Id="rId3" Type="http://schemas.openxmlformats.org/officeDocument/2006/relationships/tags" Target="../tags/tag644.xml"/><Relationship Id="rId25" Type="http://schemas.openxmlformats.org/officeDocument/2006/relationships/tags" Target="../tags/tag666.xml"/><Relationship Id="rId46" Type="http://schemas.openxmlformats.org/officeDocument/2006/relationships/tags" Target="../tags/tag687.xml"/><Relationship Id="rId67" Type="http://schemas.openxmlformats.org/officeDocument/2006/relationships/tags" Target="../tags/tag7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Estimating the Population Proportion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 of a Population Attribute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Concept of confidence intervals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distributed normally with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6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MARTInkShape-Group118">
            <a:extLst>
              <a:ext uri="{FF2B5EF4-FFF2-40B4-BE49-F238E27FC236}">
                <a16:creationId xmlns:a16="http://schemas.microsoft.com/office/drawing/2014/main" id="{1DC09BC3-2774-1F35-1781-5A89A0481376}"/>
              </a:ext>
            </a:extLst>
          </p:cNvPr>
          <p:cNvGrpSpPr/>
          <p:nvPr/>
        </p:nvGrpSpPr>
        <p:grpSpPr>
          <a:xfrm>
            <a:off x="5191292" y="2962285"/>
            <a:ext cx="628484" cy="336081"/>
            <a:chOff x="5191292" y="2962285"/>
            <a:chExt cx="628484" cy="336081"/>
          </a:xfrm>
        </p:grpSpPr>
        <p:sp>
          <p:nvSpPr>
            <p:cNvPr id="4" name="SMARTInkShape-455">
              <a:extLst>
                <a:ext uri="{FF2B5EF4-FFF2-40B4-BE49-F238E27FC236}">
                  <a16:creationId xmlns:a16="http://schemas.microsoft.com/office/drawing/2014/main" id="{F1CFFE48-FFB1-BF8E-6621-BF270F79C2B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191292" y="2962285"/>
              <a:ext cx="171284" cy="150973"/>
            </a:xfrm>
            <a:custGeom>
              <a:avLst/>
              <a:gdLst/>
              <a:ahLst/>
              <a:cxnLst/>
              <a:rect l="0" t="0" r="0" b="0"/>
              <a:pathLst>
                <a:path w="171284" h="150973">
                  <a:moveTo>
                    <a:pt x="123658" y="57140"/>
                  </a:moveTo>
                  <a:lnTo>
                    <a:pt x="123658" y="57140"/>
                  </a:lnTo>
                  <a:lnTo>
                    <a:pt x="123658" y="48007"/>
                  </a:lnTo>
                  <a:lnTo>
                    <a:pt x="132790" y="47625"/>
                  </a:lnTo>
                  <a:lnTo>
                    <a:pt x="133173" y="38483"/>
                  </a:lnTo>
                  <a:lnTo>
                    <a:pt x="124981" y="38125"/>
                  </a:lnTo>
                  <a:lnTo>
                    <a:pt x="124540" y="37055"/>
                  </a:lnTo>
                  <a:lnTo>
                    <a:pt x="123668" y="28681"/>
                  </a:lnTo>
                  <a:lnTo>
                    <a:pt x="96441" y="1350"/>
                  </a:lnTo>
                  <a:lnTo>
                    <a:pt x="87001" y="109"/>
                  </a:lnTo>
                  <a:lnTo>
                    <a:pt x="72427" y="0"/>
                  </a:lnTo>
                  <a:lnTo>
                    <a:pt x="66317" y="2817"/>
                  </a:lnTo>
                  <a:lnTo>
                    <a:pt x="60073" y="6538"/>
                  </a:lnTo>
                  <a:lnTo>
                    <a:pt x="53771" y="8192"/>
                  </a:lnTo>
                  <a:lnTo>
                    <a:pt x="51667" y="9692"/>
                  </a:lnTo>
                  <a:lnTo>
                    <a:pt x="50264" y="11749"/>
                  </a:lnTo>
                  <a:lnTo>
                    <a:pt x="49328" y="14180"/>
                  </a:lnTo>
                  <a:lnTo>
                    <a:pt x="19297" y="40970"/>
                  </a:lnTo>
                  <a:lnTo>
                    <a:pt x="6265" y="69115"/>
                  </a:lnTo>
                  <a:lnTo>
                    <a:pt x="680" y="93890"/>
                  </a:lnTo>
                  <a:lnTo>
                    <a:pt x="0" y="112730"/>
                  </a:lnTo>
                  <a:lnTo>
                    <a:pt x="8048" y="139244"/>
                  </a:lnTo>
                  <a:lnTo>
                    <a:pt x="9544" y="140451"/>
                  </a:lnTo>
                  <a:lnTo>
                    <a:pt x="16704" y="143208"/>
                  </a:lnTo>
                  <a:lnTo>
                    <a:pt x="25528" y="149199"/>
                  </a:lnTo>
                  <a:lnTo>
                    <a:pt x="31714" y="150972"/>
                  </a:lnTo>
                  <a:lnTo>
                    <a:pt x="40813" y="146115"/>
                  </a:lnTo>
                  <a:lnTo>
                    <a:pt x="73464" y="121278"/>
                  </a:lnTo>
                  <a:lnTo>
                    <a:pt x="103164" y="74160"/>
                  </a:lnTo>
                  <a:lnTo>
                    <a:pt x="113848" y="48450"/>
                  </a:lnTo>
                  <a:lnTo>
                    <a:pt x="108991" y="57975"/>
                  </a:lnTo>
                  <a:lnTo>
                    <a:pt x="102363" y="96604"/>
                  </a:lnTo>
                  <a:lnTo>
                    <a:pt x="99377" y="112779"/>
                  </a:lnTo>
                  <a:lnTo>
                    <a:pt x="104343" y="145734"/>
                  </a:lnTo>
                  <a:lnTo>
                    <a:pt x="106547" y="147952"/>
                  </a:lnTo>
                  <a:lnTo>
                    <a:pt x="114643" y="150418"/>
                  </a:lnTo>
                  <a:lnTo>
                    <a:pt x="118706" y="150017"/>
                  </a:lnTo>
                  <a:lnTo>
                    <a:pt x="135654" y="144591"/>
                  </a:lnTo>
                  <a:lnTo>
                    <a:pt x="145923" y="142574"/>
                  </a:lnTo>
                  <a:lnTo>
                    <a:pt x="157654" y="135488"/>
                  </a:lnTo>
                  <a:lnTo>
                    <a:pt x="171283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6">
              <a:extLst>
                <a:ext uri="{FF2B5EF4-FFF2-40B4-BE49-F238E27FC236}">
                  <a16:creationId xmlns:a16="http://schemas.microsoft.com/office/drawing/2014/main" id="{C8C06286-CE3B-10D1-CB75-153182ECBE6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410200" y="2981325"/>
              <a:ext cx="104776" cy="104168"/>
            </a:xfrm>
            <a:custGeom>
              <a:avLst/>
              <a:gdLst/>
              <a:ahLst/>
              <a:cxnLst/>
              <a:rect l="0" t="0" r="0" b="0"/>
              <a:pathLst>
                <a:path w="104776" h="104168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13257" y="20374"/>
                  </a:lnTo>
                  <a:lnTo>
                    <a:pt x="15188" y="18874"/>
                  </a:lnTo>
                  <a:lnTo>
                    <a:pt x="18900" y="9951"/>
                  </a:lnTo>
                  <a:lnTo>
                    <a:pt x="21866" y="46740"/>
                  </a:lnTo>
                  <a:lnTo>
                    <a:pt x="29808" y="78200"/>
                  </a:lnTo>
                  <a:lnTo>
                    <a:pt x="38296" y="86967"/>
                  </a:lnTo>
                  <a:lnTo>
                    <a:pt x="63207" y="102724"/>
                  </a:lnTo>
                  <a:lnTo>
                    <a:pt x="70704" y="104167"/>
                  </a:lnTo>
                  <a:lnTo>
                    <a:pt x="73594" y="102253"/>
                  </a:lnTo>
                  <a:lnTo>
                    <a:pt x="79628" y="94482"/>
                  </a:lnTo>
                  <a:lnTo>
                    <a:pt x="91066" y="65700"/>
                  </a:lnTo>
                  <a:lnTo>
                    <a:pt x="102545" y="220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7">
              <a:extLst>
                <a:ext uri="{FF2B5EF4-FFF2-40B4-BE49-F238E27FC236}">
                  <a16:creationId xmlns:a16="http://schemas.microsoft.com/office/drawing/2014/main" id="{A6FF466D-F08A-A952-9E1B-F8BB77270CB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619957" y="2972323"/>
              <a:ext cx="85519" cy="326043"/>
            </a:xfrm>
            <a:custGeom>
              <a:avLst/>
              <a:gdLst/>
              <a:ahLst/>
              <a:cxnLst/>
              <a:rect l="0" t="0" r="0" b="0"/>
              <a:pathLst>
                <a:path w="85519" h="326043">
                  <a:moveTo>
                    <a:pt x="47418" y="47102"/>
                  </a:moveTo>
                  <a:lnTo>
                    <a:pt x="47418" y="47102"/>
                  </a:lnTo>
                  <a:lnTo>
                    <a:pt x="62606" y="30856"/>
                  </a:lnTo>
                  <a:lnTo>
                    <a:pt x="65960" y="20359"/>
                  </a:lnTo>
                  <a:lnTo>
                    <a:pt x="66318" y="14014"/>
                  </a:lnTo>
                  <a:lnTo>
                    <a:pt x="63579" y="8407"/>
                  </a:lnTo>
                  <a:lnTo>
                    <a:pt x="61366" y="5430"/>
                  </a:lnTo>
                  <a:lnTo>
                    <a:pt x="56087" y="2123"/>
                  </a:lnTo>
                  <a:lnTo>
                    <a:pt x="49131" y="0"/>
                  </a:lnTo>
                  <a:lnTo>
                    <a:pt x="37814" y="4688"/>
                  </a:lnTo>
                  <a:lnTo>
                    <a:pt x="21053" y="17837"/>
                  </a:lnTo>
                  <a:lnTo>
                    <a:pt x="7739" y="35138"/>
                  </a:lnTo>
                  <a:lnTo>
                    <a:pt x="2148" y="58727"/>
                  </a:lnTo>
                  <a:lnTo>
                    <a:pt x="0" y="100704"/>
                  </a:lnTo>
                  <a:lnTo>
                    <a:pt x="2706" y="110789"/>
                  </a:lnTo>
                  <a:lnTo>
                    <a:pt x="4911" y="114960"/>
                  </a:lnTo>
                  <a:lnTo>
                    <a:pt x="7439" y="116682"/>
                  </a:lnTo>
                  <a:lnTo>
                    <a:pt x="10182" y="116772"/>
                  </a:lnTo>
                  <a:lnTo>
                    <a:pt x="16052" y="114050"/>
                  </a:lnTo>
                  <a:lnTo>
                    <a:pt x="31594" y="100695"/>
                  </a:lnTo>
                  <a:lnTo>
                    <a:pt x="50597" y="68736"/>
                  </a:lnTo>
                  <a:lnTo>
                    <a:pt x="58930" y="47860"/>
                  </a:lnTo>
                  <a:lnTo>
                    <a:pt x="64979" y="39608"/>
                  </a:lnTo>
                  <a:lnTo>
                    <a:pt x="65476" y="39989"/>
                  </a:lnTo>
                  <a:lnTo>
                    <a:pt x="66337" y="51013"/>
                  </a:lnTo>
                  <a:lnTo>
                    <a:pt x="58911" y="91688"/>
                  </a:lnTo>
                  <a:lnTo>
                    <a:pt x="57332" y="119527"/>
                  </a:lnTo>
                  <a:lnTo>
                    <a:pt x="65608" y="164542"/>
                  </a:lnTo>
                  <a:lnTo>
                    <a:pt x="66418" y="209025"/>
                  </a:lnTo>
                  <a:lnTo>
                    <a:pt x="71514" y="249596"/>
                  </a:lnTo>
                  <a:lnTo>
                    <a:pt x="68562" y="292300"/>
                  </a:lnTo>
                  <a:lnTo>
                    <a:pt x="66030" y="314251"/>
                  </a:lnTo>
                  <a:lnTo>
                    <a:pt x="61687" y="323880"/>
                  </a:lnTo>
                  <a:lnTo>
                    <a:pt x="60106" y="325812"/>
                  </a:lnTo>
                  <a:lnTo>
                    <a:pt x="59053" y="326042"/>
                  </a:lnTo>
                  <a:lnTo>
                    <a:pt x="52303" y="318807"/>
                  </a:lnTo>
                  <a:lnTo>
                    <a:pt x="49589" y="307560"/>
                  </a:lnTo>
                  <a:lnTo>
                    <a:pt x="47846" y="269412"/>
                  </a:lnTo>
                  <a:lnTo>
                    <a:pt x="47455" y="232682"/>
                  </a:lnTo>
                  <a:lnTo>
                    <a:pt x="50257" y="227301"/>
                  </a:lnTo>
                  <a:lnTo>
                    <a:pt x="65028" y="210503"/>
                  </a:lnTo>
                  <a:lnTo>
                    <a:pt x="71098" y="209464"/>
                  </a:lnTo>
                  <a:lnTo>
                    <a:pt x="79599" y="209157"/>
                  </a:lnTo>
                  <a:lnTo>
                    <a:pt x="81573" y="210172"/>
                  </a:lnTo>
                  <a:lnTo>
                    <a:pt x="85518" y="218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8">
              <a:extLst>
                <a:ext uri="{FF2B5EF4-FFF2-40B4-BE49-F238E27FC236}">
                  <a16:creationId xmlns:a16="http://schemas.microsoft.com/office/drawing/2014/main" id="{18354720-F173-3105-4877-1399AEFD842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810250" y="31813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19">
            <a:extLst>
              <a:ext uri="{FF2B5EF4-FFF2-40B4-BE49-F238E27FC236}">
                <a16:creationId xmlns:a16="http://schemas.microsoft.com/office/drawing/2014/main" id="{C6E828C5-ADF6-16EA-3860-B170C06D1BDB}"/>
              </a:ext>
            </a:extLst>
          </p:cNvPr>
          <p:cNvGrpSpPr/>
          <p:nvPr/>
        </p:nvGrpSpPr>
        <p:grpSpPr>
          <a:xfrm>
            <a:off x="6200775" y="2962275"/>
            <a:ext cx="161926" cy="114301"/>
            <a:chOff x="6200775" y="2962275"/>
            <a:chExt cx="161926" cy="114301"/>
          </a:xfrm>
        </p:grpSpPr>
        <p:sp>
          <p:nvSpPr>
            <p:cNvPr id="9" name="SMARTInkShape-459">
              <a:extLst>
                <a:ext uri="{FF2B5EF4-FFF2-40B4-BE49-F238E27FC236}">
                  <a16:creationId xmlns:a16="http://schemas.microsoft.com/office/drawing/2014/main" id="{68F2A1B9-9D7F-D535-EEBF-AB1D03D8B6A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210300" y="2962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9663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0">
              <a:extLst>
                <a:ext uri="{FF2B5EF4-FFF2-40B4-BE49-F238E27FC236}">
                  <a16:creationId xmlns:a16="http://schemas.microsoft.com/office/drawing/2014/main" id="{BF37D79C-5D84-3552-C8AD-ECA5021B07C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200775" y="3067225"/>
              <a:ext cx="161926" cy="9351"/>
            </a:xfrm>
            <a:custGeom>
              <a:avLst/>
              <a:gdLst/>
              <a:ahLst/>
              <a:cxnLst/>
              <a:rect l="0" t="0" r="0" b="0"/>
              <a:pathLst>
                <a:path w="161926" h="9351">
                  <a:moveTo>
                    <a:pt x="0" y="9350"/>
                  </a:moveTo>
                  <a:lnTo>
                    <a:pt x="0" y="9350"/>
                  </a:lnTo>
                  <a:lnTo>
                    <a:pt x="34715" y="1149"/>
                  </a:lnTo>
                  <a:lnTo>
                    <a:pt x="77008" y="0"/>
                  </a:lnTo>
                  <a:lnTo>
                    <a:pt x="105015" y="2699"/>
                  </a:lnTo>
                  <a:lnTo>
                    <a:pt x="161925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0">
            <a:extLst>
              <a:ext uri="{FF2B5EF4-FFF2-40B4-BE49-F238E27FC236}">
                <a16:creationId xmlns:a16="http://schemas.microsoft.com/office/drawing/2014/main" id="{D88083D9-21FF-7E88-9CEE-A17D43E34971}"/>
              </a:ext>
            </a:extLst>
          </p:cNvPr>
          <p:cNvGrpSpPr/>
          <p:nvPr/>
        </p:nvGrpSpPr>
        <p:grpSpPr>
          <a:xfrm>
            <a:off x="6734175" y="2756762"/>
            <a:ext cx="161911" cy="472214"/>
            <a:chOff x="6734175" y="2756762"/>
            <a:chExt cx="161911" cy="472214"/>
          </a:xfrm>
        </p:grpSpPr>
        <p:sp>
          <p:nvSpPr>
            <p:cNvPr id="12" name="SMARTInkShape-461">
              <a:extLst>
                <a:ext uri="{FF2B5EF4-FFF2-40B4-BE49-F238E27FC236}">
                  <a16:creationId xmlns:a16="http://schemas.microsoft.com/office/drawing/2014/main" id="{A72A68EB-1372-8734-5B25-64B23198734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754550" y="2756762"/>
              <a:ext cx="25931" cy="472214"/>
            </a:xfrm>
            <a:custGeom>
              <a:avLst/>
              <a:gdLst/>
              <a:ahLst/>
              <a:cxnLst/>
              <a:rect l="0" t="0" r="0" b="0"/>
              <a:pathLst>
                <a:path w="25931" h="472214">
                  <a:moveTo>
                    <a:pt x="17725" y="5488"/>
                  </a:moveTo>
                  <a:lnTo>
                    <a:pt x="17725" y="5488"/>
                  </a:lnTo>
                  <a:lnTo>
                    <a:pt x="22781" y="432"/>
                  </a:lnTo>
                  <a:lnTo>
                    <a:pt x="24270" y="0"/>
                  </a:lnTo>
                  <a:lnTo>
                    <a:pt x="25263" y="771"/>
                  </a:lnTo>
                  <a:lnTo>
                    <a:pt x="25925" y="2343"/>
                  </a:lnTo>
                  <a:lnTo>
                    <a:pt x="25930" y="29797"/>
                  </a:lnTo>
                  <a:lnTo>
                    <a:pt x="20626" y="68194"/>
                  </a:lnTo>
                  <a:lnTo>
                    <a:pt x="17527" y="110028"/>
                  </a:lnTo>
                  <a:lnTo>
                    <a:pt x="13051" y="147553"/>
                  </a:lnTo>
                  <a:lnTo>
                    <a:pt x="9637" y="195160"/>
                  </a:lnTo>
                  <a:lnTo>
                    <a:pt x="8626" y="231021"/>
                  </a:lnTo>
                  <a:lnTo>
                    <a:pt x="8389" y="263064"/>
                  </a:lnTo>
                  <a:lnTo>
                    <a:pt x="8284" y="299882"/>
                  </a:lnTo>
                  <a:lnTo>
                    <a:pt x="8225" y="347186"/>
                  </a:lnTo>
                  <a:lnTo>
                    <a:pt x="5382" y="383742"/>
                  </a:lnTo>
                  <a:lnTo>
                    <a:pt x="0" y="416402"/>
                  </a:lnTo>
                  <a:lnTo>
                    <a:pt x="2086" y="429064"/>
                  </a:lnTo>
                  <a:lnTo>
                    <a:pt x="5483" y="439278"/>
                  </a:lnTo>
                  <a:lnTo>
                    <a:pt x="8200" y="472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2">
              <a:extLst>
                <a:ext uri="{FF2B5EF4-FFF2-40B4-BE49-F238E27FC236}">
                  <a16:creationId xmlns:a16="http://schemas.microsoft.com/office/drawing/2014/main" id="{21A5DE4A-E771-8D9B-750C-2EA8D2BC6BC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734175" y="2871147"/>
              <a:ext cx="161911" cy="129229"/>
            </a:xfrm>
            <a:custGeom>
              <a:avLst/>
              <a:gdLst/>
              <a:ahLst/>
              <a:cxnLst/>
              <a:rect l="0" t="0" r="0" b="0"/>
              <a:pathLst>
                <a:path w="161911" h="129229">
                  <a:moveTo>
                    <a:pt x="38100" y="33978"/>
                  </a:moveTo>
                  <a:lnTo>
                    <a:pt x="38100" y="33978"/>
                  </a:lnTo>
                  <a:lnTo>
                    <a:pt x="28691" y="33978"/>
                  </a:lnTo>
                  <a:lnTo>
                    <a:pt x="28585" y="25777"/>
                  </a:lnTo>
                  <a:lnTo>
                    <a:pt x="29641" y="25336"/>
                  </a:lnTo>
                  <a:lnTo>
                    <a:pt x="33635" y="24845"/>
                  </a:lnTo>
                  <a:lnTo>
                    <a:pt x="38938" y="21806"/>
                  </a:lnTo>
                  <a:lnTo>
                    <a:pt x="44822" y="17984"/>
                  </a:lnTo>
                  <a:lnTo>
                    <a:pt x="83121" y="6846"/>
                  </a:lnTo>
                  <a:lnTo>
                    <a:pt x="114375" y="2771"/>
                  </a:lnTo>
                  <a:lnTo>
                    <a:pt x="120700" y="473"/>
                  </a:lnTo>
                  <a:lnTo>
                    <a:pt x="125974" y="0"/>
                  </a:lnTo>
                  <a:lnTo>
                    <a:pt x="155411" y="5130"/>
                  </a:lnTo>
                  <a:lnTo>
                    <a:pt x="157582" y="6279"/>
                  </a:lnTo>
                  <a:lnTo>
                    <a:pt x="159030" y="8104"/>
                  </a:lnTo>
                  <a:lnTo>
                    <a:pt x="161353" y="13580"/>
                  </a:lnTo>
                  <a:lnTo>
                    <a:pt x="161910" y="41360"/>
                  </a:lnTo>
                  <a:lnTo>
                    <a:pt x="146736" y="66170"/>
                  </a:lnTo>
                  <a:lnTo>
                    <a:pt x="142960" y="77618"/>
                  </a:lnTo>
                  <a:lnTo>
                    <a:pt x="138327" y="84418"/>
                  </a:lnTo>
                  <a:lnTo>
                    <a:pt x="132740" y="88146"/>
                  </a:lnTo>
                  <a:lnTo>
                    <a:pt x="129768" y="89140"/>
                  </a:lnTo>
                  <a:lnTo>
                    <a:pt x="127788" y="90861"/>
                  </a:lnTo>
                  <a:lnTo>
                    <a:pt x="124347" y="99154"/>
                  </a:lnTo>
                  <a:lnTo>
                    <a:pt x="121235" y="99987"/>
                  </a:lnTo>
                  <a:lnTo>
                    <a:pt x="115670" y="100521"/>
                  </a:lnTo>
                  <a:lnTo>
                    <a:pt x="98134" y="115833"/>
                  </a:lnTo>
                  <a:lnTo>
                    <a:pt x="87568" y="119194"/>
                  </a:lnTo>
                  <a:lnTo>
                    <a:pt x="78484" y="126148"/>
                  </a:lnTo>
                  <a:lnTo>
                    <a:pt x="68438" y="128823"/>
                  </a:lnTo>
                  <a:lnTo>
                    <a:pt x="23680" y="129228"/>
                  </a:lnTo>
                  <a:lnTo>
                    <a:pt x="18286" y="126406"/>
                  </a:lnTo>
                  <a:lnTo>
                    <a:pt x="9677" y="119819"/>
                  </a:lnTo>
                  <a:lnTo>
                    <a:pt x="0" y="1197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21">
            <a:extLst>
              <a:ext uri="{FF2B5EF4-FFF2-40B4-BE49-F238E27FC236}">
                <a16:creationId xmlns:a16="http://schemas.microsoft.com/office/drawing/2014/main" id="{C30B9A40-B87E-BDBD-6E42-8F1A5A86F822}"/>
              </a:ext>
            </a:extLst>
          </p:cNvPr>
          <p:cNvGrpSpPr/>
          <p:nvPr/>
        </p:nvGrpSpPr>
        <p:grpSpPr>
          <a:xfrm>
            <a:off x="3057525" y="3592369"/>
            <a:ext cx="628651" cy="167892"/>
            <a:chOff x="3057525" y="3592369"/>
            <a:chExt cx="628651" cy="167892"/>
          </a:xfrm>
        </p:grpSpPr>
        <p:sp>
          <p:nvSpPr>
            <p:cNvPr id="15" name="SMARTInkShape-463">
              <a:extLst>
                <a:ext uri="{FF2B5EF4-FFF2-40B4-BE49-F238E27FC236}">
                  <a16:creationId xmlns:a16="http://schemas.microsoft.com/office/drawing/2014/main" id="{240571B0-1FEC-B76D-DF87-3D856903D5C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057525" y="3606535"/>
              <a:ext cx="133351" cy="153726"/>
            </a:xfrm>
            <a:custGeom>
              <a:avLst/>
              <a:gdLst/>
              <a:ahLst/>
              <a:cxnLst/>
              <a:rect l="0" t="0" r="0" b="0"/>
              <a:pathLst>
                <a:path w="133351" h="153726">
                  <a:moveTo>
                    <a:pt x="0" y="32015"/>
                  </a:moveTo>
                  <a:lnTo>
                    <a:pt x="0" y="32015"/>
                  </a:lnTo>
                  <a:lnTo>
                    <a:pt x="0" y="22524"/>
                  </a:lnTo>
                  <a:lnTo>
                    <a:pt x="8200" y="22493"/>
                  </a:lnTo>
                  <a:lnTo>
                    <a:pt x="4076" y="22490"/>
                  </a:lnTo>
                  <a:lnTo>
                    <a:pt x="3776" y="24607"/>
                  </a:lnTo>
                  <a:lnTo>
                    <a:pt x="22496" y="67271"/>
                  </a:lnTo>
                  <a:lnTo>
                    <a:pt x="35313" y="113812"/>
                  </a:lnTo>
                  <a:lnTo>
                    <a:pt x="37920" y="127636"/>
                  </a:lnTo>
                  <a:lnTo>
                    <a:pt x="45337" y="141368"/>
                  </a:lnTo>
                  <a:lnTo>
                    <a:pt x="55385" y="153725"/>
                  </a:lnTo>
                  <a:lnTo>
                    <a:pt x="57032" y="153372"/>
                  </a:lnTo>
                  <a:lnTo>
                    <a:pt x="61684" y="150157"/>
                  </a:lnTo>
                  <a:lnTo>
                    <a:pt x="70252" y="137341"/>
                  </a:lnTo>
                  <a:lnTo>
                    <a:pt x="81571" y="107501"/>
                  </a:lnTo>
                  <a:lnTo>
                    <a:pt x="90234" y="63501"/>
                  </a:lnTo>
                  <a:lnTo>
                    <a:pt x="104951" y="18993"/>
                  </a:lnTo>
                  <a:lnTo>
                    <a:pt x="111530" y="5226"/>
                  </a:lnTo>
                  <a:lnTo>
                    <a:pt x="112453" y="1456"/>
                  </a:lnTo>
                  <a:lnTo>
                    <a:pt x="115186" y="0"/>
                  </a:lnTo>
                  <a:lnTo>
                    <a:pt x="133350" y="3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64">
              <a:extLst>
                <a:ext uri="{FF2B5EF4-FFF2-40B4-BE49-F238E27FC236}">
                  <a16:creationId xmlns:a16="http://schemas.microsoft.com/office/drawing/2014/main" id="{A13BF7EF-6DB6-98D0-6039-E2F5C6C12B4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257811" y="3592369"/>
              <a:ext cx="152140" cy="167802"/>
            </a:xfrm>
            <a:custGeom>
              <a:avLst/>
              <a:gdLst/>
              <a:ahLst/>
              <a:cxnLst/>
              <a:rect l="0" t="0" r="0" b="0"/>
              <a:pathLst>
                <a:path w="152140" h="167802">
                  <a:moveTo>
                    <a:pt x="75939" y="36656"/>
                  </a:moveTo>
                  <a:lnTo>
                    <a:pt x="75939" y="36656"/>
                  </a:lnTo>
                  <a:lnTo>
                    <a:pt x="80995" y="31599"/>
                  </a:lnTo>
                  <a:lnTo>
                    <a:pt x="86300" y="29117"/>
                  </a:lnTo>
                  <a:lnTo>
                    <a:pt x="93272" y="27524"/>
                  </a:lnTo>
                  <a:lnTo>
                    <a:pt x="93845" y="26334"/>
                  </a:lnTo>
                  <a:lnTo>
                    <a:pt x="94985" y="9441"/>
                  </a:lnTo>
                  <a:lnTo>
                    <a:pt x="78587" y="0"/>
                  </a:lnTo>
                  <a:lnTo>
                    <a:pt x="66610" y="4040"/>
                  </a:lnTo>
                  <a:lnTo>
                    <a:pt x="49656" y="16997"/>
                  </a:lnTo>
                  <a:lnTo>
                    <a:pt x="27081" y="45826"/>
                  </a:lnTo>
                  <a:lnTo>
                    <a:pt x="6425" y="86201"/>
                  </a:lnTo>
                  <a:lnTo>
                    <a:pt x="620" y="132159"/>
                  </a:lnTo>
                  <a:lnTo>
                    <a:pt x="0" y="150443"/>
                  </a:lnTo>
                  <a:lnTo>
                    <a:pt x="2677" y="158842"/>
                  </a:lnTo>
                  <a:lnTo>
                    <a:pt x="4872" y="162563"/>
                  </a:lnTo>
                  <a:lnTo>
                    <a:pt x="7394" y="165044"/>
                  </a:lnTo>
                  <a:lnTo>
                    <a:pt x="13019" y="167801"/>
                  </a:lnTo>
                  <a:lnTo>
                    <a:pt x="21869" y="166204"/>
                  </a:lnTo>
                  <a:lnTo>
                    <a:pt x="27192" y="164296"/>
                  </a:lnTo>
                  <a:lnTo>
                    <a:pt x="35929" y="153710"/>
                  </a:lnTo>
                  <a:lnTo>
                    <a:pt x="59952" y="106667"/>
                  </a:lnTo>
                  <a:lnTo>
                    <a:pt x="71684" y="87684"/>
                  </a:lnTo>
                  <a:lnTo>
                    <a:pt x="77921" y="67471"/>
                  </a:lnTo>
                  <a:lnTo>
                    <a:pt x="82111" y="59877"/>
                  </a:lnTo>
                  <a:lnTo>
                    <a:pt x="85333" y="46777"/>
                  </a:lnTo>
                  <a:lnTo>
                    <a:pt x="90482" y="51414"/>
                  </a:lnTo>
                  <a:lnTo>
                    <a:pt x="92986" y="59443"/>
                  </a:lnTo>
                  <a:lnTo>
                    <a:pt x="94911" y="105594"/>
                  </a:lnTo>
                  <a:lnTo>
                    <a:pt x="94954" y="114214"/>
                  </a:lnTo>
                  <a:lnTo>
                    <a:pt x="97796" y="121574"/>
                  </a:lnTo>
                  <a:lnTo>
                    <a:pt x="101528" y="128372"/>
                  </a:lnTo>
                  <a:lnTo>
                    <a:pt x="103925" y="141360"/>
                  </a:lnTo>
                  <a:lnTo>
                    <a:pt x="104121" y="144558"/>
                  </a:lnTo>
                  <a:lnTo>
                    <a:pt x="105310" y="146691"/>
                  </a:lnTo>
                  <a:lnTo>
                    <a:pt x="107162" y="148113"/>
                  </a:lnTo>
                  <a:lnTo>
                    <a:pt x="112681" y="150394"/>
                  </a:lnTo>
                  <a:lnTo>
                    <a:pt x="118693" y="145733"/>
                  </a:lnTo>
                  <a:lnTo>
                    <a:pt x="130206" y="135735"/>
                  </a:lnTo>
                  <a:lnTo>
                    <a:pt x="152139" y="12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5">
              <a:extLst>
                <a:ext uri="{FF2B5EF4-FFF2-40B4-BE49-F238E27FC236}">
                  <a16:creationId xmlns:a16="http://schemas.microsoft.com/office/drawing/2014/main" id="{7D68724E-2039-B604-D041-E15677B1107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448050" y="3611842"/>
              <a:ext cx="133351" cy="130357"/>
            </a:xfrm>
            <a:custGeom>
              <a:avLst/>
              <a:gdLst/>
              <a:ahLst/>
              <a:cxnLst/>
              <a:rect l="0" t="0" r="0" b="0"/>
              <a:pathLst>
                <a:path w="133351" h="130357">
                  <a:moveTo>
                    <a:pt x="0" y="36233"/>
                  </a:moveTo>
                  <a:lnTo>
                    <a:pt x="0" y="36233"/>
                  </a:lnTo>
                  <a:lnTo>
                    <a:pt x="0" y="31176"/>
                  </a:lnTo>
                  <a:lnTo>
                    <a:pt x="2822" y="25872"/>
                  </a:lnTo>
                  <a:lnTo>
                    <a:pt x="22390" y="4434"/>
                  </a:lnTo>
                  <a:lnTo>
                    <a:pt x="31471" y="934"/>
                  </a:lnTo>
                  <a:lnTo>
                    <a:pt x="36856" y="0"/>
                  </a:lnTo>
                  <a:lnTo>
                    <a:pt x="45660" y="1785"/>
                  </a:lnTo>
                  <a:lnTo>
                    <a:pt x="59937" y="11554"/>
                  </a:lnTo>
                  <a:lnTo>
                    <a:pt x="72949" y="38884"/>
                  </a:lnTo>
                  <a:lnTo>
                    <a:pt x="85522" y="86011"/>
                  </a:lnTo>
                  <a:lnTo>
                    <a:pt x="90220" y="99279"/>
                  </a:lnTo>
                  <a:lnTo>
                    <a:pt x="89781" y="105780"/>
                  </a:lnTo>
                  <a:lnTo>
                    <a:pt x="83646" y="118649"/>
                  </a:lnTo>
                  <a:lnTo>
                    <a:pt x="76687" y="125779"/>
                  </a:lnTo>
                  <a:lnTo>
                    <a:pt x="70067" y="128948"/>
                  </a:lnTo>
                  <a:lnTo>
                    <a:pt x="63597" y="130356"/>
                  </a:lnTo>
                  <a:lnTo>
                    <a:pt x="61447" y="129673"/>
                  </a:lnTo>
                  <a:lnTo>
                    <a:pt x="60015" y="128160"/>
                  </a:lnTo>
                  <a:lnTo>
                    <a:pt x="57365" y="123656"/>
                  </a:lnTo>
                  <a:lnTo>
                    <a:pt x="44060" y="109064"/>
                  </a:lnTo>
                  <a:lnTo>
                    <a:pt x="40749" y="99999"/>
                  </a:lnTo>
                  <a:lnTo>
                    <a:pt x="38623" y="71877"/>
                  </a:lnTo>
                  <a:lnTo>
                    <a:pt x="43977" y="54192"/>
                  </a:lnTo>
                  <a:lnTo>
                    <a:pt x="53412" y="37865"/>
                  </a:lnTo>
                  <a:lnTo>
                    <a:pt x="82583" y="11534"/>
                  </a:lnTo>
                  <a:lnTo>
                    <a:pt x="93501" y="4795"/>
                  </a:lnTo>
                  <a:lnTo>
                    <a:pt x="99376" y="3632"/>
                  </a:lnTo>
                  <a:lnTo>
                    <a:pt x="133350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66">
              <a:extLst>
                <a:ext uri="{FF2B5EF4-FFF2-40B4-BE49-F238E27FC236}">
                  <a16:creationId xmlns:a16="http://schemas.microsoft.com/office/drawing/2014/main" id="{5FBB509D-523A-16EF-C7E9-00F8635B63B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676650" y="3714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22">
            <a:extLst>
              <a:ext uri="{FF2B5EF4-FFF2-40B4-BE49-F238E27FC236}">
                <a16:creationId xmlns:a16="http://schemas.microsoft.com/office/drawing/2014/main" id="{B22AF2C2-3E0B-45DF-199F-5A57C0D2FC73}"/>
              </a:ext>
            </a:extLst>
          </p:cNvPr>
          <p:cNvGrpSpPr/>
          <p:nvPr/>
        </p:nvGrpSpPr>
        <p:grpSpPr>
          <a:xfrm>
            <a:off x="4096277" y="3334162"/>
            <a:ext cx="523349" cy="722598"/>
            <a:chOff x="4096277" y="3334162"/>
            <a:chExt cx="523349" cy="722598"/>
          </a:xfrm>
        </p:grpSpPr>
        <p:sp>
          <p:nvSpPr>
            <p:cNvPr id="20" name="SMARTInkShape-467">
              <a:extLst>
                <a:ext uri="{FF2B5EF4-FFF2-40B4-BE49-F238E27FC236}">
                  <a16:creationId xmlns:a16="http://schemas.microsoft.com/office/drawing/2014/main" id="{CFB212E1-AC1E-8F4A-C592-555A6B17550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096277" y="3490282"/>
              <a:ext cx="313799" cy="300027"/>
            </a:xfrm>
            <a:custGeom>
              <a:avLst/>
              <a:gdLst/>
              <a:ahLst/>
              <a:cxnLst/>
              <a:rect l="0" t="0" r="0" b="0"/>
              <a:pathLst>
                <a:path w="313799" h="300027">
                  <a:moveTo>
                    <a:pt x="8998" y="119693"/>
                  </a:moveTo>
                  <a:lnTo>
                    <a:pt x="8998" y="119693"/>
                  </a:lnTo>
                  <a:lnTo>
                    <a:pt x="8998" y="114636"/>
                  </a:lnTo>
                  <a:lnTo>
                    <a:pt x="10056" y="113147"/>
                  </a:lnTo>
                  <a:lnTo>
                    <a:pt x="11820" y="112154"/>
                  </a:lnTo>
                  <a:lnTo>
                    <a:pt x="18699" y="110430"/>
                  </a:lnTo>
                  <a:lnTo>
                    <a:pt x="23187" y="110285"/>
                  </a:lnTo>
                  <a:lnTo>
                    <a:pt x="28710" y="107398"/>
                  </a:lnTo>
                  <a:lnTo>
                    <a:pt x="34692" y="103645"/>
                  </a:lnTo>
                  <a:lnTo>
                    <a:pt x="44010" y="100474"/>
                  </a:lnTo>
                  <a:lnTo>
                    <a:pt x="54532" y="94360"/>
                  </a:lnTo>
                  <a:lnTo>
                    <a:pt x="87982" y="91245"/>
                  </a:lnTo>
                  <a:lnTo>
                    <a:pt x="94549" y="93997"/>
                  </a:lnTo>
                  <a:lnTo>
                    <a:pt x="125139" y="121713"/>
                  </a:lnTo>
                  <a:lnTo>
                    <a:pt x="135603" y="142164"/>
                  </a:lnTo>
                  <a:lnTo>
                    <a:pt x="141460" y="186818"/>
                  </a:lnTo>
                  <a:lnTo>
                    <a:pt x="142269" y="233196"/>
                  </a:lnTo>
                  <a:lnTo>
                    <a:pt x="139503" y="255629"/>
                  </a:lnTo>
                  <a:lnTo>
                    <a:pt x="131980" y="276740"/>
                  </a:lnTo>
                  <a:lnTo>
                    <a:pt x="119956" y="293354"/>
                  </a:lnTo>
                  <a:lnTo>
                    <a:pt x="110877" y="297417"/>
                  </a:lnTo>
                  <a:lnTo>
                    <a:pt x="87801" y="300026"/>
                  </a:lnTo>
                  <a:lnTo>
                    <a:pt x="78241" y="297560"/>
                  </a:lnTo>
                  <a:lnTo>
                    <a:pt x="46487" y="278523"/>
                  </a:lnTo>
                  <a:lnTo>
                    <a:pt x="26634" y="260663"/>
                  </a:lnTo>
                  <a:lnTo>
                    <a:pt x="22128" y="250785"/>
                  </a:lnTo>
                  <a:lnTo>
                    <a:pt x="11393" y="215508"/>
                  </a:lnTo>
                  <a:lnTo>
                    <a:pt x="3475" y="200058"/>
                  </a:lnTo>
                  <a:lnTo>
                    <a:pt x="0" y="170205"/>
                  </a:lnTo>
                  <a:lnTo>
                    <a:pt x="4685" y="146301"/>
                  </a:lnTo>
                  <a:lnTo>
                    <a:pt x="28127" y="100226"/>
                  </a:lnTo>
                  <a:lnTo>
                    <a:pt x="43933" y="70955"/>
                  </a:lnTo>
                  <a:lnTo>
                    <a:pt x="50277" y="66282"/>
                  </a:lnTo>
                  <a:lnTo>
                    <a:pt x="94971" y="43391"/>
                  </a:lnTo>
                  <a:lnTo>
                    <a:pt x="142332" y="18117"/>
                  </a:lnTo>
                  <a:lnTo>
                    <a:pt x="184522" y="7800"/>
                  </a:lnTo>
                  <a:lnTo>
                    <a:pt x="232053" y="5869"/>
                  </a:lnTo>
                  <a:lnTo>
                    <a:pt x="265940" y="0"/>
                  </a:lnTo>
                  <a:lnTo>
                    <a:pt x="313477" y="5388"/>
                  </a:lnTo>
                  <a:lnTo>
                    <a:pt x="313798" y="5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68">
              <a:extLst>
                <a:ext uri="{FF2B5EF4-FFF2-40B4-BE49-F238E27FC236}">
                  <a16:creationId xmlns:a16="http://schemas.microsoft.com/office/drawing/2014/main" id="{4EDB7D1C-3DC9-359E-E2E0-4798FA71F23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371975" y="3811324"/>
              <a:ext cx="9526" cy="245436"/>
            </a:xfrm>
            <a:custGeom>
              <a:avLst/>
              <a:gdLst/>
              <a:ahLst/>
              <a:cxnLst/>
              <a:rect l="0" t="0" r="0" b="0"/>
              <a:pathLst>
                <a:path w="9526" h="245436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24397"/>
                  </a:lnTo>
                  <a:lnTo>
                    <a:pt x="5488" y="48278"/>
                  </a:lnTo>
                  <a:lnTo>
                    <a:pt x="931" y="94186"/>
                  </a:lnTo>
                  <a:lnTo>
                    <a:pt x="5672" y="138624"/>
                  </a:lnTo>
                  <a:lnTo>
                    <a:pt x="1434" y="179073"/>
                  </a:lnTo>
                  <a:lnTo>
                    <a:pt x="190" y="225083"/>
                  </a:lnTo>
                  <a:lnTo>
                    <a:pt x="25" y="243320"/>
                  </a:lnTo>
                  <a:lnTo>
                    <a:pt x="1075" y="244322"/>
                  </a:lnTo>
                  <a:lnTo>
                    <a:pt x="5064" y="245435"/>
                  </a:lnTo>
                  <a:lnTo>
                    <a:pt x="6552" y="244674"/>
                  </a:lnTo>
                  <a:lnTo>
                    <a:pt x="952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9">
              <a:extLst>
                <a:ext uri="{FF2B5EF4-FFF2-40B4-BE49-F238E27FC236}">
                  <a16:creationId xmlns:a16="http://schemas.microsoft.com/office/drawing/2014/main" id="{F1D0FE0D-F3D7-C0AD-1A0F-9FEE17E2494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381500" y="3857629"/>
              <a:ext cx="72079" cy="65183"/>
            </a:xfrm>
            <a:custGeom>
              <a:avLst/>
              <a:gdLst/>
              <a:ahLst/>
              <a:cxnLst/>
              <a:rect l="0" t="0" r="0" b="0"/>
              <a:pathLst>
                <a:path w="72079" h="65183">
                  <a:moveTo>
                    <a:pt x="0" y="28571"/>
                  </a:moveTo>
                  <a:lnTo>
                    <a:pt x="0" y="28571"/>
                  </a:lnTo>
                  <a:lnTo>
                    <a:pt x="0" y="20370"/>
                  </a:lnTo>
                  <a:lnTo>
                    <a:pt x="1058" y="19929"/>
                  </a:lnTo>
                  <a:lnTo>
                    <a:pt x="5056" y="19439"/>
                  </a:lnTo>
                  <a:lnTo>
                    <a:pt x="10361" y="16398"/>
                  </a:lnTo>
                  <a:lnTo>
                    <a:pt x="13257" y="14106"/>
                  </a:lnTo>
                  <a:lnTo>
                    <a:pt x="16475" y="8737"/>
                  </a:lnTo>
                  <a:lnTo>
                    <a:pt x="17333" y="5823"/>
                  </a:lnTo>
                  <a:lnTo>
                    <a:pt x="18963" y="3881"/>
                  </a:lnTo>
                  <a:lnTo>
                    <a:pt x="23597" y="1723"/>
                  </a:lnTo>
                  <a:lnTo>
                    <a:pt x="55664" y="0"/>
                  </a:lnTo>
                  <a:lnTo>
                    <a:pt x="61767" y="5054"/>
                  </a:lnTo>
                  <a:lnTo>
                    <a:pt x="64493" y="10358"/>
                  </a:lnTo>
                  <a:lnTo>
                    <a:pt x="67446" y="25506"/>
                  </a:lnTo>
                  <a:lnTo>
                    <a:pt x="71604" y="31795"/>
                  </a:lnTo>
                  <a:lnTo>
                    <a:pt x="72078" y="34954"/>
                  </a:lnTo>
                  <a:lnTo>
                    <a:pt x="71335" y="38118"/>
                  </a:lnTo>
                  <a:lnTo>
                    <a:pt x="65233" y="47628"/>
                  </a:lnTo>
                  <a:lnTo>
                    <a:pt x="62539" y="50800"/>
                  </a:lnTo>
                  <a:lnTo>
                    <a:pt x="56723" y="54326"/>
                  </a:lnTo>
                  <a:lnTo>
                    <a:pt x="21642" y="65182"/>
                  </a:lnTo>
                  <a:lnTo>
                    <a:pt x="12088" y="63187"/>
                  </a:lnTo>
                  <a:lnTo>
                    <a:pt x="707" y="57499"/>
                  </a:lnTo>
                  <a:lnTo>
                    <a:pt x="0" y="47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0">
              <a:extLst>
                <a:ext uri="{FF2B5EF4-FFF2-40B4-BE49-F238E27FC236}">
                  <a16:creationId xmlns:a16="http://schemas.microsoft.com/office/drawing/2014/main" id="{748F2B1E-0FDE-1513-C997-258B5CD03C8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276725" y="3733920"/>
              <a:ext cx="152401" cy="104656"/>
            </a:xfrm>
            <a:custGeom>
              <a:avLst/>
              <a:gdLst/>
              <a:ahLst/>
              <a:cxnLst/>
              <a:rect l="0" t="0" r="0" b="0"/>
              <a:pathLst>
                <a:path w="152401" h="104656">
                  <a:moveTo>
                    <a:pt x="0" y="104655"/>
                  </a:moveTo>
                  <a:lnTo>
                    <a:pt x="0" y="104655"/>
                  </a:lnTo>
                  <a:lnTo>
                    <a:pt x="0" y="85409"/>
                  </a:lnTo>
                  <a:lnTo>
                    <a:pt x="2822" y="77404"/>
                  </a:lnTo>
                  <a:lnTo>
                    <a:pt x="16475" y="57146"/>
                  </a:lnTo>
                  <a:lnTo>
                    <a:pt x="18964" y="50732"/>
                  </a:lnTo>
                  <a:lnTo>
                    <a:pt x="27101" y="39868"/>
                  </a:lnTo>
                  <a:lnTo>
                    <a:pt x="30742" y="38819"/>
                  </a:lnTo>
                  <a:lnTo>
                    <a:pt x="33194" y="38540"/>
                  </a:lnTo>
                  <a:lnTo>
                    <a:pt x="34829" y="37294"/>
                  </a:lnTo>
                  <a:lnTo>
                    <a:pt x="46174" y="20661"/>
                  </a:lnTo>
                  <a:lnTo>
                    <a:pt x="47497" y="10881"/>
                  </a:lnTo>
                  <a:lnTo>
                    <a:pt x="48598" y="10389"/>
                  </a:lnTo>
                  <a:lnTo>
                    <a:pt x="52644" y="9843"/>
                  </a:lnTo>
                  <a:lnTo>
                    <a:pt x="54146" y="8638"/>
                  </a:lnTo>
                  <a:lnTo>
                    <a:pt x="57116" y="0"/>
                  </a:lnTo>
                  <a:lnTo>
                    <a:pt x="75045" y="10257"/>
                  </a:lnTo>
                  <a:lnTo>
                    <a:pt x="121830" y="47512"/>
                  </a:lnTo>
                  <a:lnTo>
                    <a:pt x="129289" y="52800"/>
                  </a:lnTo>
                  <a:lnTo>
                    <a:pt x="142700" y="59016"/>
                  </a:lnTo>
                  <a:lnTo>
                    <a:pt x="152400" y="66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1">
              <a:extLst>
                <a:ext uri="{FF2B5EF4-FFF2-40B4-BE49-F238E27FC236}">
                  <a16:creationId xmlns:a16="http://schemas.microsoft.com/office/drawing/2014/main" id="{60CA748A-7BA9-17B5-80B9-31F6D91F591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467225" y="3334162"/>
              <a:ext cx="152401" cy="94670"/>
            </a:xfrm>
            <a:custGeom>
              <a:avLst/>
              <a:gdLst/>
              <a:ahLst/>
              <a:cxnLst/>
              <a:rect l="0" t="0" r="0" b="0"/>
              <a:pathLst>
                <a:path w="152401" h="94670">
                  <a:moveTo>
                    <a:pt x="0" y="18638"/>
                  </a:moveTo>
                  <a:lnTo>
                    <a:pt x="0" y="18638"/>
                  </a:lnTo>
                  <a:lnTo>
                    <a:pt x="0" y="8525"/>
                  </a:lnTo>
                  <a:lnTo>
                    <a:pt x="1058" y="7663"/>
                  </a:lnTo>
                  <a:lnTo>
                    <a:pt x="2822" y="9204"/>
                  </a:lnTo>
                  <a:lnTo>
                    <a:pt x="5056" y="12349"/>
                  </a:lnTo>
                  <a:lnTo>
                    <a:pt x="6545" y="13387"/>
                  </a:lnTo>
                  <a:lnTo>
                    <a:pt x="7539" y="13021"/>
                  </a:lnTo>
                  <a:lnTo>
                    <a:pt x="9132" y="9885"/>
                  </a:lnTo>
                  <a:lnTo>
                    <a:pt x="14465" y="4285"/>
                  </a:lnTo>
                  <a:lnTo>
                    <a:pt x="19834" y="1675"/>
                  </a:lnTo>
                  <a:lnTo>
                    <a:pt x="31905" y="0"/>
                  </a:lnTo>
                  <a:lnTo>
                    <a:pt x="38169" y="2593"/>
                  </a:lnTo>
                  <a:lnTo>
                    <a:pt x="41320" y="4767"/>
                  </a:lnTo>
                  <a:lnTo>
                    <a:pt x="44823" y="10004"/>
                  </a:lnTo>
                  <a:lnTo>
                    <a:pt x="47071" y="16933"/>
                  </a:lnTo>
                  <a:lnTo>
                    <a:pt x="47577" y="39946"/>
                  </a:lnTo>
                  <a:lnTo>
                    <a:pt x="42554" y="55173"/>
                  </a:lnTo>
                  <a:lnTo>
                    <a:pt x="31375" y="71677"/>
                  </a:lnTo>
                  <a:lnTo>
                    <a:pt x="11393" y="92920"/>
                  </a:lnTo>
                  <a:lnTo>
                    <a:pt x="11828" y="93559"/>
                  </a:lnTo>
                  <a:lnTo>
                    <a:pt x="15135" y="94269"/>
                  </a:lnTo>
                  <a:lnTo>
                    <a:pt x="22946" y="94669"/>
                  </a:lnTo>
                  <a:lnTo>
                    <a:pt x="28896" y="91941"/>
                  </a:lnTo>
                  <a:lnTo>
                    <a:pt x="31964" y="89732"/>
                  </a:lnTo>
                  <a:lnTo>
                    <a:pt x="35068" y="89317"/>
                  </a:lnTo>
                  <a:lnTo>
                    <a:pt x="55875" y="93902"/>
                  </a:lnTo>
                  <a:lnTo>
                    <a:pt x="86297" y="89166"/>
                  </a:lnTo>
                  <a:lnTo>
                    <a:pt x="107178" y="91629"/>
                  </a:lnTo>
                  <a:lnTo>
                    <a:pt x="152400" y="85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23">
            <a:extLst>
              <a:ext uri="{FF2B5EF4-FFF2-40B4-BE49-F238E27FC236}">
                <a16:creationId xmlns:a16="http://schemas.microsoft.com/office/drawing/2014/main" id="{C044A658-D947-9702-CD44-B36D73C478F1}"/>
              </a:ext>
            </a:extLst>
          </p:cNvPr>
          <p:cNvGrpSpPr/>
          <p:nvPr/>
        </p:nvGrpSpPr>
        <p:grpSpPr>
          <a:xfrm>
            <a:off x="5400675" y="3591318"/>
            <a:ext cx="133351" cy="94858"/>
            <a:chOff x="5400675" y="3591318"/>
            <a:chExt cx="133351" cy="94858"/>
          </a:xfrm>
        </p:grpSpPr>
        <p:sp>
          <p:nvSpPr>
            <p:cNvPr id="26" name="SMARTInkShape-472">
              <a:extLst>
                <a:ext uri="{FF2B5EF4-FFF2-40B4-BE49-F238E27FC236}">
                  <a16:creationId xmlns:a16="http://schemas.microsoft.com/office/drawing/2014/main" id="{4B662CBB-67C0-3E8C-55E5-3F78C5CEB9D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400675" y="3591318"/>
              <a:ext cx="104776" cy="9133"/>
            </a:xfrm>
            <a:custGeom>
              <a:avLst/>
              <a:gdLst/>
              <a:ahLst/>
              <a:cxnLst/>
              <a:rect l="0" t="0" r="0" b="0"/>
              <a:pathLst>
                <a:path w="104776" h="9133">
                  <a:moveTo>
                    <a:pt x="0" y="9132"/>
                  </a:moveTo>
                  <a:lnTo>
                    <a:pt x="0" y="9132"/>
                  </a:lnTo>
                  <a:lnTo>
                    <a:pt x="42816" y="8074"/>
                  </a:lnTo>
                  <a:lnTo>
                    <a:pt x="79768" y="0"/>
                  </a:lnTo>
                  <a:lnTo>
                    <a:pt x="10477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3">
              <a:extLst>
                <a:ext uri="{FF2B5EF4-FFF2-40B4-BE49-F238E27FC236}">
                  <a16:creationId xmlns:a16="http://schemas.microsoft.com/office/drawing/2014/main" id="{36226F1D-4327-1F62-76DB-07449EC5028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400675" y="36576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3257" y="23518"/>
                  </a:lnTo>
                  <a:lnTo>
                    <a:pt x="54088" y="16816"/>
                  </a:lnTo>
                  <a:lnTo>
                    <a:pt x="81945" y="10965"/>
                  </a:lnTo>
                  <a:lnTo>
                    <a:pt x="113318" y="87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24">
            <a:extLst>
              <a:ext uri="{FF2B5EF4-FFF2-40B4-BE49-F238E27FC236}">
                <a16:creationId xmlns:a16="http://schemas.microsoft.com/office/drawing/2014/main" id="{13DAF3DC-103A-C3F1-D637-1D5C43F0579E}"/>
              </a:ext>
            </a:extLst>
          </p:cNvPr>
          <p:cNvGrpSpPr/>
          <p:nvPr/>
        </p:nvGrpSpPr>
        <p:grpSpPr>
          <a:xfrm>
            <a:off x="5838859" y="3448050"/>
            <a:ext cx="1219167" cy="828676"/>
            <a:chOff x="5838859" y="3448050"/>
            <a:chExt cx="1219167" cy="828676"/>
          </a:xfrm>
        </p:grpSpPr>
        <p:sp>
          <p:nvSpPr>
            <p:cNvPr id="29" name="SMARTInkShape-474">
              <a:extLst>
                <a:ext uri="{FF2B5EF4-FFF2-40B4-BE49-F238E27FC236}">
                  <a16:creationId xmlns:a16="http://schemas.microsoft.com/office/drawing/2014/main" id="{38205DA9-4A00-3D20-836A-FBA08BD8285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24550" y="3515151"/>
              <a:ext cx="19051" cy="352000"/>
            </a:xfrm>
            <a:custGeom>
              <a:avLst/>
              <a:gdLst/>
              <a:ahLst/>
              <a:cxnLst/>
              <a:rect l="0" t="0" r="0" b="0"/>
              <a:pathLst>
                <a:path w="19051" h="352000">
                  <a:moveTo>
                    <a:pt x="9525" y="18624"/>
                  </a:moveTo>
                  <a:lnTo>
                    <a:pt x="9525" y="18624"/>
                  </a:lnTo>
                  <a:lnTo>
                    <a:pt x="17726" y="10423"/>
                  </a:lnTo>
                  <a:lnTo>
                    <a:pt x="19016" y="0"/>
                  </a:lnTo>
                  <a:lnTo>
                    <a:pt x="19050" y="45808"/>
                  </a:lnTo>
                  <a:lnTo>
                    <a:pt x="19050" y="84769"/>
                  </a:lnTo>
                  <a:lnTo>
                    <a:pt x="19050" y="117872"/>
                  </a:lnTo>
                  <a:lnTo>
                    <a:pt x="19050" y="150929"/>
                  </a:lnTo>
                  <a:lnTo>
                    <a:pt x="16228" y="193645"/>
                  </a:lnTo>
                  <a:lnTo>
                    <a:pt x="11511" y="229232"/>
                  </a:lnTo>
                  <a:lnTo>
                    <a:pt x="7291" y="266588"/>
                  </a:lnTo>
                  <a:lnTo>
                    <a:pt x="1440" y="312080"/>
                  </a:lnTo>
                  <a:lnTo>
                    <a:pt x="0" y="351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75">
              <a:extLst>
                <a:ext uri="{FF2B5EF4-FFF2-40B4-BE49-F238E27FC236}">
                  <a16:creationId xmlns:a16="http://schemas.microsoft.com/office/drawing/2014/main" id="{162ECF42-6DD9-C5A2-0998-0BB7AB60F15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24550" y="3591046"/>
              <a:ext cx="131458" cy="94632"/>
            </a:xfrm>
            <a:custGeom>
              <a:avLst/>
              <a:gdLst/>
              <a:ahLst/>
              <a:cxnLst/>
              <a:rect l="0" t="0" r="0" b="0"/>
              <a:pathLst>
                <a:path w="131458" h="94632">
                  <a:moveTo>
                    <a:pt x="0" y="37979"/>
                  </a:moveTo>
                  <a:lnTo>
                    <a:pt x="0" y="37979"/>
                  </a:lnTo>
                  <a:lnTo>
                    <a:pt x="5056" y="37979"/>
                  </a:lnTo>
                  <a:lnTo>
                    <a:pt x="10361" y="35157"/>
                  </a:lnTo>
                  <a:lnTo>
                    <a:pt x="22390" y="24722"/>
                  </a:lnTo>
                  <a:lnTo>
                    <a:pt x="25826" y="18681"/>
                  </a:lnTo>
                  <a:lnTo>
                    <a:pt x="26742" y="15589"/>
                  </a:lnTo>
                  <a:lnTo>
                    <a:pt x="28412" y="13527"/>
                  </a:lnTo>
                  <a:lnTo>
                    <a:pt x="33088" y="11236"/>
                  </a:lnTo>
                  <a:lnTo>
                    <a:pt x="78449" y="489"/>
                  </a:lnTo>
                  <a:lnTo>
                    <a:pt x="96988" y="0"/>
                  </a:lnTo>
                  <a:lnTo>
                    <a:pt x="104136" y="2755"/>
                  </a:lnTo>
                  <a:lnTo>
                    <a:pt x="107524" y="4971"/>
                  </a:lnTo>
                  <a:lnTo>
                    <a:pt x="126963" y="43731"/>
                  </a:lnTo>
                  <a:lnTo>
                    <a:pt x="131457" y="63202"/>
                  </a:lnTo>
                  <a:lnTo>
                    <a:pt x="129687" y="76000"/>
                  </a:lnTo>
                  <a:lnTo>
                    <a:pt x="125372" y="86628"/>
                  </a:lnTo>
                  <a:lnTo>
                    <a:pt x="122740" y="89462"/>
                  </a:lnTo>
                  <a:lnTo>
                    <a:pt x="116993" y="92610"/>
                  </a:lnTo>
                  <a:lnTo>
                    <a:pt x="101857" y="94631"/>
                  </a:lnTo>
                  <a:lnTo>
                    <a:pt x="66094" y="94005"/>
                  </a:lnTo>
                  <a:lnTo>
                    <a:pt x="28575" y="85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6">
              <a:extLst>
                <a:ext uri="{FF2B5EF4-FFF2-40B4-BE49-F238E27FC236}">
                  <a16:creationId xmlns:a16="http://schemas.microsoft.com/office/drawing/2014/main" id="{BB01E70A-6399-021F-07DF-DA9DAC878AD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58788" y="3467100"/>
              <a:ext cx="132488" cy="409576"/>
            </a:xfrm>
            <a:custGeom>
              <a:avLst/>
              <a:gdLst/>
              <a:ahLst/>
              <a:cxnLst/>
              <a:rect l="0" t="0" r="0" b="0"/>
              <a:pathLst>
                <a:path w="132488" h="409576">
                  <a:moveTo>
                    <a:pt x="132487" y="0"/>
                  </a:moveTo>
                  <a:lnTo>
                    <a:pt x="132487" y="0"/>
                  </a:lnTo>
                  <a:lnTo>
                    <a:pt x="132487" y="5057"/>
                  </a:lnTo>
                  <a:lnTo>
                    <a:pt x="129665" y="10361"/>
                  </a:lnTo>
                  <a:lnTo>
                    <a:pt x="86499" y="55478"/>
                  </a:lnTo>
                  <a:lnTo>
                    <a:pt x="52947" y="102320"/>
                  </a:lnTo>
                  <a:lnTo>
                    <a:pt x="26723" y="142736"/>
                  </a:lnTo>
                  <a:lnTo>
                    <a:pt x="8957" y="178112"/>
                  </a:lnTo>
                  <a:lnTo>
                    <a:pt x="2047" y="218815"/>
                  </a:lnTo>
                  <a:lnTo>
                    <a:pt x="0" y="259333"/>
                  </a:lnTo>
                  <a:lnTo>
                    <a:pt x="4449" y="303205"/>
                  </a:lnTo>
                  <a:lnTo>
                    <a:pt x="15435" y="348112"/>
                  </a:lnTo>
                  <a:lnTo>
                    <a:pt x="21550" y="360386"/>
                  </a:lnTo>
                  <a:lnTo>
                    <a:pt x="41055" y="378302"/>
                  </a:lnTo>
                  <a:lnTo>
                    <a:pt x="82543" y="399277"/>
                  </a:lnTo>
                  <a:lnTo>
                    <a:pt x="96531" y="404998"/>
                  </a:lnTo>
                  <a:lnTo>
                    <a:pt x="122962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7">
              <a:extLst>
                <a:ext uri="{FF2B5EF4-FFF2-40B4-BE49-F238E27FC236}">
                  <a16:creationId xmlns:a16="http://schemas.microsoft.com/office/drawing/2014/main" id="{25EC5891-084C-FCCA-24BA-9428B4C09EF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457950" y="3544085"/>
              <a:ext cx="33516" cy="256391"/>
            </a:xfrm>
            <a:custGeom>
              <a:avLst/>
              <a:gdLst/>
              <a:ahLst/>
              <a:cxnLst/>
              <a:rect l="0" t="0" r="0" b="0"/>
              <a:pathLst>
                <a:path w="33516" h="256391">
                  <a:moveTo>
                    <a:pt x="19050" y="18265"/>
                  </a:moveTo>
                  <a:lnTo>
                    <a:pt x="19050" y="18265"/>
                  </a:lnTo>
                  <a:lnTo>
                    <a:pt x="28182" y="0"/>
                  </a:lnTo>
                  <a:lnTo>
                    <a:pt x="33515" y="9560"/>
                  </a:lnTo>
                  <a:lnTo>
                    <a:pt x="33240" y="22863"/>
                  </a:lnTo>
                  <a:lnTo>
                    <a:pt x="24440" y="67386"/>
                  </a:lnTo>
                  <a:lnTo>
                    <a:pt x="19056" y="114046"/>
                  </a:lnTo>
                  <a:lnTo>
                    <a:pt x="12819" y="155771"/>
                  </a:lnTo>
                  <a:lnTo>
                    <a:pt x="9442" y="194356"/>
                  </a:lnTo>
                  <a:lnTo>
                    <a:pt x="0" y="256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8">
              <a:extLst>
                <a:ext uri="{FF2B5EF4-FFF2-40B4-BE49-F238E27FC236}">
                  <a16:creationId xmlns:a16="http://schemas.microsoft.com/office/drawing/2014/main" id="{3A2915CD-9D06-A6C6-E87D-ECC96706505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534150" y="36671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27006" y="8467"/>
                  </a:lnTo>
                  <a:lnTo>
                    <a:pt x="67722" y="1324"/>
                  </a:lnTo>
                  <a:lnTo>
                    <a:pt x="114438" y="175"/>
                  </a:lnTo>
                  <a:lnTo>
                    <a:pt x="158768" y="2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9">
              <a:extLst>
                <a:ext uri="{FF2B5EF4-FFF2-40B4-BE49-F238E27FC236}">
                  <a16:creationId xmlns:a16="http://schemas.microsoft.com/office/drawing/2014/main" id="{6D583C38-6EC4-86E7-C614-B633651903B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819900" y="3514842"/>
              <a:ext cx="34040" cy="304684"/>
            </a:xfrm>
            <a:custGeom>
              <a:avLst/>
              <a:gdLst/>
              <a:ahLst/>
              <a:cxnLst/>
              <a:rect l="0" t="0" r="0" b="0"/>
              <a:pathLst>
                <a:path w="34040" h="304684">
                  <a:moveTo>
                    <a:pt x="19050" y="9408"/>
                  </a:moveTo>
                  <a:lnTo>
                    <a:pt x="19050" y="9408"/>
                  </a:lnTo>
                  <a:lnTo>
                    <a:pt x="28459" y="0"/>
                  </a:lnTo>
                  <a:lnTo>
                    <a:pt x="33597" y="4974"/>
                  </a:lnTo>
                  <a:lnTo>
                    <a:pt x="34039" y="7510"/>
                  </a:lnTo>
                  <a:lnTo>
                    <a:pt x="33276" y="10259"/>
                  </a:lnTo>
                  <a:lnTo>
                    <a:pt x="31709" y="13151"/>
                  </a:lnTo>
                  <a:lnTo>
                    <a:pt x="29194" y="52638"/>
                  </a:lnTo>
                  <a:lnTo>
                    <a:pt x="23600" y="96018"/>
                  </a:lnTo>
                  <a:lnTo>
                    <a:pt x="20398" y="139140"/>
                  </a:lnTo>
                  <a:lnTo>
                    <a:pt x="14393" y="182020"/>
                  </a:lnTo>
                  <a:lnTo>
                    <a:pt x="5910" y="221537"/>
                  </a:lnTo>
                  <a:lnTo>
                    <a:pt x="5449" y="241623"/>
                  </a:lnTo>
                  <a:lnTo>
                    <a:pt x="8720" y="276822"/>
                  </a:lnTo>
                  <a:lnTo>
                    <a:pt x="0" y="30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0">
              <a:extLst>
                <a:ext uri="{FF2B5EF4-FFF2-40B4-BE49-F238E27FC236}">
                  <a16:creationId xmlns:a16="http://schemas.microsoft.com/office/drawing/2014/main" id="{8E632C00-129E-2626-F593-DCAF3D15F20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819900" y="3591356"/>
              <a:ext cx="131347" cy="101887"/>
            </a:xfrm>
            <a:custGeom>
              <a:avLst/>
              <a:gdLst/>
              <a:ahLst/>
              <a:cxnLst/>
              <a:rect l="0" t="0" r="0" b="0"/>
              <a:pathLst>
                <a:path w="131347" h="101887">
                  <a:moveTo>
                    <a:pt x="19050" y="37669"/>
                  </a:moveTo>
                  <a:lnTo>
                    <a:pt x="19050" y="37669"/>
                  </a:lnTo>
                  <a:lnTo>
                    <a:pt x="19050" y="32612"/>
                  </a:lnTo>
                  <a:lnTo>
                    <a:pt x="21872" y="27308"/>
                  </a:lnTo>
                  <a:lnTo>
                    <a:pt x="24106" y="24412"/>
                  </a:lnTo>
                  <a:lnTo>
                    <a:pt x="29411" y="21194"/>
                  </a:lnTo>
                  <a:lnTo>
                    <a:pt x="32307" y="20336"/>
                  </a:lnTo>
                  <a:lnTo>
                    <a:pt x="34238" y="18705"/>
                  </a:lnTo>
                  <a:lnTo>
                    <a:pt x="36383" y="14071"/>
                  </a:lnTo>
                  <a:lnTo>
                    <a:pt x="38013" y="12412"/>
                  </a:lnTo>
                  <a:lnTo>
                    <a:pt x="67339" y="2839"/>
                  </a:lnTo>
                  <a:lnTo>
                    <a:pt x="88151" y="0"/>
                  </a:lnTo>
                  <a:lnTo>
                    <a:pt x="103260" y="4753"/>
                  </a:lnTo>
                  <a:lnTo>
                    <a:pt x="119724" y="15841"/>
                  </a:lnTo>
                  <a:lnTo>
                    <a:pt x="126588" y="21970"/>
                  </a:lnTo>
                  <a:lnTo>
                    <a:pt x="130345" y="33867"/>
                  </a:lnTo>
                  <a:lnTo>
                    <a:pt x="131346" y="41484"/>
                  </a:lnTo>
                  <a:lnTo>
                    <a:pt x="126815" y="55592"/>
                  </a:lnTo>
                  <a:lnTo>
                    <a:pt x="106659" y="81897"/>
                  </a:lnTo>
                  <a:lnTo>
                    <a:pt x="83461" y="96047"/>
                  </a:lnTo>
                  <a:lnTo>
                    <a:pt x="56479" y="101886"/>
                  </a:lnTo>
                  <a:lnTo>
                    <a:pt x="40624" y="100429"/>
                  </a:lnTo>
                  <a:lnTo>
                    <a:pt x="14287" y="94499"/>
                  </a:lnTo>
                  <a:lnTo>
                    <a:pt x="0" y="85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1">
              <a:extLst>
                <a:ext uri="{FF2B5EF4-FFF2-40B4-BE49-F238E27FC236}">
                  <a16:creationId xmlns:a16="http://schemas.microsoft.com/office/drawing/2014/main" id="{B1DE28FF-3C5C-9736-9BA9-17FF5D07FA7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34200" y="3448050"/>
              <a:ext cx="121404" cy="419101"/>
            </a:xfrm>
            <a:custGeom>
              <a:avLst/>
              <a:gdLst/>
              <a:ahLst/>
              <a:cxnLst/>
              <a:rect l="0" t="0" r="0" b="0"/>
              <a:pathLst>
                <a:path w="121404" h="419101">
                  <a:moveTo>
                    <a:pt x="9525" y="0"/>
                  </a:moveTo>
                  <a:lnTo>
                    <a:pt x="9525" y="0"/>
                  </a:lnTo>
                  <a:lnTo>
                    <a:pt x="24734" y="1058"/>
                  </a:lnTo>
                  <a:lnTo>
                    <a:pt x="36040" y="5057"/>
                  </a:lnTo>
                  <a:lnTo>
                    <a:pt x="54306" y="23370"/>
                  </a:lnTo>
                  <a:lnTo>
                    <a:pt x="79441" y="66666"/>
                  </a:lnTo>
                  <a:lnTo>
                    <a:pt x="97386" y="107712"/>
                  </a:lnTo>
                  <a:lnTo>
                    <a:pt x="109876" y="144098"/>
                  </a:lnTo>
                  <a:lnTo>
                    <a:pt x="116919" y="176227"/>
                  </a:lnTo>
                  <a:lnTo>
                    <a:pt x="120756" y="211673"/>
                  </a:lnTo>
                  <a:lnTo>
                    <a:pt x="121403" y="246477"/>
                  </a:lnTo>
                  <a:lnTo>
                    <a:pt x="114759" y="289871"/>
                  </a:lnTo>
                  <a:lnTo>
                    <a:pt x="96908" y="336815"/>
                  </a:lnTo>
                  <a:lnTo>
                    <a:pt x="87520" y="352896"/>
                  </a:lnTo>
                  <a:lnTo>
                    <a:pt x="45026" y="392404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2">
              <a:extLst>
                <a:ext uri="{FF2B5EF4-FFF2-40B4-BE49-F238E27FC236}">
                  <a16:creationId xmlns:a16="http://schemas.microsoft.com/office/drawing/2014/main" id="{3F57C3DC-7FE8-95CC-926D-69441B149BB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838859" y="3914775"/>
              <a:ext cx="1219167" cy="46743"/>
            </a:xfrm>
            <a:custGeom>
              <a:avLst/>
              <a:gdLst/>
              <a:ahLst/>
              <a:cxnLst/>
              <a:rect l="0" t="0" r="0" b="0"/>
              <a:pathLst>
                <a:path w="1219167" h="46743">
                  <a:moveTo>
                    <a:pt x="9491" y="28575"/>
                  </a:moveTo>
                  <a:lnTo>
                    <a:pt x="9491" y="28575"/>
                  </a:lnTo>
                  <a:lnTo>
                    <a:pt x="9491" y="33632"/>
                  </a:lnTo>
                  <a:lnTo>
                    <a:pt x="8433" y="35121"/>
                  </a:lnTo>
                  <a:lnTo>
                    <a:pt x="6669" y="36114"/>
                  </a:lnTo>
                  <a:lnTo>
                    <a:pt x="0" y="38090"/>
                  </a:lnTo>
                  <a:lnTo>
                    <a:pt x="5034" y="38097"/>
                  </a:lnTo>
                  <a:lnTo>
                    <a:pt x="10332" y="40921"/>
                  </a:lnTo>
                  <a:lnTo>
                    <a:pt x="13227" y="43156"/>
                  </a:lnTo>
                  <a:lnTo>
                    <a:pt x="39627" y="46742"/>
                  </a:lnTo>
                  <a:lnTo>
                    <a:pt x="71967" y="44628"/>
                  </a:lnTo>
                  <a:lnTo>
                    <a:pt x="111963" y="40034"/>
                  </a:lnTo>
                  <a:lnTo>
                    <a:pt x="158386" y="38673"/>
                  </a:lnTo>
                  <a:lnTo>
                    <a:pt x="198952" y="38270"/>
                  </a:lnTo>
                  <a:lnTo>
                    <a:pt x="237784" y="38150"/>
                  </a:lnTo>
                  <a:lnTo>
                    <a:pt x="278922" y="38115"/>
                  </a:lnTo>
                  <a:lnTo>
                    <a:pt x="324625" y="35282"/>
                  </a:lnTo>
                  <a:lnTo>
                    <a:pt x="371681" y="30562"/>
                  </a:lnTo>
                  <a:lnTo>
                    <a:pt x="404356" y="29458"/>
                  </a:lnTo>
                  <a:lnTo>
                    <a:pt x="440046" y="28968"/>
                  </a:lnTo>
                  <a:lnTo>
                    <a:pt x="474251" y="28750"/>
                  </a:lnTo>
                  <a:lnTo>
                    <a:pt x="508152" y="28653"/>
                  </a:lnTo>
                  <a:lnTo>
                    <a:pt x="544384" y="28609"/>
                  </a:lnTo>
                  <a:lnTo>
                    <a:pt x="581655" y="25768"/>
                  </a:lnTo>
                  <a:lnTo>
                    <a:pt x="618328" y="22036"/>
                  </a:lnTo>
                  <a:lnTo>
                    <a:pt x="652266" y="20377"/>
                  </a:lnTo>
                  <a:lnTo>
                    <a:pt x="687810" y="19640"/>
                  </a:lnTo>
                  <a:lnTo>
                    <a:pt x="723716" y="19312"/>
                  </a:lnTo>
                  <a:lnTo>
                    <a:pt x="757314" y="19167"/>
                  </a:lnTo>
                  <a:lnTo>
                    <a:pt x="789884" y="19102"/>
                  </a:lnTo>
                  <a:lnTo>
                    <a:pt x="821999" y="18015"/>
                  </a:lnTo>
                  <a:lnTo>
                    <a:pt x="868771" y="12511"/>
                  </a:lnTo>
                  <a:lnTo>
                    <a:pt x="910970" y="10410"/>
                  </a:lnTo>
                  <a:lnTo>
                    <a:pt x="941078" y="9918"/>
                  </a:lnTo>
                  <a:lnTo>
                    <a:pt x="977744" y="9700"/>
                  </a:lnTo>
                  <a:lnTo>
                    <a:pt x="1018734" y="8544"/>
                  </a:lnTo>
                  <a:lnTo>
                    <a:pt x="1061646" y="4503"/>
                  </a:lnTo>
                  <a:lnTo>
                    <a:pt x="1102173" y="1334"/>
                  </a:lnTo>
                  <a:lnTo>
                    <a:pt x="1149314" y="176"/>
                  </a:lnTo>
                  <a:lnTo>
                    <a:pt x="1196622" y="7"/>
                  </a:lnTo>
                  <a:lnTo>
                    <a:pt x="12191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3">
              <a:extLst>
                <a:ext uri="{FF2B5EF4-FFF2-40B4-BE49-F238E27FC236}">
                  <a16:creationId xmlns:a16="http://schemas.microsoft.com/office/drawing/2014/main" id="{71910378-7730-461F-AEEB-6A3E5F1070D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324600" y="4091424"/>
              <a:ext cx="186460" cy="185302"/>
            </a:xfrm>
            <a:custGeom>
              <a:avLst/>
              <a:gdLst/>
              <a:ahLst/>
              <a:cxnLst/>
              <a:rect l="0" t="0" r="0" b="0"/>
              <a:pathLst>
                <a:path w="186460" h="185302">
                  <a:moveTo>
                    <a:pt x="0" y="13851"/>
                  </a:moveTo>
                  <a:lnTo>
                    <a:pt x="0" y="13851"/>
                  </a:lnTo>
                  <a:lnTo>
                    <a:pt x="8201" y="13851"/>
                  </a:lnTo>
                  <a:lnTo>
                    <a:pt x="16867" y="7305"/>
                  </a:lnTo>
                  <a:lnTo>
                    <a:pt x="22666" y="5650"/>
                  </a:lnTo>
                  <a:lnTo>
                    <a:pt x="25693" y="6267"/>
                  </a:lnTo>
                  <a:lnTo>
                    <a:pt x="35012" y="12192"/>
                  </a:lnTo>
                  <a:lnTo>
                    <a:pt x="44476" y="21709"/>
                  </a:lnTo>
                  <a:lnTo>
                    <a:pt x="50811" y="31807"/>
                  </a:lnTo>
                  <a:lnTo>
                    <a:pt x="55271" y="54449"/>
                  </a:lnTo>
                  <a:lnTo>
                    <a:pt x="55721" y="91602"/>
                  </a:lnTo>
                  <a:lnTo>
                    <a:pt x="48900" y="135829"/>
                  </a:lnTo>
                  <a:lnTo>
                    <a:pt x="47877" y="150442"/>
                  </a:lnTo>
                  <a:lnTo>
                    <a:pt x="47793" y="150420"/>
                  </a:lnTo>
                  <a:lnTo>
                    <a:pt x="47635" y="129076"/>
                  </a:lnTo>
                  <a:lnTo>
                    <a:pt x="57741" y="106553"/>
                  </a:lnTo>
                  <a:lnTo>
                    <a:pt x="83457" y="60620"/>
                  </a:lnTo>
                  <a:lnTo>
                    <a:pt x="121241" y="16809"/>
                  </a:lnTo>
                  <a:lnTo>
                    <a:pt x="129026" y="9874"/>
                  </a:lnTo>
                  <a:lnTo>
                    <a:pt x="145898" y="0"/>
                  </a:lnTo>
                  <a:lnTo>
                    <a:pt x="150182" y="384"/>
                  </a:lnTo>
                  <a:lnTo>
                    <a:pt x="160587" y="6454"/>
                  </a:lnTo>
                  <a:lnTo>
                    <a:pt x="173288" y="21772"/>
                  </a:lnTo>
                  <a:lnTo>
                    <a:pt x="178697" y="44773"/>
                  </a:lnTo>
                  <a:lnTo>
                    <a:pt x="180525" y="83106"/>
                  </a:lnTo>
                  <a:lnTo>
                    <a:pt x="180842" y="121272"/>
                  </a:lnTo>
                  <a:lnTo>
                    <a:pt x="180957" y="156696"/>
                  </a:lnTo>
                  <a:lnTo>
                    <a:pt x="183790" y="164827"/>
                  </a:lnTo>
                  <a:lnTo>
                    <a:pt x="186027" y="168476"/>
                  </a:lnTo>
                  <a:lnTo>
                    <a:pt x="186459" y="171968"/>
                  </a:lnTo>
                  <a:lnTo>
                    <a:pt x="180975" y="185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25">
            <a:extLst>
              <a:ext uri="{FF2B5EF4-FFF2-40B4-BE49-F238E27FC236}">
                <a16:creationId xmlns:a16="http://schemas.microsoft.com/office/drawing/2014/main" id="{84A19515-4A4C-AEF8-63E5-B0E3E7B325BC}"/>
              </a:ext>
            </a:extLst>
          </p:cNvPr>
          <p:cNvGrpSpPr/>
          <p:nvPr/>
        </p:nvGrpSpPr>
        <p:grpSpPr>
          <a:xfrm>
            <a:off x="790575" y="1830865"/>
            <a:ext cx="285751" cy="350361"/>
            <a:chOff x="790575" y="1830865"/>
            <a:chExt cx="285751" cy="350361"/>
          </a:xfrm>
        </p:grpSpPr>
        <p:sp>
          <p:nvSpPr>
            <p:cNvPr id="40" name="SMARTInkShape-484">
              <a:extLst>
                <a:ext uri="{FF2B5EF4-FFF2-40B4-BE49-F238E27FC236}">
                  <a16:creationId xmlns:a16="http://schemas.microsoft.com/office/drawing/2014/main" id="{6FC37D51-B738-6FAD-2072-D35EF10DB59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00100" y="1830865"/>
              <a:ext cx="9526" cy="350361"/>
            </a:xfrm>
            <a:custGeom>
              <a:avLst/>
              <a:gdLst/>
              <a:ahLst/>
              <a:cxnLst/>
              <a:rect l="0" t="0" r="0" b="0"/>
              <a:pathLst>
                <a:path w="9526" h="350361">
                  <a:moveTo>
                    <a:pt x="0" y="45560"/>
                  </a:moveTo>
                  <a:lnTo>
                    <a:pt x="0" y="45560"/>
                  </a:lnTo>
                  <a:lnTo>
                    <a:pt x="8642" y="12029"/>
                  </a:lnTo>
                  <a:lnTo>
                    <a:pt x="9409" y="0"/>
                  </a:lnTo>
                  <a:lnTo>
                    <a:pt x="9518" y="39232"/>
                  </a:lnTo>
                  <a:lnTo>
                    <a:pt x="9522" y="70264"/>
                  </a:lnTo>
                  <a:lnTo>
                    <a:pt x="9524" y="105223"/>
                  </a:lnTo>
                  <a:lnTo>
                    <a:pt x="9525" y="152138"/>
                  </a:lnTo>
                  <a:lnTo>
                    <a:pt x="9525" y="191791"/>
                  </a:lnTo>
                  <a:lnTo>
                    <a:pt x="9525" y="237055"/>
                  </a:lnTo>
                  <a:lnTo>
                    <a:pt x="9525" y="281157"/>
                  </a:lnTo>
                  <a:lnTo>
                    <a:pt x="9525" y="325098"/>
                  </a:lnTo>
                  <a:lnTo>
                    <a:pt x="9525" y="350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5">
              <a:extLst>
                <a:ext uri="{FF2B5EF4-FFF2-40B4-BE49-F238E27FC236}">
                  <a16:creationId xmlns:a16="http://schemas.microsoft.com/office/drawing/2014/main" id="{AEE11166-EE8F-F85C-73B8-116B368E28B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0575" y="1905199"/>
              <a:ext cx="146060" cy="113921"/>
            </a:xfrm>
            <a:custGeom>
              <a:avLst/>
              <a:gdLst/>
              <a:ahLst/>
              <a:cxnLst/>
              <a:rect l="0" t="0" r="0" b="0"/>
              <a:pathLst>
                <a:path w="146060" h="113921">
                  <a:moveTo>
                    <a:pt x="19050" y="56951"/>
                  </a:moveTo>
                  <a:lnTo>
                    <a:pt x="19050" y="56951"/>
                  </a:lnTo>
                  <a:lnTo>
                    <a:pt x="19050" y="48750"/>
                  </a:lnTo>
                  <a:lnTo>
                    <a:pt x="24107" y="42762"/>
                  </a:lnTo>
                  <a:lnTo>
                    <a:pt x="41843" y="30198"/>
                  </a:lnTo>
                  <a:lnTo>
                    <a:pt x="59457" y="11254"/>
                  </a:lnTo>
                  <a:lnTo>
                    <a:pt x="74061" y="3194"/>
                  </a:lnTo>
                  <a:lnTo>
                    <a:pt x="90736" y="807"/>
                  </a:lnTo>
                  <a:lnTo>
                    <a:pt x="114702" y="0"/>
                  </a:lnTo>
                  <a:lnTo>
                    <a:pt x="125414" y="8356"/>
                  </a:lnTo>
                  <a:lnTo>
                    <a:pt x="136173" y="22653"/>
                  </a:lnTo>
                  <a:lnTo>
                    <a:pt x="144482" y="39591"/>
                  </a:lnTo>
                  <a:lnTo>
                    <a:pt x="146059" y="54880"/>
                  </a:lnTo>
                  <a:lnTo>
                    <a:pt x="144998" y="61920"/>
                  </a:lnTo>
                  <a:lnTo>
                    <a:pt x="138174" y="75387"/>
                  </a:lnTo>
                  <a:lnTo>
                    <a:pt x="128086" y="87370"/>
                  </a:lnTo>
                  <a:lnTo>
                    <a:pt x="109447" y="100066"/>
                  </a:lnTo>
                  <a:lnTo>
                    <a:pt x="76149" y="112044"/>
                  </a:lnTo>
                  <a:lnTo>
                    <a:pt x="32791" y="113920"/>
                  </a:lnTo>
                  <a:lnTo>
                    <a:pt x="0" y="104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6">
              <a:extLst>
                <a:ext uri="{FF2B5EF4-FFF2-40B4-BE49-F238E27FC236}">
                  <a16:creationId xmlns:a16="http://schemas.microsoft.com/office/drawing/2014/main" id="{7114AF71-E7F3-582F-F04B-5475DCFEA0B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66800" y="1885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79"/>
                  </a:lnTo>
                  <a:lnTo>
                    <a:pt x="6703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7">
              <a:extLst>
                <a:ext uri="{FF2B5EF4-FFF2-40B4-BE49-F238E27FC236}">
                  <a16:creationId xmlns:a16="http://schemas.microsoft.com/office/drawing/2014/main" id="{B9B8D1DE-8D20-D080-C2E8-C46CC0BD439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67192" y="1990725"/>
              <a:ext cx="9134" cy="9526"/>
            </a:xfrm>
            <a:custGeom>
              <a:avLst/>
              <a:gdLst/>
              <a:ahLst/>
              <a:cxnLst/>
              <a:rect l="0" t="0" r="0" b="0"/>
              <a:pathLst>
                <a:path w="913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26">
            <a:extLst>
              <a:ext uri="{FF2B5EF4-FFF2-40B4-BE49-F238E27FC236}">
                <a16:creationId xmlns:a16="http://schemas.microsoft.com/office/drawing/2014/main" id="{0C98ECD4-251C-F52D-C252-B5B0173EF8B2}"/>
              </a:ext>
            </a:extLst>
          </p:cNvPr>
          <p:cNvGrpSpPr/>
          <p:nvPr/>
        </p:nvGrpSpPr>
        <p:grpSpPr>
          <a:xfrm>
            <a:off x="1581150" y="1857658"/>
            <a:ext cx="542926" cy="333093"/>
            <a:chOff x="1581150" y="1857658"/>
            <a:chExt cx="542926" cy="333093"/>
          </a:xfrm>
        </p:grpSpPr>
        <p:sp>
          <p:nvSpPr>
            <p:cNvPr id="45" name="SMARTInkShape-488">
              <a:extLst>
                <a:ext uri="{FF2B5EF4-FFF2-40B4-BE49-F238E27FC236}">
                  <a16:creationId xmlns:a16="http://schemas.microsoft.com/office/drawing/2014/main" id="{E12056F1-7714-96C5-DF9E-AB8B117A45B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581150" y="1885950"/>
              <a:ext cx="19050" cy="304801"/>
            </a:xfrm>
            <a:custGeom>
              <a:avLst/>
              <a:gdLst/>
              <a:ahLst/>
              <a:cxnLst/>
              <a:rect l="0" t="0" r="0" b="0"/>
              <a:pathLst>
                <a:path w="19050" h="3048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4"/>
                  </a:lnTo>
                  <a:lnTo>
                    <a:pt x="13257" y="10113"/>
                  </a:lnTo>
                  <a:lnTo>
                    <a:pt x="17906" y="47702"/>
                  </a:lnTo>
                  <a:lnTo>
                    <a:pt x="18711" y="84572"/>
                  </a:lnTo>
                  <a:lnTo>
                    <a:pt x="18950" y="125365"/>
                  </a:lnTo>
                  <a:lnTo>
                    <a:pt x="19030" y="168187"/>
                  </a:lnTo>
                  <a:lnTo>
                    <a:pt x="19044" y="205761"/>
                  </a:lnTo>
                  <a:lnTo>
                    <a:pt x="19049" y="251958"/>
                  </a:lnTo>
                  <a:lnTo>
                    <a:pt x="17991" y="280094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9">
              <a:extLst>
                <a:ext uri="{FF2B5EF4-FFF2-40B4-BE49-F238E27FC236}">
                  <a16:creationId xmlns:a16="http://schemas.microsoft.com/office/drawing/2014/main" id="{CAF79F0B-9BBC-326D-785F-DDBFE40B023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600200" y="1886117"/>
              <a:ext cx="121319" cy="107332"/>
            </a:xfrm>
            <a:custGeom>
              <a:avLst/>
              <a:gdLst/>
              <a:ahLst/>
              <a:cxnLst/>
              <a:rect l="0" t="0" r="0" b="0"/>
              <a:pathLst>
                <a:path w="121319" h="107332">
                  <a:moveTo>
                    <a:pt x="0" y="47458"/>
                  </a:moveTo>
                  <a:lnTo>
                    <a:pt x="0" y="47458"/>
                  </a:lnTo>
                  <a:lnTo>
                    <a:pt x="13257" y="26000"/>
                  </a:lnTo>
                  <a:lnTo>
                    <a:pt x="43600" y="4111"/>
                  </a:lnTo>
                  <a:lnTo>
                    <a:pt x="53723" y="1101"/>
                  </a:lnTo>
                  <a:lnTo>
                    <a:pt x="79930" y="0"/>
                  </a:lnTo>
                  <a:lnTo>
                    <a:pt x="94086" y="5551"/>
                  </a:lnTo>
                  <a:lnTo>
                    <a:pt x="106374" y="15075"/>
                  </a:lnTo>
                  <a:lnTo>
                    <a:pt x="115364" y="26363"/>
                  </a:lnTo>
                  <a:lnTo>
                    <a:pt x="120065" y="38435"/>
                  </a:lnTo>
                  <a:lnTo>
                    <a:pt x="121318" y="44618"/>
                  </a:lnTo>
                  <a:lnTo>
                    <a:pt x="117066" y="59954"/>
                  </a:lnTo>
                  <a:lnTo>
                    <a:pt x="102773" y="83616"/>
                  </a:lnTo>
                  <a:lnTo>
                    <a:pt x="97090" y="90613"/>
                  </a:lnTo>
                  <a:lnTo>
                    <a:pt x="79487" y="101210"/>
                  </a:lnTo>
                  <a:lnTo>
                    <a:pt x="58611" y="107331"/>
                  </a:lnTo>
                  <a:lnTo>
                    <a:pt x="38749" y="106524"/>
                  </a:lnTo>
                  <a:lnTo>
                    <a:pt x="9525" y="95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0">
              <a:extLst>
                <a:ext uri="{FF2B5EF4-FFF2-40B4-BE49-F238E27FC236}">
                  <a16:creationId xmlns:a16="http://schemas.microsoft.com/office/drawing/2014/main" id="{B93A55E4-5F5D-19BF-887B-4EB47124C56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805852" y="1887435"/>
              <a:ext cx="68820" cy="127597"/>
            </a:xfrm>
            <a:custGeom>
              <a:avLst/>
              <a:gdLst/>
              <a:ahLst/>
              <a:cxnLst/>
              <a:rect l="0" t="0" r="0" b="0"/>
              <a:pathLst>
                <a:path w="68820" h="127597">
                  <a:moveTo>
                    <a:pt x="22948" y="36615"/>
                  </a:moveTo>
                  <a:lnTo>
                    <a:pt x="22948" y="36615"/>
                  </a:lnTo>
                  <a:lnTo>
                    <a:pt x="28005" y="31559"/>
                  </a:lnTo>
                  <a:lnTo>
                    <a:pt x="30487" y="26254"/>
                  </a:lnTo>
                  <a:lnTo>
                    <a:pt x="31149" y="23357"/>
                  </a:lnTo>
                  <a:lnTo>
                    <a:pt x="40558" y="9872"/>
                  </a:lnTo>
                  <a:lnTo>
                    <a:pt x="39980" y="8203"/>
                  </a:lnTo>
                  <a:lnTo>
                    <a:pt x="33671" y="0"/>
                  </a:lnTo>
                  <a:lnTo>
                    <a:pt x="27771" y="9068"/>
                  </a:lnTo>
                  <a:lnTo>
                    <a:pt x="6984" y="50619"/>
                  </a:lnTo>
                  <a:lnTo>
                    <a:pt x="683" y="67181"/>
                  </a:lnTo>
                  <a:lnTo>
                    <a:pt x="0" y="85125"/>
                  </a:lnTo>
                  <a:lnTo>
                    <a:pt x="8184" y="117458"/>
                  </a:lnTo>
                  <a:lnTo>
                    <a:pt x="12047" y="122261"/>
                  </a:lnTo>
                  <a:lnTo>
                    <a:pt x="21984" y="127596"/>
                  </a:lnTo>
                  <a:lnTo>
                    <a:pt x="36278" y="127146"/>
                  </a:lnTo>
                  <a:lnTo>
                    <a:pt x="50039" y="123418"/>
                  </a:lnTo>
                  <a:lnTo>
                    <a:pt x="53709" y="120942"/>
                  </a:lnTo>
                  <a:lnTo>
                    <a:pt x="64655" y="109364"/>
                  </a:lnTo>
                  <a:lnTo>
                    <a:pt x="68819" y="84863"/>
                  </a:lnTo>
                  <a:lnTo>
                    <a:pt x="62622" y="47322"/>
                  </a:lnTo>
                  <a:lnTo>
                    <a:pt x="41998" y="8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1">
              <a:extLst>
                <a:ext uri="{FF2B5EF4-FFF2-40B4-BE49-F238E27FC236}">
                  <a16:creationId xmlns:a16="http://schemas.microsoft.com/office/drawing/2014/main" id="{91768CE2-C14C-98E5-365D-726C09FBF74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933575" y="1925374"/>
              <a:ext cx="36661" cy="198702"/>
            </a:xfrm>
            <a:custGeom>
              <a:avLst/>
              <a:gdLst/>
              <a:ahLst/>
              <a:cxnLst/>
              <a:rect l="0" t="0" r="0" b="0"/>
              <a:pathLst>
                <a:path w="36661" h="198702">
                  <a:moveTo>
                    <a:pt x="19050" y="8201"/>
                  </a:moveTo>
                  <a:lnTo>
                    <a:pt x="19050" y="8201"/>
                  </a:lnTo>
                  <a:lnTo>
                    <a:pt x="27251" y="0"/>
                  </a:lnTo>
                  <a:lnTo>
                    <a:pt x="28751" y="617"/>
                  </a:lnTo>
                  <a:lnTo>
                    <a:pt x="33239" y="4125"/>
                  </a:lnTo>
                  <a:lnTo>
                    <a:pt x="35940" y="9212"/>
                  </a:lnTo>
                  <a:lnTo>
                    <a:pt x="36660" y="12050"/>
                  </a:lnTo>
                  <a:lnTo>
                    <a:pt x="22827" y="56433"/>
                  </a:lnTo>
                  <a:lnTo>
                    <a:pt x="19547" y="95469"/>
                  </a:lnTo>
                  <a:lnTo>
                    <a:pt x="11577" y="138932"/>
                  </a:lnTo>
                  <a:lnTo>
                    <a:pt x="8547" y="176002"/>
                  </a:lnTo>
                  <a:lnTo>
                    <a:pt x="2002" y="189082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92">
              <a:extLst>
                <a:ext uri="{FF2B5EF4-FFF2-40B4-BE49-F238E27FC236}">
                  <a16:creationId xmlns:a16="http://schemas.microsoft.com/office/drawing/2014/main" id="{AA5228BA-32D0-351B-FF11-12E00204391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943100" y="1857658"/>
              <a:ext cx="109071" cy="104493"/>
            </a:xfrm>
            <a:custGeom>
              <a:avLst/>
              <a:gdLst/>
              <a:ahLst/>
              <a:cxnLst/>
              <a:rect l="0" t="0" r="0" b="0"/>
              <a:pathLst>
                <a:path w="109071" h="104493">
                  <a:moveTo>
                    <a:pt x="19050" y="56867"/>
                  </a:moveTo>
                  <a:lnTo>
                    <a:pt x="19050" y="56867"/>
                  </a:lnTo>
                  <a:lnTo>
                    <a:pt x="19050" y="46754"/>
                  </a:lnTo>
                  <a:lnTo>
                    <a:pt x="21872" y="38967"/>
                  </a:lnTo>
                  <a:lnTo>
                    <a:pt x="44560" y="6974"/>
                  </a:lnTo>
                  <a:lnTo>
                    <a:pt x="50849" y="2942"/>
                  </a:lnTo>
                  <a:lnTo>
                    <a:pt x="60339" y="673"/>
                  </a:lnTo>
                  <a:lnTo>
                    <a:pt x="69854" y="0"/>
                  </a:lnTo>
                  <a:lnTo>
                    <a:pt x="73028" y="2022"/>
                  </a:lnTo>
                  <a:lnTo>
                    <a:pt x="97563" y="31169"/>
                  </a:lnTo>
                  <a:lnTo>
                    <a:pt x="108882" y="55116"/>
                  </a:lnTo>
                  <a:lnTo>
                    <a:pt x="109070" y="67025"/>
                  </a:lnTo>
                  <a:lnTo>
                    <a:pt x="100567" y="91917"/>
                  </a:lnTo>
                  <a:lnTo>
                    <a:pt x="95620" y="96109"/>
                  </a:lnTo>
                  <a:lnTo>
                    <a:pt x="81656" y="100766"/>
                  </a:lnTo>
                  <a:lnTo>
                    <a:pt x="40546" y="104274"/>
                  </a:lnTo>
                  <a:lnTo>
                    <a:pt x="0" y="104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93">
              <a:extLst>
                <a:ext uri="{FF2B5EF4-FFF2-40B4-BE49-F238E27FC236}">
                  <a16:creationId xmlns:a16="http://schemas.microsoft.com/office/drawing/2014/main" id="{B7D2B5FE-95E2-D1F3-BBB9-C7DA7A77E36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105025" y="19716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7" y="108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27">
            <a:extLst>
              <a:ext uri="{FF2B5EF4-FFF2-40B4-BE49-F238E27FC236}">
                <a16:creationId xmlns:a16="http://schemas.microsoft.com/office/drawing/2014/main" id="{8059F6F9-257B-298A-23AE-60EF9553D9E0}"/>
              </a:ext>
            </a:extLst>
          </p:cNvPr>
          <p:cNvGrpSpPr/>
          <p:nvPr/>
        </p:nvGrpSpPr>
        <p:grpSpPr>
          <a:xfrm>
            <a:off x="2400300" y="1867610"/>
            <a:ext cx="733426" cy="342191"/>
            <a:chOff x="2400300" y="1867610"/>
            <a:chExt cx="733426" cy="342191"/>
          </a:xfrm>
        </p:grpSpPr>
        <p:sp>
          <p:nvSpPr>
            <p:cNvPr id="52" name="SMARTInkShape-494">
              <a:extLst>
                <a:ext uri="{FF2B5EF4-FFF2-40B4-BE49-F238E27FC236}">
                  <a16:creationId xmlns:a16="http://schemas.microsoft.com/office/drawing/2014/main" id="{396B47C5-22D6-9DC5-3685-E0B156912AD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400300" y="1895475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15169"/>
                  </a:lnTo>
                  <a:lnTo>
                    <a:pt x="18090" y="56344"/>
                  </a:lnTo>
                  <a:lnTo>
                    <a:pt x="18766" y="93835"/>
                  </a:lnTo>
                  <a:lnTo>
                    <a:pt x="18966" y="134812"/>
                  </a:lnTo>
                  <a:lnTo>
                    <a:pt x="19039" y="181377"/>
                  </a:lnTo>
                  <a:lnTo>
                    <a:pt x="19048" y="225700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95">
              <a:extLst>
                <a:ext uri="{FF2B5EF4-FFF2-40B4-BE49-F238E27FC236}">
                  <a16:creationId xmlns:a16="http://schemas.microsoft.com/office/drawing/2014/main" id="{361D1FCE-10A4-A94C-CCB3-F7AF9E17EFC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28875" y="1905482"/>
              <a:ext cx="98902" cy="112556"/>
            </a:xfrm>
            <a:custGeom>
              <a:avLst/>
              <a:gdLst/>
              <a:ahLst/>
              <a:cxnLst/>
              <a:rect l="0" t="0" r="0" b="0"/>
              <a:pathLst>
                <a:path w="98902" h="112556">
                  <a:moveTo>
                    <a:pt x="0" y="47143"/>
                  </a:moveTo>
                  <a:lnTo>
                    <a:pt x="0" y="47143"/>
                  </a:lnTo>
                  <a:lnTo>
                    <a:pt x="0" y="37030"/>
                  </a:lnTo>
                  <a:lnTo>
                    <a:pt x="5644" y="26420"/>
                  </a:lnTo>
                  <a:lnTo>
                    <a:pt x="16402" y="12476"/>
                  </a:lnTo>
                  <a:lnTo>
                    <a:pt x="28379" y="5004"/>
                  </a:lnTo>
                  <a:lnTo>
                    <a:pt x="40276" y="1143"/>
                  </a:lnTo>
                  <a:lnTo>
                    <a:pt x="55560" y="0"/>
                  </a:lnTo>
                  <a:lnTo>
                    <a:pt x="67380" y="5377"/>
                  </a:lnTo>
                  <a:lnTo>
                    <a:pt x="78630" y="14822"/>
                  </a:lnTo>
                  <a:lnTo>
                    <a:pt x="90914" y="33098"/>
                  </a:lnTo>
                  <a:lnTo>
                    <a:pt x="97909" y="49367"/>
                  </a:lnTo>
                  <a:lnTo>
                    <a:pt x="98901" y="67182"/>
                  </a:lnTo>
                  <a:lnTo>
                    <a:pt x="90915" y="99432"/>
                  </a:lnTo>
                  <a:lnTo>
                    <a:pt x="86010" y="104227"/>
                  </a:lnTo>
                  <a:lnTo>
                    <a:pt x="72093" y="109555"/>
                  </a:lnTo>
                  <a:lnTo>
                    <a:pt x="51465" y="112555"/>
                  </a:lnTo>
                  <a:lnTo>
                    <a:pt x="9525" y="104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96">
              <a:extLst>
                <a:ext uri="{FF2B5EF4-FFF2-40B4-BE49-F238E27FC236}">
                  <a16:creationId xmlns:a16="http://schemas.microsoft.com/office/drawing/2014/main" id="{5C179D0B-885E-78D9-0DC0-69616143042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71750" y="1908240"/>
              <a:ext cx="171451" cy="101103"/>
            </a:xfrm>
            <a:custGeom>
              <a:avLst/>
              <a:gdLst/>
              <a:ahLst/>
              <a:cxnLst/>
              <a:rect l="0" t="0" r="0" b="0"/>
              <a:pathLst>
                <a:path w="171451" h="101103">
                  <a:moveTo>
                    <a:pt x="0" y="44385"/>
                  </a:moveTo>
                  <a:lnTo>
                    <a:pt x="0" y="44385"/>
                  </a:lnTo>
                  <a:lnTo>
                    <a:pt x="20722" y="26485"/>
                  </a:lnTo>
                  <a:lnTo>
                    <a:pt x="31435" y="18438"/>
                  </a:lnTo>
                  <a:lnTo>
                    <a:pt x="44474" y="4124"/>
                  </a:lnTo>
                  <a:lnTo>
                    <a:pt x="55397" y="33"/>
                  </a:lnTo>
                  <a:lnTo>
                    <a:pt x="59157" y="0"/>
                  </a:lnTo>
                  <a:lnTo>
                    <a:pt x="61662" y="1037"/>
                  </a:lnTo>
                  <a:lnTo>
                    <a:pt x="63333" y="2786"/>
                  </a:lnTo>
                  <a:lnTo>
                    <a:pt x="68012" y="4730"/>
                  </a:lnTo>
                  <a:lnTo>
                    <a:pt x="70742" y="5248"/>
                  </a:lnTo>
                  <a:lnTo>
                    <a:pt x="79639" y="11035"/>
                  </a:lnTo>
                  <a:lnTo>
                    <a:pt x="88978" y="24508"/>
                  </a:lnTo>
                  <a:lnTo>
                    <a:pt x="93392" y="36849"/>
                  </a:lnTo>
                  <a:lnTo>
                    <a:pt x="97828" y="56576"/>
                  </a:lnTo>
                  <a:lnTo>
                    <a:pt x="100143" y="62037"/>
                  </a:lnTo>
                  <a:lnTo>
                    <a:pt x="99894" y="76572"/>
                  </a:lnTo>
                  <a:lnTo>
                    <a:pt x="96256" y="90441"/>
                  </a:lnTo>
                  <a:lnTo>
                    <a:pt x="93804" y="94139"/>
                  </a:lnTo>
                  <a:lnTo>
                    <a:pt x="88257" y="98248"/>
                  </a:lnTo>
                  <a:lnTo>
                    <a:pt x="82265" y="100074"/>
                  </a:lnTo>
                  <a:lnTo>
                    <a:pt x="67884" y="101102"/>
                  </a:lnTo>
                  <a:lnTo>
                    <a:pt x="59099" y="98520"/>
                  </a:lnTo>
                  <a:lnTo>
                    <a:pt x="55274" y="96350"/>
                  </a:lnTo>
                  <a:lnTo>
                    <a:pt x="52724" y="93845"/>
                  </a:lnTo>
                  <a:lnTo>
                    <a:pt x="42767" y="77934"/>
                  </a:lnTo>
                  <a:lnTo>
                    <a:pt x="42270" y="75217"/>
                  </a:lnTo>
                  <a:lnTo>
                    <a:pt x="42997" y="72348"/>
                  </a:lnTo>
                  <a:lnTo>
                    <a:pt x="49076" y="63254"/>
                  </a:lnTo>
                  <a:lnTo>
                    <a:pt x="55678" y="57004"/>
                  </a:lnTo>
                  <a:lnTo>
                    <a:pt x="88249" y="41199"/>
                  </a:lnTo>
                  <a:lnTo>
                    <a:pt x="125381" y="29566"/>
                  </a:lnTo>
                  <a:lnTo>
                    <a:pt x="171450" y="25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97">
              <a:extLst>
                <a:ext uri="{FF2B5EF4-FFF2-40B4-BE49-F238E27FC236}">
                  <a16:creationId xmlns:a16="http://schemas.microsoft.com/office/drawing/2014/main" id="{0314A4FF-A63A-3646-65CD-90393482DB0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04888" y="1895475"/>
              <a:ext cx="74612" cy="103204"/>
            </a:xfrm>
            <a:custGeom>
              <a:avLst/>
              <a:gdLst/>
              <a:ahLst/>
              <a:cxnLst/>
              <a:rect l="0" t="0" r="0" b="0"/>
              <a:pathLst>
                <a:path w="74612" h="103204">
                  <a:moveTo>
                    <a:pt x="43087" y="28575"/>
                  </a:moveTo>
                  <a:lnTo>
                    <a:pt x="43087" y="28575"/>
                  </a:lnTo>
                  <a:lnTo>
                    <a:pt x="51287" y="20374"/>
                  </a:lnTo>
                  <a:lnTo>
                    <a:pt x="52577" y="9952"/>
                  </a:lnTo>
                  <a:lnTo>
                    <a:pt x="47545" y="9652"/>
                  </a:lnTo>
                  <a:lnTo>
                    <a:pt x="46059" y="8551"/>
                  </a:lnTo>
                  <a:lnTo>
                    <a:pt x="44408" y="4506"/>
                  </a:lnTo>
                  <a:lnTo>
                    <a:pt x="40793" y="5121"/>
                  </a:lnTo>
                  <a:lnTo>
                    <a:pt x="28309" y="11448"/>
                  </a:lnTo>
                  <a:lnTo>
                    <a:pt x="17822" y="21316"/>
                  </a:lnTo>
                  <a:lnTo>
                    <a:pt x="10691" y="32757"/>
                  </a:lnTo>
                  <a:lnTo>
                    <a:pt x="0" y="75426"/>
                  </a:lnTo>
                  <a:lnTo>
                    <a:pt x="4122" y="92431"/>
                  </a:lnTo>
                  <a:lnTo>
                    <a:pt x="9787" y="99471"/>
                  </a:lnTo>
                  <a:lnTo>
                    <a:pt x="15234" y="102418"/>
                  </a:lnTo>
                  <a:lnTo>
                    <a:pt x="18168" y="103203"/>
                  </a:lnTo>
                  <a:lnTo>
                    <a:pt x="37467" y="99253"/>
                  </a:lnTo>
                  <a:lnTo>
                    <a:pt x="58237" y="86323"/>
                  </a:lnTo>
                  <a:lnTo>
                    <a:pt x="68517" y="72232"/>
                  </a:lnTo>
                  <a:lnTo>
                    <a:pt x="72741" y="64030"/>
                  </a:lnTo>
                  <a:lnTo>
                    <a:pt x="74611" y="46449"/>
                  </a:lnTo>
                  <a:lnTo>
                    <a:pt x="69714" y="21524"/>
                  </a:lnTo>
                  <a:lnTo>
                    <a:pt x="621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8">
              <a:extLst>
                <a:ext uri="{FF2B5EF4-FFF2-40B4-BE49-F238E27FC236}">
                  <a16:creationId xmlns:a16="http://schemas.microsoft.com/office/drawing/2014/main" id="{A365E08B-B5AB-F948-6E16-ABD4A3CD5AF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52750" y="1925374"/>
              <a:ext cx="19051" cy="284427"/>
            </a:xfrm>
            <a:custGeom>
              <a:avLst/>
              <a:gdLst/>
              <a:ahLst/>
              <a:cxnLst/>
              <a:rect l="0" t="0" r="0" b="0"/>
              <a:pathLst>
                <a:path w="19051" h="2844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617"/>
                  </a:lnTo>
                  <a:lnTo>
                    <a:pt x="7538" y="2087"/>
                  </a:lnTo>
                  <a:lnTo>
                    <a:pt x="8642" y="7600"/>
                  </a:lnTo>
                  <a:lnTo>
                    <a:pt x="9409" y="49528"/>
                  </a:lnTo>
                  <a:lnTo>
                    <a:pt x="4434" y="87591"/>
                  </a:lnTo>
                  <a:lnTo>
                    <a:pt x="584" y="130356"/>
                  </a:lnTo>
                  <a:lnTo>
                    <a:pt x="77" y="176648"/>
                  </a:lnTo>
                  <a:lnTo>
                    <a:pt x="10" y="218819"/>
                  </a:lnTo>
                  <a:lnTo>
                    <a:pt x="7606" y="253945"/>
                  </a:lnTo>
                  <a:lnTo>
                    <a:pt x="19050" y="284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9">
              <a:extLst>
                <a:ext uri="{FF2B5EF4-FFF2-40B4-BE49-F238E27FC236}">
                  <a16:creationId xmlns:a16="http://schemas.microsoft.com/office/drawing/2014/main" id="{792B5AB4-2C69-2031-C7F0-B487748F383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62275" y="1867610"/>
              <a:ext cx="123149" cy="126709"/>
            </a:xfrm>
            <a:custGeom>
              <a:avLst/>
              <a:gdLst/>
              <a:ahLst/>
              <a:cxnLst/>
              <a:rect l="0" t="0" r="0" b="0"/>
              <a:pathLst>
                <a:path w="123149" h="126709">
                  <a:moveTo>
                    <a:pt x="0" y="94540"/>
                  </a:moveTo>
                  <a:lnTo>
                    <a:pt x="0" y="94540"/>
                  </a:lnTo>
                  <a:lnTo>
                    <a:pt x="0" y="53885"/>
                  </a:lnTo>
                  <a:lnTo>
                    <a:pt x="5645" y="44368"/>
                  </a:lnTo>
                  <a:lnTo>
                    <a:pt x="31056" y="11414"/>
                  </a:lnTo>
                  <a:lnTo>
                    <a:pt x="41319" y="4678"/>
                  </a:lnTo>
                  <a:lnTo>
                    <a:pt x="49409" y="1685"/>
                  </a:lnTo>
                  <a:lnTo>
                    <a:pt x="64969" y="0"/>
                  </a:lnTo>
                  <a:lnTo>
                    <a:pt x="74031" y="2428"/>
                  </a:lnTo>
                  <a:lnTo>
                    <a:pt x="77929" y="4557"/>
                  </a:lnTo>
                  <a:lnTo>
                    <a:pt x="112257" y="51961"/>
                  </a:lnTo>
                  <a:lnTo>
                    <a:pt x="116113" y="56629"/>
                  </a:lnTo>
                  <a:lnTo>
                    <a:pt x="120398" y="70282"/>
                  </a:lnTo>
                  <a:lnTo>
                    <a:pt x="123148" y="99861"/>
                  </a:lnTo>
                  <a:lnTo>
                    <a:pt x="121257" y="105496"/>
                  </a:lnTo>
                  <a:lnTo>
                    <a:pt x="113511" y="114579"/>
                  </a:lnTo>
                  <a:lnTo>
                    <a:pt x="92194" y="125642"/>
                  </a:lnTo>
                  <a:lnTo>
                    <a:pt x="74842" y="126708"/>
                  </a:lnTo>
                  <a:lnTo>
                    <a:pt x="27760" y="115124"/>
                  </a:lnTo>
                  <a:lnTo>
                    <a:pt x="20099" y="111450"/>
                  </a:lnTo>
                  <a:lnTo>
                    <a:pt x="9525" y="104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0">
              <a:extLst>
                <a:ext uri="{FF2B5EF4-FFF2-40B4-BE49-F238E27FC236}">
                  <a16:creationId xmlns:a16="http://schemas.microsoft.com/office/drawing/2014/main" id="{1C3BE60F-BF63-63CF-D983-09ABA164F00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24200" y="2009775"/>
              <a:ext cx="9526" cy="6547"/>
            </a:xfrm>
            <a:custGeom>
              <a:avLst/>
              <a:gdLst/>
              <a:ahLst/>
              <a:cxnLst/>
              <a:rect l="0" t="0" r="0" b="0"/>
              <a:pathLst>
                <a:path w="9526" h="654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28">
            <a:extLst>
              <a:ext uri="{FF2B5EF4-FFF2-40B4-BE49-F238E27FC236}">
                <a16:creationId xmlns:a16="http://schemas.microsoft.com/office/drawing/2014/main" id="{E248DF8D-12D3-4593-FC9F-BBDEE3A53B45}"/>
              </a:ext>
            </a:extLst>
          </p:cNvPr>
          <p:cNvGrpSpPr/>
          <p:nvPr/>
        </p:nvGrpSpPr>
        <p:grpSpPr>
          <a:xfrm>
            <a:off x="790575" y="2247911"/>
            <a:ext cx="476251" cy="523865"/>
            <a:chOff x="790575" y="2247911"/>
            <a:chExt cx="476251" cy="523865"/>
          </a:xfrm>
        </p:grpSpPr>
        <p:sp>
          <p:nvSpPr>
            <p:cNvPr id="60" name="SMARTInkShape-501">
              <a:extLst>
                <a:ext uri="{FF2B5EF4-FFF2-40B4-BE49-F238E27FC236}">
                  <a16:creationId xmlns:a16="http://schemas.microsoft.com/office/drawing/2014/main" id="{1D567607-D8BB-6513-C031-C3CD288337F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6775" y="2429336"/>
              <a:ext cx="36075" cy="342440"/>
            </a:xfrm>
            <a:custGeom>
              <a:avLst/>
              <a:gdLst/>
              <a:ahLst/>
              <a:cxnLst/>
              <a:rect l="0" t="0" r="0" b="0"/>
              <a:pathLst>
                <a:path w="36075" h="342440">
                  <a:moveTo>
                    <a:pt x="0" y="28114"/>
                  </a:moveTo>
                  <a:lnTo>
                    <a:pt x="0" y="28114"/>
                  </a:lnTo>
                  <a:lnTo>
                    <a:pt x="9701" y="9771"/>
                  </a:lnTo>
                  <a:lnTo>
                    <a:pt x="17610" y="1095"/>
                  </a:lnTo>
                  <a:lnTo>
                    <a:pt x="21232" y="231"/>
                  </a:lnTo>
                  <a:lnTo>
                    <a:pt x="23680" y="0"/>
                  </a:lnTo>
                  <a:lnTo>
                    <a:pt x="25312" y="1963"/>
                  </a:lnTo>
                  <a:lnTo>
                    <a:pt x="34835" y="47268"/>
                  </a:lnTo>
                  <a:lnTo>
                    <a:pt x="36074" y="82002"/>
                  </a:lnTo>
                  <a:lnTo>
                    <a:pt x="30370" y="122720"/>
                  </a:lnTo>
                  <a:lnTo>
                    <a:pt x="29107" y="160214"/>
                  </a:lnTo>
                  <a:lnTo>
                    <a:pt x="27753" y="192658"/>
                  </a:lnTo>
                  <a:lnTo>
                    <a:pt x="22099" y="239616"/>
                  </a:lnTo>
                  <a:lnTo>
                    <a:pt x="19954" y="280811"/>
                  </a:lnTo>
                  <a:lnTo>
                    <a:pt x="19050" y="342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2">
              <a:extLst>
                <a:ext uri="{FF2B5EF4-FFF2-40B4-BE49-F238E27FC236}">
                  <a16:creationId xmlns:a16="http://schemas.microsoft.com/office/drawing/2014/main" id="{D400D9FA-5F87-E044-A71D-FC4F8D7ACF5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85825" y="2524819"/>
              <a:ext cx="110912" cy="109402"/>
            </a:xfrm>
            <a:custGeom>
              <a:avLst/>
              <a:gdLst/>
              <a:ahLst/>
              <a:cxnLst/>
              <a:rect l="0" t="0" r="0" b="0"/>
              <a:pathLst>
                <a:path w="110912" h="109402">
                  <a:moveTo>
                    <a:pt x="19050" y="46931"/>
                  </a:moveTo>
                  <a:lnTo>
                    <a:pt x="19050" y="46931"/>
                  </a:lnTo>
                  <a:lnTo>
                    <a:pt x="32308" y="20416"/>
                  </a:lnTo>
                  <a:lnTo>
                    <a:pt x="43992" y="11157"/>
                  </a:lnTo>
                  <a:lnTo>
                    <a:pt x="58710" y="4573"/>
                  </a:lnTo>
                  <a:lnTo>
                    <a:pt x="86806" y="0"/>
                  </a:lnTo>
                  <a:lnTo>
                    <a:pt x="102861" y="4568"/>
                  </a:lnTo>
                  <a:lnTo>
                    <a:pt x="106674" y="10222"/>
                  </a:lnTo>
                  <a:lnTo>
                    <a:pt x="110911" y="27794"/>
                  </a:lnTo>
                  <a:lnTo>
                    <a:pt x="109971" y="44070"/>
                  </a:lnTo>
                  <a:lnTo>
                    <a:pt x="108239" y="51374"/>
                  </a:lnTo>
                  <a:lnTo>
                    <a:pt x="90632" y="76822"/>
                  </a:lnTo>
                  <a:lnTo>
                    <a:pt x="60250" y="99414"/>
                  </a:lnTo>
                  <a:lnTo>
                    <a:pt x="34550" y="109401"/>
                  </a:lnTo>
                  <a:lnTo>
                    <a:pt x="0" y="104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3">
              <a:extLst>
                <a:ext uri="{FF2B5EF4-FFF2-40B4-BE49-F238E27FC236}">
                  <a16:creationId xmlns:a16="http://schemas.microsoft.com/office/drawing/2014/main" id="{B0331166-757F-95C3-09D5-95897676706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0575" y="2247911"/>
              <a:ext cx="257176" cy="190490"/>
            </a:xfrm>
            <a:custGeom>
              <a:avLst/>
              <a:gdLst/>
              <a:ahLst/>
              <a:cxnLst/>
              <a:rect l="0" t="0" r="0" b="0"/>
              <a:pathLst>
                <a:path w="257176" h="190490">
                  <a:moveTo>
                    <a:pt x="0" y="171439"/>
                  </a:moveTo>
                  <a:lnTo>
                    <a:pt x="0" y="171439"/>
                  </a:lnTo>
                  <a:lnTo>
                    <a:pt x="0" y="158181"/>
                  </a:lnTo>
                  <a:lnTo>
                    <a:pt x="19298" y="114019"/>
                  </a:lnTo>
                  <a:lnTo>
                    <a:pt x="31471" y="95159"/>
                  </a:lnTo>
                  <a:lnTo>
                    <a:pt x="66503" y="49846"/>
                  </a:lnTo>
                  <a:lnTo>
                    <a:pt x="81469" y="32033"/>
                  </a:lnTo>
                  <a:lnTo>
                    <a:pt x="85165" y="20959"/>
                  </a:lnTo>
                  <a:lnTo>
                    <a:pt x="85710" y="4900"/>
                  </a:lnTo>
                  <a:lnTo>
                    <a:pt x="86774" y="3263"/>
                  </a:lnTo>
                  <a:lnTo>
                    <a:pt x="88541" y="2172"/>
                  </a:lnTo>
                  <a:lnTo>
                    <a:pt x="94857" y="117"/>
                  </a:lnTo>
                  <a:lnTo>
                    <a:pt x="103417" y="0"/>
                  </a:lnTo>
                  <a:lnTo>
                    <a:pt x="109429" y="5049"/>
                  </a:lnTo>
                  <a:lnTo>
                    <a:pt x="112135" y="10352"/>
                  </a:lnTo>
                  <a:lnTo>
                    <a:pt x="112857" y="13248"/>
                  </a:lnTo>
                  <a:lnTo>
                    <a:pt x="114396" y="15178"/>
                  </a:lnTo>
                  <a:lnTo>
                    <a:pt x="136653" y="32146"/>
                  </a:lnTo>
                  <a:lnTo>
                    <a:pt x="168458" y="73389"/>
                  </a:lnTo>
                  <a:lnTo>
                    <a:pt x="204102" y="120549"/>
                  </a:lnTo>
                  <a:lnTo>
                    <a:pt x="209245" y="129771"/>
                  </a:lnTo>
                  <a:lnTo>
                    <a:pt x="233168" y="157729"/>
                  </a:lnTo>
                  <a:lnTo>
                    <a:pt x="239968" y="171240"/>
                  </a:lnTo>
                  <a:lnTo>
                    <a:pt x="244236" y="177700"/>
                  </a:lnTo>
                  <a:lnTo>
                    <a:pt x="246133" y="184099"/>
                  </a:lnTo>
                  <a:lnTo>
                    <a:pt x="247697" y="186230"/>
                  </a:lnTo>
                  <a:lnTo>
                    <a:pt x="257175" y="190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04">
              <a:extLst>
                <a:ext uri="{FF2B5EF4-FFF2-40B4-BE49-F238E27FC236}">
                  <a16:creationId xmlns:a16="http://schemas.microsoft.com/office/drawing/2014/main" id="{0D1639F3-38A0-9C5B-DDBC-DB692005430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38250" y="24193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05">
              <a:extLst>
                <a:ext uri="{FF2B5EF4-FFF2-40B4-BE49-F238E27FC236}">
                  <a16:creationId xmlns:a16="http://schemas.microsoft.com/office/drawing/2014/main" id="{4100BAA9-DAF2-9FF5-29F9-CFF0D09D364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57300" y="2562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29">
            <a:extLst>
              <a:ext uri="{FF2B5EF4-FFF2-40B4-BE49-F238E27FC236}">
                <a16:creationId xmlns:a16="http://schemas.microsoft.com/office/drawing/2014/main" id="{03D0F5AE-A4EC-9993-065B-9862A5B7B5E9}"/>
              </a:ext>
            </a:extLst>
          </p:cNvPr>
          <p:cNvGrpSpPr/>
          <p:nvPr/>
        </p:nvGrpSpPr>
        <p:grpSpPr>
          <a:xfrm>
            <a:off x="1657350" y="2382574"/>
            <a:ext cx="942976" cy="379677"/>
            <a:chOff x="1657350" y="2382574"/>
            <a:chExt cx="942976" cy="379677"/>
          </a:xfrm>
        </p:grpSpPr>
        <p:sp>
          <p:nvSpPr>
            <p:cNvPr id="66" name="SMARTInkShape-506">
              <a:extLst>
                <a:ext uri="{FF2B5EF4-FFF2-40B4-BE49-F238E27FC236}">
                  <a16:creationId xmlns:a16="http://schemas.microsoft.com/office/drawing/2014/main" id="{3DF975F5-829F-AD6F-F4CA-A0C337E888C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57350" y="2447925"/>
              <a:ext cx="118067" cy="197991"/>
            </a:xfrm>
            <a:custGeom>
              <a:avLst/>
              <a:gdLst/>
              <a:ahLst/>
              <a:cxnLst/>
              <a:rect l="0" t="0" r="0" b="0"/>
              <a:pathLst>
                <a:path w="118067" h="197991">
                  <a:moveTo>
                    <a:pt x="95250" y="0"/>
                  </a:moveTo>
                  <a:lnTo>
                    <a:pt x="95250" y="0"/>
                  </a:lnTo>
                  <a:lnTo>
                    <a:pt x="90193" y="0"/>
                  </a:lnTo>
                  <a:lnTo>
                    <a:pt x="47304" y="19297"/>
                  </a:lnTo>
                  <a:lnTo>
                    <a:pt x="21470" y="36233"/>
                  </a:lnTo>
                  <a:lnTo>
                    <a:pt x="11062" y="46137"/>
                  </a:lnTo>
                  <a:lnTo>
                    <a:pt x="4924" y="57297"/>
                  </a:lnTo>
                  <a:lnTo>
                    <a:pt x="4341" y="61482"/>
                  </a:lnTo>
                  <a:lnTo>
                    <a:pt x="6515" y="68953"/>
                  </a:lnTo>
                  <a:lnTo>
                    <a:pt x="13832" y="75801"/>
                  </a:lnTo>
                  <a:lnTo>
                    <a:pt x="58364" y="102754"/>
                  </a:lnTo>
                  <a:lnTo>
                    <a:pt x="83263" y="116523"/>
                  </a:lnTo>
                  <a:lnTo>
                    <a:pt x="109547" y="139797"/>
                  </a:lnTo>
                  <a:lnTo>
                    <a:pt x="116774" y="150679"/>
                  </a:lnTo>
                  <a:lnTo>
                    <a:pt x="118066" y="156545"/>
                  </a:lnTo>
                  <a:lnTo>
                    <a:pt x="116679" y="168706"/>
                  </a:lnTo>
                  <a:lnTo>
                    <a:pt x="109713" y="178344"/>
                  </a:lnTo>
                  <a:lnTo>
                    <a:pt x="98503" y="186156"/>
                  </a:lnTo>
                  <a:lnTo>
                    <a:pt x="75400" y="195445"/>
                  </a:lnTo>
                  <a:lnTo>
                    <a:pt x="61381" y="197990"/>
                  </a:lnTo>
                  <a:lnTo>
                    <a:pt x="48094" y="19629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07">
              <a:extLst>
                <a:ext uri="{FF2B5EF4-FFF2-40B4-BE49-F238E27FC236}">
                  <a16:creationId xmlns:a16="http://schemas.microsoft.com/office/drawing/2014/main" id="{278E73E6-074C-12DE-11E2-E4D50AE4751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796846" y="2477988"/>
              <a:ext cx="402873" cy="169963"/>
            </a:xfrm>
            <a:custGeom>
              <a:avLst/>
              <a:gdLst/>
              <a:ahLst/>
              <a:cxnLst/>
              <a:rect l="0" t="0" r="0" b="0"/>
              <a:pathLst>
                <a:path w="402873" h="169963">
                  <a:moveTo>
                    <a:pt x="98629" y="74712"/>
                  </a:moveTo>
                  <a:lnTo>
                    <a:pt x="98629" y="74712"/>
                  </a:lnTo>
                  <a:lnTo>
                    <a:pt x="98629" y="61454"/>
                  </a:lnTo>
                  <a:lnTo>
                    <a:pt x="101451" y="55415"/>
                  </a:lnTo>
                  <a:lnTo>
                    <a:pt x="106830" y="47969"/>
                  </a:lnTo>
                  <a:lnTo>
                    <a:pt x="107892" y="38895"/>
                  </a:lnTo>
                  <a:lnTo>
                    <a:pt x="108119" y="23794"/>
                  </a:lnTo>
                  <a:lnTo>
                    <a:pt x="105316" y="17510"/>
                  </a:lnTo>
                  <a:lnTo>
                    <a:pt x="103087" y="14352"/>
                  </a:lnTo>
                  <a:lnTo>
                    <a:pt x="97788" y="10844"/>
                  </a:lnTo>
                  <a:lnTo>
                    <a:pt x="68154" y="0"/>
                  </a:lnTo>
                  <a:lnTo>
                    <a:pt x="47619" y="4010"/>
                  </a:lnTo>
                  <a:lnTo>
                    <a:pt x="26482" y="16957"/>
                  </a:lnTo>
                  <a:lnTo>
                    <a:pt x="18939" y="25407"/>
                  </a:lnTo>
                  <a:lnTo>
                    <a:pt x="3073" y="66712"/>
                  </a:lnTo>
                  <a:lnTo>
                    <a:pt x="0" y="75728"/>
                  </a:lnTo>
                  <a:lnTo>
                    <a:pt x="2230" y="94214"/>
                  </a:lnTo>
                  <a:lnTo>
                    <a:pt x="15852" y="126895"/>
                  </a:lnTo>
                  <a:lnTo>
                    <a:pt x="25150" y="137768"/>
                  </a:lnTo>
                  <a:lnTo>
                    <a:pt x="30593" y="142150"/>
                  </a:lnTo>
                  <a:lnTo>
                    <a:pt x="45108" y="147018"/>
                  </a:lnTo>
                  <a:lnTo>
                    <a:pt x="60025" y="148123"/>
                  </a:lnTo>
                  <a:lnTo>
                    <a:pt x="70183" y="145087"/>
                  </a:lnTo>
                  <a:lnTo>
                    <a:pt x="97068" y="128454"/>
                  </a:lnTo>
                  <a:lnTo>
                    <a:pt x="100764" y="124299"/>
                  </a:lnTo>
                  <a:lnTo>
                    <a:pt x="114051" y="96748"/>
                  </a:lnTo>
                  <a:lnTo>
                    <a:pt x="117663" y="82182"/>
                  </a:lnTo>
                  <a:lnTo>
                    <a:pt x="119785" y="79692"/>
                  </a:lnTo>
                  <a:lnTo>
                    <a:pt x="122258" y="78032"/>
                  </a:lnTo>
                  <a:lnTo>
                    <a:pt x="122848" y="76925"/>
                  </a:lnTo>
                  <a:lnTo>
                    <a:pt x="122183" y="76187"/>
                  </a:lnTo>
                  <a:lnTo>
                    <a:pt x="118568" y="75003"/>
                  </a:lnTo>
                  <a:lnTo>
                    <a:pt x="117757" y="101252"/>
                  </a:lnTo>
                  <a:lnTo>
                    <a:pt x="125298" y="125738"/>
                  </a:lnTo>
                  <a:lnTo>
                    <a:pt x="143190" y="161515"/>
                  </a:lnTo>
                  <a:lnTo>
                    <a:pt x="149478" y="166208"/>
                  </a:lnTo>
                  <a:lnTo>
                    <a:pt x="152637" y="166401"/>
                  </a:lnTo>
                  <a:lnTo>
                    <a:pt x="158968" y="163793"/>
                  </a:lnTo>
                  <a:lnTo>
                    <a:pt x="178005" y="147474"/>
                  </a:lnTo>
                  <a:lnTo>
                    <a:pt x="199171" y="116854"/>
                  </a:lnTo>
                  <a:lnTo>
                    <a:pt x="201523" y="110022"/>
                  </a:lnTo>
                  <a:lnTo>
                    <a:pt x="203208" y="107777"/>
                  </a:lnTo>
                  <a:lnTo>
                    <a:pt x="211440" y="103878"/>
                  </a:lnTo>
                  <a:lnTo>
                    <a:pt x="217544" y="108519"/>
                  </a:lnTo>
                  <a:lnTo>
                    <a:pt x="226056" y="121653"/>
                  </a:lnTo>
                  <a:lnTo>
                    <a:pt x="230224" y="138950"/>
                  </a:lnTo>
                  <a:lnTo>
                    <a:pt x="232691" y="156154"/>
                  </a:lnTo>
                  <a:lnTo>
                    <a:pt x="240134" y="167934"/>
                  </a:lnTo>
                  <a:lnTo>
                    <a:pt x="241649" y="167552"/>
                  </a:lnTo>
                  <a:lnTo>
                    <a:pt x="246155" y="164305"/>
                  </a:lnTo>
                  <a:lnTo>
                    <a:pt x="266990" y="133657"/>
                  </a:lnTo>
                  <a:lnTo>
                    <a:pt x="289134" y="87443"/>
                  </a:lnTo>
                  <a:lnTo>
                    <a:pt x="296774" y="77227"/>
                  </a:lnTo>
                  <a:lnTo>
                    <a:pt x="298459" y="77447"/>
                  </a:lnTo>
                  <a:lnTo>
                    <a:pt x="303154" y="80514"/>
                  </a:lnTo>
                  <a:lnTo>
                    <a:pt x="305945" y="85404"/>
                  </a:lnTo>
                  <a:lnTo>
                    <a:pt x="317057" y="129318"/>
                  </a:lnTo>
                  <a:lnTo>
                    <a:pt x="317693" y="141178"/>
                  </a:lnTo>
                  <a:lnTo>
                    <a:pt x="325306" y="132683"/>
                  </a:lnTo>
                  <a:lnTo>
                    <a:pt x="351603" y="88523"/>
                  </a:lnTo>
                  <a:lnTo>
                    <a:pt x="353937" y="81556"/>
                  </a:lnTo>
                  <a:lnTo>
                    <a:pt x="355617" y="79275"/>
                  </a:lnTo>
                  <a:lnTo>
                    <a:pt x="357796" y="77754"/>
                  </a:lnTo>
                  <a:lnTo>
                    <a:pt x="363040" y="75006"/>
                  </a:lnTo>
                  <a:lnTo>
                    <a:pt x="371942" y="68566"/>
                  </a:lnTo>
                  <a:lnTo>
                    <a:pt x="381282" y="66188"/>
                  </a:lnTo>
                  <a:lnTo>
                    <a:pt x="387588" y="65632"/>
                  </a:lnTo>
                  <a:lnTo>
                    <a:pt x="390752" y="67601"/>
                  </a:lnTo>
                  <a:lnTo>
                    <a:pt x="397089" y="75432"/>
                  </a:lnTo>
                  <a:lnTo>
                    <a:pt x="400611" y="85968"/>
                  </a:lnTo>
                  <a:lnTo>
                    <a:pt x="402872" y="109979"/>
                  </a:lnTo>
                  <a:lnTo>
                    <a:pt x="394754" y="155145"/>
                  </a:lnTo>
                  <a:lnTo>
                    <a:pt x="393904" y="169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08">
              <a:extLst>
                <a:ext uri="{FF2B5EF4-FFF2-40B4-BE49-F238E27FC236}">
                  <a16:creationId xmlns:a16="http://schemas.microsoft.com/office/drawing/2014/main" id="{D5B52774-875D-213E-CD78-D683716256D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38375" y="2524517"/>
              <a:ext cx="27987" cy="237734"/>
            </a:xfrm>
            <a:custGeom>
              <a:avLst/>
              <a:gdLst/>
              <a:ahLst/>
              <a:cxnLst/>
              <a:rect l="0" t="0" r="0" b="0"/>
              <a:pathLst>
                <a:path w="27987" h="237734">
                  <a:moveTo>
                    <a:pt x="19050" y="9133"/>
                  </a:moveTo>
                  <a:lnTo>
                    <a:pt x="19050" y="9133"/>
                  </a:lnTo>
                  <a:lnTo>
                    <a:pt x="19050" y="932"/>
                  </a:lnTo>
                  <a:lnTo>
                    <a:pt x="20108" y="491"/>
                  </a:lnTo>
                  <a:lnTo>
                    <a:pt x="24106" y="0"/>
                  </a:lnTo>
                  <a:lnTo>
                    <a:pt x="25596" y="928"/>
                  </a:lnTo>
                  <a:lnTo>
                    <a:pt x="26589" y="2604"/>
                  </a:lnTo>
                  <a:lnTo>
                    <a:pt x="27986" y="10021"/>
                  </a:lnTo>
                  <a:lnTo>
                    <a:pt x="27255" y="19053"/>
                  </a:lnTo>
                  <a:lnTo>
                    <a:pt x="20984" y="59344"/>
                  </a:lnTo>
                  <a:lnTo>
                    <a:pt x="19432" y="97956"/>
                  </a:lnTo>
                  <a:lnTo>
                    <a:pt x="12580" y="139058"/>
                  </a:lnTo>
                  <a:lnTo>
                    <a:pt x="7306" y="169754"/>
                  </a:lnTo>
                  <a:lnTo>
                    <a:pt x="3247" y="185295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09">
              <a:extLst>
                <a:ext uri="{FF2B5EF4-FFF2-40B4-BE49-F238E27FC236}">
                  <a16:creationId xmlns:a16="http://schemas.microsoft.com/office/drawing/2014/main" id="{8D6AAAC4-E188-0C9A-FF4D-5412D3415CB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57425" y="2507403"/>
              <a:ext cx="70557" cy="108407"/>
            </a:xfrm>
            <a:custGeom>
              <a:avLst/>
              <a:gdLst/>
              <a:ahLst/>
              <a:cxnLst/>
              <a:rect l="0" t="0" r="0" b="0"/>
              <a:pathLst>
                <a:path w="70557" h="108407">
                  <a:moveTo>
                    <a:pt x="0" y="64347"/>
                  </a:moveTo>
                  <a:lnTo>
                    <a:pt x="0" y="64347"/>
                  </a:lnTo>
                  <a:lnTo>
                    <a:pt x="10361" y="38908"/>
                  </a:lnTo>
                  <a:lnTo>
                    <a:pt x="31799" y="5529"/>
                  </a:lnTo>
                  <a:lnTo>
                    <a:pt x="38122" y="1164"/>
                  </a:lnTo>
                  <a:lnTo>
                    <a:pt x="41290" y="0"/>
                  </a:lnTo>
                  <a:lnTo>
                    <a:pt x="44460" y="1341"/>
                  </a:lnTo>
                  <a:lnTo>
                    <a:pt x="50804" y="8475"/>
                  </a:lnTo>
                  <a:lnTo>
                    <a:pt x="69851" y="37456"/>
                  </a:lnTo>
                  <a:lnTo>
                    <a:pt x="70556" y="53101"/>
                  </a:lnTo>
                  <a:lnTo>
                    <a:pt x="67342" y="70991"/>
                  </a:lnTo>
                  <a:lnTo>
                    <a:pt x="53645" y="99938"/>
                  </a:lnTo>
                  <a:lnTo>
                    <a:pt x="49522" y="103949"/>
                  </a:lnTo>
                  <a:lnTo>
                    <a:pt x="39295" y="108406"/>
                  </a:lnTo>
                  <a:lnTo>
                    <a:pt x="27695" y="107565"/>
                  </a:lnTo>
                  <a:lnTo>
                    <a:pt x="0" y="102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0">
              <a:extLst>
                <a:ext uri="{FF2B5EF4-FFF2-40B4-BE49-F238E27FC236}">
                  <a16:creationId xmlns:a16="http://schemas.microsoft.com/office/drawing/2014/main" id="{E630C5A7-DEEB-FDFA-8F9C-C63158660E5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62200" y="2382574"/>
              <a:ext cx="18900" cy="236802"/>
            </a:xfrm>
            <a:custGeom>
              <a:avLst/>
              <a:gdLst/>
              <a:ahLst/>
              <a:cxnLst/>
              <a:rect l="0" t="0" r="0" b="0"/>
              <a:pathLst>
                <a:path w="18900" h="2368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7334" y="0"/>
                  </a:lnTo>
                  <a:lnTo>
                    <a:pt x="18899" y="38564"/>
                  </a:lnTo>
                  <a:lnTo>
                    <a:pt x="11491" y="81814"/>
                  </a:lnTo>
                  <a:lnTo>
                    <a:pt x="9913" y="124459"/>
                  </a:lnTo>
                  <a:lnTo>
                    <a:pt x="4584" y="163415"/>
                  </a:lnTo>
                  <a:lnTo>
                    <a:pt x="604" y="209328"/>
                  </a:lnTo>
                  <a:lnTo>
                    <a:pt x="1326" y="224591"/>
                  </a:lnTo>
                  <a:lnTo>
                    <a:pt x="9525" y="2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11">
              <a:extLst>
                <a:ext uri="{FF2B5EF4-FFF2-40B4-BE49-F238E27FC236}">
                  <a16:creationId xmlns:a16="http://schemas.microsoft.com/office/drawing/2014/main" id="{57101720-3C1F-F649-98ED-1657A18A640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429169" y="2457892"/>
              <a:ext cx="171157" cy="151959"/>
            </a:xfrm>
            <a:custGeom>
              <a:avLst/>
              <a:gdLst/>
              <a:ahLst/>
              <a:cxnLst/>
              <a:rect l="0" t="0" r="0" b="0"/>
              <a:pathLst>
                <a:path w="171157" h="151959">
                  <a:moveTo>
                    <a:pt x="9231" y="85283"/>
                  </a:moveTo>
                  <a:lnTo>
                    <a:pt x="9231" y="85283"/>
                  </a:lnTo>
                  <a:lnTo>
                    <a:pt x="31351" y="65986"/>
                  </a:lnTo>
                  <a:lnTo>
                    <a:pt x="76714" y="35411"/>
                  </a:lnTo>
                  <a:lnTo>
                    <a:pt x="87905" y="25233"/>
                  </a:lnTo>
                  <a:lnTo>
                    <a:pt x="91822" y="18730"/>
                  </a:lnTo>
                  <a:lnTo>
                    <a:pt x="94337" y="10989"/>
                  </a:lnTo>
                  <a:lnTo>
                    <a:pt x="99829" y="4591"/>
                  </a:lnTo>
                  <a:lnTo>
                    <a:pt x="100321" y="2914"/>
                  </a:lnTo>
                  <a:lnTo>
                    <a:pt x="99591" y="1795"/>
                  </a:lnTo>
                  <a:lnTo>
                    <a:pt x="95958" y="552"/>
                  </a:lnTo>
                  <a:lnTo>
                    <a:pt x="90815" y="0"/>
                  </a:lnTo>
                  <a:lnTo>
                    <a:pt x="56244" y="7798"/>
                  </a:lnTo>
                  <a:lnTo>
                    <a:pt x="39859" y="18815"/>
                  </a:lnTo>
                  <a:lnTo>
                    <a:pt x="16622" y="42912"/>
                  </a:lnTo>
                  <a:lnTo>
                    <a:pt x="7224" y="57985"/>
                  </a:lnTo>
                  <a:lnTo>
                    <a:pt x="1934" y="79429"/>
                  </a:lnTo>
                  <a:lnTo>
                    <a:pt x="0" y="113753"/>
                  </a:lnTo>
                  <a:lnTo>
                    <a:pt x="3077" y="116963"/>
                  </a:lnTo>
                  <a:lnTo>
                    <a:pt x="44034" y="129366"/>
                  </a:lnTo>
                  <a:lnTo>
                    <a:pt x="80691" y="132917"/>
                  </a:lnTo>
                  <a:lnTo>
                    <a:pt x="171156" y="151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30">
            <a:extLst>
              <a:ext uri="{FF2B5EF4-FFF2-40B4-BE49-F238E27FC236}">
                <a16:creationId xmlns:a16="http://schemas.microsoft.com/office/drawing/2014/main" id="{5C411A46-EB58-B6ED-5A74-DA2059BFBFAB}"/>
              </a:ext>
            </a:extLst>
          </p:cNvPr>
          <p:cNvGrpSpPr/>
          <p:nvPr/>
        </p:nvGrpSpPr>
        <p:grpSpPr>
          <a:xfrm>
            <a:off x="2943225" y="2362200"/>
            <a:ext cx="104776" cy="171451"/>
            <a:chOff x="2943225" y="2362200"/>
            <a:chExt cx="104776" cy="171451"/>
          </a:xfrm>
        </p:grpSpPr>
        <p:sp>
          <p:nvSpPr>
            <p:cNvPr id="73" name="SMARTInkShape-512">
              <a:extLst>
                <a:ext uri="{FF2B5EF4-FFF2-40B4-BE49-F238E27FC236}">
                  <a16:creationId xmlns:a16="http://schemas.microsoft.com/office/drawing/2014/main" id="{D8876D5D-E51C-66A6-CEB0-38D73B64D83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43225" y="2362200"/>
              <a:ext cx="46301" cy="142876"/>
            </a:xfrm>
            <a:custGeom>
              <a:avLst/>
              <a:gdLst/>
              <a:ahLst/>
              <a:cxnLst/>
              <a:rect l="0" t="0" r="0" b="0"/>
              <a:pathLst>
                <a:path w="46301" h="142876">
                  <a:moveTo>
                    <a:pt x="38100" y="0"/>
                  </a:moveTo>
                  <a:lnTo>
                    <a:pt x="38100" y="0"/>
                  </a:lnTo>
                  <a:lnTo>
                    <a:pt x="46300" y="0"/>
                  </a:lnTo>
                  <a:lnTo>
                    <a:pt x="42176" y="0"/>
                  </a:lnTo>
                  <a:lnTo>
                    <a:pt x="37089" y="8467"/>
                  </a:lnTo>
                  <a:lnTo>
                    <a:pt x="18961" y="55071"/>
                  </a:lnTo>
                  <a:lnTo>
                    <a:pt x="2814" y="9978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13">
              <a:extLst>
                <a:ext uri="{FF2B5EF4-FFF2-40B4-BE49-F238E27FC236}">
                  <a16:creationId xmlns:a16="http://schemas.microsoft.com/office/drawing/2014/main" id="{EC959E11-97B9-B5D8-CB35-7898EB13FA3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81325" y="2419350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66675" y="0"/>
                  </a:moveTo>
                  <a:lnTo>
                    <a:pt x="66675" y="0"/>
                  </a:lnTo>
                  <a:lnTo>
                    <a:pt x="59071" y="8663"/>
                  </a:lnTo>
                  <a:lnTo>
                    <a:pt x="29819" y="54189"/>
                  </a:lnTo>
                  <a:lnTo>
                    <a:pt x="23836" y="63948"/>
                  </a:lnTo>
                  <a:lnTo>
                    <a:pt x="12076" y="88737"/>
                  </a:lnTo>
                  <a:lnTo>
                    <a:pt x="4049" y="10061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31">
            <a:extLst>
              <a:ext uri="{FF2B5EF4-FFF2-40B4-BE49-F238E27FC236}">
                <a16:creationId xmlns:a16="http://schemas.microsoft.com/office/drawing/2014/main" id="{91E8FC84-76E5-4A8F-94F1-0106B3495450}"/>
              </a:ext>
            </a:extLst>
          </p:cNvPr>
          <p:cNvGrpSpPr/>
          <p:nvPr/>
        </p:nvGrpSpPr>
        <p:grpSpPr>
          <a:xfrm>
            <a:off x="2601677" y="5124461"/>
            <a:ext cx="340992" cy="504815"/>
            <a:chOff x="2601677" y="5124461"/>
            <a:chExt cx="340992" cy="504815"/>
          </a:xfrm>
        </p:grpSpPr>
        <p:sp>
          <p:nvSpPr>
            <p:cNvPr id="76" name="SMARTInkShape-514">
              <a:extLst>
                <a:ext uri="{FF2B5EF4-FFF2-40B4-BE49-F238E27FC236}">
                  <a16:creationId xmlns:a16="http://schemas.microsoft.com/office/drawing/2014/main" id="{F6A8FAD9-6A6E-00AC-A5FD-3193DD026C9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01677" y="5124461"/>
              <a:ext cx="274874" cy="323315"/>
            </a:xfrm>
            <a:custGeom>
              <a:avLst/>
              <a:gdLst/>
              <a:ahLst/>
              <a:cxnLst/>
              <a:rect l="0" t="0" r="0" b="0"/>
              <a:pathLst>
                <a:path w="274874" h="323315">
                  <a:moveTo>
                    <a:pt x="55798" y="133339"/>
                  </a:moveTo>
                  <a:lnTo>
                    <a:pt x="55798" y="133339"/>
                  </a:lnTo>
                  <a:lnTo>
                    <a:pt x="55798" y="125138"/>
                  </a:lnTo>
                  <a:lnTo>
                    <a:pt x="56856" y="124697"/>
                  </a:lnTo>
                  <a:lnTo>
                    <a:pt x="60854" y="124206"/>
                  </a:lnTo>
                  <a:lnTo>
                    <a:pt x="62344" y="123018"/>
                  </a:lnTo>
                  <a:lnTo>
                    <a:pt x="64931" y="115647"/>
                  </a:lnTo>
                  <a:lnTo>
                    <a:pt x="67970" y="114893"/>
                  </a:lnTo>
                  <a:lnTo>
                    <a:pt x="97203" y="114292"/>
                  </a:lnTo>
                  <a:lnTo>
                    <a:pt x="106303" y="122757"/>
                  </a:lnTo>
                  <a:lnTo>
                    <a:pt x="115286" y="136044"/>
                  </a:lnTo>
                  <a:lnTo>
                    <a:pt x="128388" y="175631"/>
                  </a:lnTo>
                  <a:lnTo>
                    <a:pt x="131681" y="215865"/>
                  </a:lnTo>
                  <a:lnTo>
                    <a:pt x="130846" y="238929"/>
                  </a:lnTo>
                  <a:lnTo>
                    <a:pt x="126900" y="252941"/>
                  </a:lnTo>
                  <a:lnTo>
                    <a:pt x="96347" y="297053"/>
                  </a:lnTo>
                  <a:lnTo>
                    <a:pt x="86872" y="306642"/>
                  </a:lnTo>
                  <a:lnTo>
                    <a:pt x="67351" y="322067"/>
                  </a:lnTo>
                  <a:lnTo>
                    <a:pt x="63402" y="323051"/>
                  </a:lnTo>
                  <a:lnTo>
                    <a:pt x="60867" y="323314"/>
                  </a:lnTo>
                  <a:lnTo>
                    <a:pt x="39841" y="315593"/>
                  </a:lnTo>
                  <a:lnTo>
                    <a:pt x="23762" y="301169"/>
                  </a:lnTo>
                  <a:lnTo>
                    <a:pt x="12350" y="275735"/>
                  </a:lnTo>
                  <a:lnTo>
                    <a:pt x="135" y="228291"/>
                  </a:lnTo>
                  <a:lnTo>
                    <a:pt x="0" y="204620"/>
                  </a:lnTo>
                  <a:lnTo>
                    <a:pt x="10424" y="157654"/>
                  </a:lnTo>
                  <a:lnTo>
                    <a:pt x="18857" y="114786"/>
                  </a:lnTo>
                  <a:lnTo>
                    <a:pt x="43561" y="73336"/>
                  </a:lnTo>
                  <a:lnTo>
                    <a:pt x="67096" y="46363"/>
                  </a:lnTo>
                  <a:lnTo>
                    <a:pt x="77047" y="41766"/>
                  </a:lnTo>
                  <a:lnTo>
                    <a:pt x="89584" y="37606"/>
                  </a:lnTo>
                  <a:lnTo>
                    <a:pt x="120680" y="23334"/>
                  </a:lnTo>
                  <a:lnTo>
                    <a:pt x="162649" y="18546"/>
                  </a:lnTo>
                  <a:lnTo>
                    <a:pt x="203591" y="11612"/>
                  </a:lnTo>
                  <a:lnTo>
                    <a:pt x="250467" y="1436"/>
                  </a:lnTo>
                  <a:lnTo>
                    <a:pt x="270247" y="0"/>
                  </a:lnTo>
                  <a:lnTo>
                    <a:pt x="271789" y="1054"/>
                  </a:lnTo>
                  <a:lnTo>
                    <a:pt x="274873" y="19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5">
              <a:extLst>
                <a:ext uri="{FF2B5EF4-FFF2-40B4-BE49-F238E27FC236}">
                  <a16:creationId xmlns:a16="http://schemas.microsoft.com/office/drawing/2014/main" id="{55E6325D-D548-16E2-BEE6-ED48B19BD60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886075" y="542925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8467" y="27627"/>
                  </a:lnTo>
                  <a:lnTo>
                    <a:pt x="4038" y="48049"/>
                  </a:lnTo>
                  <a:lnTo>
                    <a:pt x="6370" y="64919"/>
                  </a:lnTo>
                  <a:lnTo>
                    <a:pt x="1572" y="104115"/>
                  </a:lnTo>
                  <a:lnTo>
                    <a:pt x="207" y="145767"/>
                  </a:lnTo>
                  <a:lnTo>
                    <a:pt x="8" y="19267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16">
              <a:extLst>
                <a:ext uri="{FF2B5EF4-FFF2-40B4-BE49-F238E27FC236}">
                  <a16:creationId xmlns:a16="http://schemas.microsoft.com/office/drawing/2014/main" id="{F54C5544-58CD-83EC-8C1B-BDB2661887C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876550" y="5477025"/>
              <a:ext cx="66119" cy="47476"/>
            </a:xfrm>
            <a:custGeom>
              <a:avLst/>
              <a:gdLst/>
              <a:ahLst/>
              <a:cxnLst/>
              <a:rect l="0" t="0" r="0" b="0"/>
              <a:pathLst>
                <a:path w="66119" h="47476">
                  <a:moveTo>
                    <a:pt x="9525" y="18900"/>
                  </a:moveTo>
                  <a:lnTo>
                    <a:pt x="9525" y="18900"/>
                  </a:lnTo>
                  <a:lnTo>
                    <a:pt x="25771" y="3712"/>
                  </a:lnTo>
                  <a:lnTo>
                    <a:pt x="35035" y="995"/>
                  </a:lnTo>
                  <a:lnTo>
                    <a:pt x="50815" y="0"/>
                  </a:lnTo>
                  <a:lnTo>
                    <a:pt x="57156" y="2739"/>
                  </a:lnTo>
                  <a:lnTo>
                    <a:pt x="60329" y="4952"/>
                  </a:lnTo>
                  <a:lnTo>
                    <a:pt x="63854" y="10231"/>
                  </a:lnTo>
                  <a:lnTo>
                    <a:pt x="65839" y="19153"/>
                  </a:lnTo>
                  <a:lnTo>
                    <a:pt x="66118" y="22244"/>
                  </a:lnTo>
                  <a:lnTo>
                    <a:pt x="63605" y="28501"/>
                  </a:lnTo>
                  <a:lnTo>
                    <a:pt x="58425" y="36083"/>
                  </a:lnTo>
                  <a:lnTo>
                    <a:pt x="43251" y="44128"/>
                  </a:lnTo>
                  <a:lnTo>
                    <a:pt x="26143" y="46813"/>
                  </a:lnTo>
                  <a:lnTo>
                    <a:pt x="0" y="47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17">
              <a:extLst>
                <a:ext uri="{FF2B5EF4-FFF2-40B4-BE49-F238E27FC236}">
                  <a16:creationId xmlns:a16="http://schemas.microsoft.com/office/drawing/2014/main" id="{BA704990-6786-A8FF-C095-E0F1EEF6B0F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819400" y="5305425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1144"/>
                  </a:lnTo>
                  <a:lnTo>
                    <a:pt x="7538" y="65839"/>
                  </a:lnTo>
                  <a:lnTo>
                    <a:pt x="8200" y="62943"/>
                  </a:lnTo>
                  <a:lnTo>
                    <a:pt x="9701" y="61012"/>
                  </a:lnTo>
                  <a:lnTo>
                    <a:pt x="27723" y="47546"/>
                  </a:lnTo>
                  <a:lnTo>
                    <a:pt x="33488" y="39475"/>
                  </a:lnTo>
                  <a:lnTo>
                    <a:pt x="37109" y="32361"/>
                  </a:lnTo>
                  <a:lnTo>
                    <a:pt x="55354" y="11430"/>
                  </a:lnTo>
                  <a:lnTo>
                    <a:pt x="56352" y="7550"/>
                  </a:lnTo>
                  <a:lnTo>
                    <a:pt x="56618" y="5033"/>
                  </a:lnTo>
                  <a:lnTo>
                    <a:pt x="57854" y="3355"/>
                  </a:lnTo>
                  <a:lnTo>
                    <a:pt x="59736" y="2237"/>
                  </a:lnTo>
                  <a:lnTo>
                    <a:pt x="66672" y="0"/>
                  </a:lnTo>
                  <a:lnTo>
                    <a:pt x="71731" y="0"/>
                  </a:lnTo>
                  <a:lnTo>
                    <a:pt x="77036" y="2822"/>
                  </a:lnTo>
                  <a:lnTo>
                    <a:pt x="79932" y="5056"/>
                  </a:lnTo>
                  <a:lnTo>
                    <a:pt x="83151" y="10361"/>
                  </a:lnTo>
                  <a:lnTo>
                    <a:pt x="85639" y="16247"/>
                  </a:lnTo>
                  <a:lnTo>
                    <a:pt x="91932" y="25510"/>
                  </a:lnTo>
                  <a:lnTo>
                    <a:pt x="94813" y="36233"/>
                  </a:lnTo>
                  <a:lnTo>
                    <a:pt x="96017" y="36855"/>
                  </a:lnTo>
                  <a:lnTo>
                    <a:pt x="100177" y="37547"/>
                  </a:lnTo>
                  <a:lnTo>
                    <a:pt x="110413" y="44536"/>
                  </a:lnTo>
                  <a:lnTo>
                    <a:pt x="114287" y="47615"/>
                  </a:lnTo>
                  <a:lnTo>
                    <a:pt x="1143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32">
            <a:extLst>
              <a:ext uri="{FF2B5EF4-FFF2-40B4-BE49-F238E27FC236}">
                <a16:creationId xmlns:a16="http://schemas.microsoft.com/office/drawing/2014/main" id="{71F9BEB5-66F6-6D04-5A2B-1171B6E611BB}"/>
              </a:ext>
            </a:extLst>
          </p:cNvPr>
          <p:cNvGrpSpPr/>
          <p:nvPr/>
        </p:nvGrpSpPr>
        <p:grpSpPr>
          <a:xfrm>
            <a:off x="3552825" y="4714875"/>
            <a:ext cx="2390776" cy="1075609"/>
            <a:chOff x="3552825" y="4714875"/>
            <a:chExt cx="2390776" cy="1075609"/>
          </a:xfrm>
        </p:grpSpPr>
        <p:sp>
          <p:nvSpPr>
            <p:cNvPr id="81" name="SMARTInkShape-518">
              <a:extLst>
                <a:ext uri="{FF2B5EF4-FFF2-40B4-BE49-F238E27FC236}">
                  <a16:creationId xmlns:a16="http://schemas.microsoft.com/office/drawing/2014/main" id="{535066A1-C1FA-499C-73D4-DC92D730C64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52825" y="531495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5366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19">
              <a:extLst>
                <a:ext uri="{FF2B5EF4-FFF2-40B4-BE49-F238E27FC236}">
                  <a16:creationId xmlns:a16="http://schemas.microsoft.com/office/drawing/2014/main" id="{D3CF998E-D9D9-A20B-4463-4A982F6720D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52825" y="53721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5988" y="9525"/>
                  </a:lnTo>
                  <a:lnTo>
                    <a:pt x="87932" y="8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20">
              <a:extLst>
                <a:ext uri="{FF2B5EF4-FFF2-40B4-BE49-F238E27FC236}">
                  <a16:creationId xmlns:a16="http://schemas.microsoft.com/office/drawing/2014/main" id="{DABD7D14-95AE-F106-7DD5-E4795A2E7A2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705225" y="4714875"/>
              <a:ext cx="2238376" cy="1075609"/>
            </a:xfrm>
            <a:custGeom>
              <a:avLst/>
              <a:gdLst/>
              <a:ahLst/>
              <a:cxnLst/>
              <a:rect l="0" t="0" r="0" b="0"/>
              <a:pathLst>
                <a:path w="2238376" h="1075609">
                  <a:moveTo>
                    <a:pt x="0" y="990600"/>
                  </a:moveTo>
                  <a:lnTo>
                    <a:pt x="0" y="990600"/>
                  </a:lnTo>
                  <a:lnTo>
                    <a:pt x="0" y="985544"/>
                  </a:lnTo>
                  <a:lnTo>
                    <a:pt x="10113" y="972286"/>
                  </a:lnTo>
                  <a:lnTo>
                    <a:pt x="57297" y="935589"/>
                  </a:lnTo>
                  <a:lnTo>
                    <a:pt x="69915" y="929109"/>
                  </a:lnTo>
                  <a:lnTo>
                    <a:pt x="96552" y="924608"/>
                  </a:lnTo>
                  <a:lnTo>
                    <a:pt x="117508" y="929184"/>
                  </a:lnTo>
                  <a:lnTo>
                    <a:pt x="129131" y="937198"/>
                  </a:lnTo>
                  <a:lnTo>
                    <a:pt x="144447" y="950788"/>
                  </a:lnTo>
                  <a:lnTo>
                    <a:pt x="156274" y="960206"/>
                  </a:lnTo>
                  <a:lnTo>
                    <a:pt x="173773" y="983358"/>
                  </a:lnTo>
                  <a:lnTo>
                    <a:pt x="196967" y="1029984"/>
                  </a:lnTo>
                  <a:lnTo>
                    <a:pt x="209418" y="1075608"/>
                  </a:lnTo>
                  <a:lnTo>
                    <a:pt x="209510" y="1066000"/>
                  </a:lnTo>
                  <a:lnTo>
                    <a:pt x="212355" y="1058330"/>
                  </a:lnTo>
                  <a:lnTo>
                    <a:pt x="236995" y="1013653"/>
                  </a:lnTo>
                  <a:lnTo>
                    <a:pt x="242914" y="1000493"/>
                  </a:lnTo>
                  <a:lnTo>
                    <a:pt x="254631" y="959760"/>
                  </a:lnTo>
                  <a:lnTo>
                    <a:pt x="266824" y="913326"/>
                  </a:lnTo>
                  <a:lnTo>
                    <a:pt x="276262" y="875982"/>
                  </a:lnTo>
                  <a:lnTo>
                    <a:pt x="288932" y="830493"/>
                  </a:lnTo>
                  <a:lnTo>
                    <a:pt x="298452" y="795582"/>
                  </a:lnTo>
                  <a:lnTo>
                    <a:pt x="307976" y="753371"/>
                  </a:lnTo>
                  <a:lnTo>
                    <a:pt x="314129" y="711338"/>
                  </a:lnTo>
                  <a:lnTo>
                    <a:pt x="324438" y="663837"/>
                  </a:lnTo>
                  <a:lnTo>
                    <a:pt x="340129" y="619706"/>
                  </a:lnTo>
                  <a:lnTo>
                    <a:pt x="350139" y="573301"/>
                  </a:lnTo>
                  <a:lnTo>
                    <a:pt x="362126" y="539400"/>
                  </a:lnTo>
                  <a:lnTo>
                    <a:pt x="368378" y="525484"/>
                  </a:lnTo>
                  <a:lnTo>
                    <a:pt x="384185" y="478722"/>
                  </a:lnTo>
                  <a:lnTo>
                    <a:pt x="388646" y="460167"/>
                  </a:lnTo>
                  <a:lnTo>
                    <a:pt x="393100" y="428597"/>
                  </a:lnTo>
                  <a:lnTo>
                    <a:pt x="406739" y="389268"/>
                  </a:lnTo>
                  <a:lnTo>
                    <a:pt x="427376" y="342734"/>
                  </a:lnTo>
                  <a:lnTo>
                    <a:pt x="434958" y="319332"/>
                  </a:lnTo>
                  <a:lnTo>
                    <a:pt x="446268" y="274587"/>
                  </a:lnTo>
                  <a:lnTo>
                    <a:pt x="460809" y="232676"/>
                  </a:lnTo>
                  <a:lnTo>
                    <a:pt x="472102" y="198949"/>
                  </a:lnTo>
                  <a:lnTo>
                    <a:pt x="476944" y="156931"/>
                  </a:lnTo>
                  <a:lnTo>
                    <a:pt x="483717" y="130168"/>
                  </a:lnTo>
                  <a:lnTo>
                    <a:pt x="488417" y="86282"/>
                  </a:lnTo>
                  <a:lnTo>
                    <a:pt x="494897" y="59622"/>
                  </a:lnTo>
                  <a:lnTo>
                    <a:pt x="495297" y="47760"/>
                  </a:lnTo>
                  <a:lnTo>
                    <a:pt x="541848" y="47627"/>
                  </a:lnTo>
                  <a:lnTo>
                    <a:pt x="564478" y="44803"/>
                  </a:lnTo>
                  <a:lnTo>
                    <a:pt x="605626" y="39424"/>
                  </a:lnTo>
                  <a:lnTo>
                    <a:pt x="649032" y="38362"/>
                  </a:lnTo>
                  <a:lnTo>
                    <a:pt x="692310" y="38178"/>
                  </a:lnTo>
                  <a:lnTo>
                    <a:pt x="726793" y="38134"/>
                  </a:lnTo>
                  <a:lnTo>
                    <a:pt x="771794" y="38110"/>
                  </a:lnTo>
                  <a:lnTo>
                    <a:pt x="804453" y="38105"/>
                  </a:lnTo>
                  <a:lnTo>
                    <a:pt x="838018" y="38102"/>
                  </a:lnTo>
                  <a:lnTo>
                    <a:pt x="879656" y="38100"/>
                  </a:lnTo>
                  <a:lnTo>
                    <a:pt x="925528" y="38100"/>
                  </a:lnTo>
                  <a:lnTo>
                    <a:pt x="969985" y="38100"/>
                  </a:lnTo>
                  <a:lnTo>
                    <a:pt x="1001193" y="38100"/>
                  </a:lnTo>
                  <a:lnTo>
                    <a:pt x="1038700" y="38100"/>
                  </a:lnTo>
                  <a:lnTo>
                    <a:pt x="1076536" y="38100"/>
                  </a:lnTo>
                  <a:lnTo>
                    <a:pt x="1123425" y="38100"/>
                  </a:lnTo>
                  <a:lnTo>
                    <a:pt x="1164129" y="38100"/>
                  </a:lnTo>
                  <a:lnTo>
                    <a:pt x="1197944" y="38100"/>
                  </a:lnTo>
                  <a:lnTo>
                    <a:pt x="1229508" y="35278"/>
                  </a:lnTo>
                  <a:lnTo>
                    <a:pt x="1265057" y="31554"/>
                  </a:lnTo>
                  <a:lnTo>
                    <a:pt x="1312045" y="29458"/>
                  </a:lnTo>
                  <a:lnTo>
                    <a:pt x="1350775" y="28967"/>
                  </a:lnTo>
                  <a:lnTo>
                    <a:pt x="1389861" y="28750"/>
                  </a:lnTo>
                  <a:lnTo>
                    <a:pt x="1426282" y="28653"/>
                  </a:lnTo>
                  <a:lnTo>
                    <a:pt x="1470587" y="28598"/>
                  </a:lnTo>
                  <a:lnTo>
                    <a:pt x="1509467" y="27524"/>
                  </a:lnTo>
                  <a:lnTo>
                    <a:pt x="1554408" y="23859"/>
                  </a:lnTo>
                  <a:lnTo>
                    <a:pt x="1577732" y="25421"/>
                  </a:lnTo>
                  <a:lnTo>
                    <a:pt x="1621397" y="20622"/>
                  </a:lnTo>
                  <a:lnTo>
                    <a:pt x="1665418" y="19360"/>
                  </a:lnTo>
                  <a:lnTo>
                    <a:pt x="1711234" y="19112"/>
                  </a:lnTo>
                  <a:lnTo>
                    <a:pt x="1746340" y="19068"/>
                  </a:lnTo>
                  <a:lnTo>
                    <a:pt x="1781920" y="19058"/>
                  </a:lnTo>
                  <a:lnTo>
                    <a:pt x="1823376" y="24109"/>
                  </a:lnTo>
                  <a:lnTo>
                    <a:pt x="1856728" y="26590"/>
                  </a:lnTo>
                  <a:lnTo>
                    <a:pt x="1895187" y="27693"/>
                  </a:lnTo>
                  <a:lnTo>
                    <a:pt x="1933447" y="28183"/>
                  </a:lnTo>
                  <a:lnTo>
                    <a:pt x="1971618" y="28401"/>
                  </a:lnTo>
                  <a:lnTo>
                    <a:pt x="2009750" y="28498"/>
                  </a:lnTo>
                  <a:lnTo>
                    <a:pt x="2047864" y="28541"/>
                  </a:lnTo>
                  <a:lnTo>
                    <a:pt x="2084795" y="28565"/>
                  </a:lnTo>
                  <a:lnTo>
                    <a:pt x="2131447" y="22027"/>
                  </a:lnTo>
                  <a:lnTo>
                    <a:pt x="2178605" y="16816"/>
                  </a:lnTo>
                  <a:lnTo>
                    <a:pt x="2224961" y="7343"/>
                  </a:lnTo>
                  <a:lnTo>
                    <a:pt x="2238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21">
              <a:extLst>
                <a:ext uri="{FF2B5EF4-FFF2-40B4-BE49-F238E27FC236}">
                  <a16:creationId xmlns:a16="http://schemas.microsoft.com/office/drawing/2014/main" id="{FA5A8EC0-B421-DBCA-CF73-81FA5AC5C4D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95775" y="4981575"/>
              <a:ext cx="18935" cy="371476"/>
            </a:xfrm>
            <a:custGeom>
              <a:avLst/>
              <a:gdLst/>
              <a:ahLst/>
              <a:cxnLst/>
              <a:rect l="0" t="0" r="0" b="0"/>
              <a:pathLst>
                <a:path w="18935" h="37147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8934" y="28427"/>
                  </a:lnTo>
                  <a:lnTo>
                    <a:pt x="13960" y="67219"/>
                  </a:lnTo>
                  <a:lnTo>
                    <a:pt x="10839" y="112227"/>
                  </a:lnTo>
                  <a:lnTo>
                    <a:pt x="3238" y="159634"/>
                  </a:lnTo>
                  <a:lnTo>
                    <a:pt x="639" y="205217"/>
                  </a:lnTo>
                  <a:lnTo>
                    <a:pt x="126" y="249381"/>
                  </a:lnTo>
                  <a:lnTo>
                    <a:pt x="25" y="293696"/>
                  </a:lnTo>
                  <a:lnTo>
                    <a:pt x="5" y="340393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22">
              <a:extLst>
                <a:ext uri="{FF2B5EF4-FFF2-40B4-BE49-F238E27FC236}">
                  <a16:creationId xmlns:a16="http://schemas.microsoft.com/office/drawing/2014/main" id="{EE640EFB-73F3-69D3-626D-13B3442CCE1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14825" y="5097580"/>
              <a:ext cx="122705" cy="93244"/>
            </a:xfrm>
            <a:custGeom>
              <a:avLst/>
              <a:gdLst/>
              <a:ahLst/>
              <a:cxnLst/>
              <a:rect l="0" t="0" r="0" b="0"/>
              <a:pathLst>
                <a:path w="122705" h="93244">
                  <a:moveTo>
                    <a:pt x="0" y="45920"/>
                  </a:moveTo>
                  <a:lnTo>
                    <a:pt x="0" y="45920"/>
                  </a:lnTo>
                  <a:lnTo>
                    <a:pt x="5056" y="35807"/>
                  </a:lnTo>
                  <a:lnTo>
                    <a:pt x="13183" y="28020"/>
                  </a:lnTo>
                  <a:lnTo>
                    <a:pt x="22793" y="19973"/>
                  </a:lnTo>
                  <a:lnTo>
                    <a:pt x="30592" y="9341"/>
                  </a:lnTo>
                  <a:lnTo>
                    <a:pt x="36269" y="5659"/>
                  </a:lnTo>
                  <a:lnTo>
                    <a:pt x="58372" y="477"/>
                  </a:lnTo>
                  <a:lnTo>
                    <a:pt x="78796" y="0"/>
                  </a:lnTo>
                  <a:lnTo>
                    <a:pt x="91817" y="3639"/>
                  </a:lnTo>
                  <a:lnTo>
                    <a:pt x="111049" y="16694"/>
                  </a:lnTo>
                  <a:lnTo>
                    <a:pt x="118146" y="25170"/>
                  </a:lnTo>
                  <a:lnTo>
                    <a:pt x="120040" y="28912"/>
                  </a:lnTo>
                  <a:lnTo>
                    <a:pt x="122704" y="49347"/>
                  </a:lnTo>
                  <a:lnTo>
                    <a:pt x="120504" y="60849"/>
                  </a:lnTo>
                  <a:lnTo>
                    <a:pt x="114941" y="70546"/>
                  </a:lnTo>
                  <a:lnTo>
                    <a:pt x="105413" y="81913"/>
                  </a:lnTo>
                  <a:lnTo>
                    <a:pt x="85656" y="88375"/>
                  </a:lnTo>
                  <a:lnTo>
                    <a:pt x="43971" y="92864"/>
                  </a:lnTo>
                  <a:lnTo>
                    <a:pt x="31536" y="93243"/>
                  </a:lnTo>
                  <a:lnTo>
                    <a:pt x="27375" y="92285"/>
                  </a:lnTo>
                  <a:lnTo>
                    <a:pt x="24600" y="90588"/>
                  </a:lnTo>
                  <a:lnTo>
                    <a:pt x="19050" y="84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23">
              <a:extLst>
                <a:ext uri="{FF2B5EF4-FFF2-40B4-BE49-F238E27FC236}">
                  <a16:creationId xmlns:a16="http://schemas.microsoft.com/office/drawing/2014/main" id="{A048CCA5-8AB2-790E-E96C-CDF4E76872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71721" y="4981609"/>
              <a:ext cx="195345" cy="323817"/>
            </a:xfrm>
            <a:custGeom>
              <a:avLst/>
              <a:gdLst/>
              <a:ahLst/>
              <a:cxnLst/>
              <a:rect l="0" t="0" r="0" b="0"/>
              <a:pathLst>
                <a:path w="195345" h="323817">
                  <a:moveTo>
                    <a:pt x="166954" y="9491"/>
                  </a:moveTo>
                  <a:lnTo>
                    <a:pt x="166954" y="9491"/>
                  </a:lnTo>
                  <a:lnTo>
                    <a:pt x="177067" y="9491"/>
                  </a:lnTo>
                  <a:lnTo>
                    <a:pt x="184854" y="6669"/>
                  </a:lnTo>
                  <a:lnTo>
                    <a:pt x="195344" y="82"/>
                  </a:lnTo>
                  <a:lnTo>
                    <a:pt x="190418" y="0"/>
                  </a:lnTo>
                  <a:lnTo>
                    <a:pt x="164063" y="8636"/>
                  </a:lnTo>
                  <a:lnTo>
                    <a:pt x="118949" y="35615"/>
                  </a:lnTo>
                  <a:lnTo>
                    <a:pt x="82015" y="77098"/>
                  </a:lnTo>
                  <a:lnTo>
                    <a:pt x="50641" y="122856"/>
                  </a:lnTo>
                  <a:lnTo>
                    <a:pt x="25944" y="163231"/>
                  </a:lnTo>
                  <a:lnTo>
                    <a:pt x="12872" y="190863"/>
                  </a:lnTo>
                  <a:lnTo>
                    <a:pt x="5520" y="234133"/>
                  </a:lnTo>
                  <a:lnTo>
                    <a:pt x="0" y="259261"/>
                  </a:lnTo>
                  <a:lnTo>
                    <a:pt x="9214" y="305045"/>
                  </a:lnTo>
                  <a:lnTo>
                    <a:pt x="14169" y="311302"/>
                  </a:lnTo>
                  <a:lnTo>
                    <a:pt x="28142" y="318255"/>
                  </a:lnTo>
                  <a:lnTo>
                    <a:pt x="71704" y="323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24">
              <a:extLst>
                <a:ext uri="{FF2B5EF4-FFF2-40B4-BE49-F238E27FC236}">
                  <a16:creationId xmlns:a16="http://schemas.microsoft.com/office/drawing/2014/main" id="{CE5C380A-7089-30EF-3159-126295C3D6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95825" y="5086350"/>
              <a:ext cx="27252" cy="171451"/>
            </a:xfrm>
            <a:custGeom>
              <a:avLst/>
              <a:gdLst/>
              <a:ahLst/>
              <a:cxnLst/>
              <a:rect l="0" t="0" r="0" b="0"/>
              <a:pathLst>
                <a:path w="27252" h="1714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2117"/>
                  </a:lnTo>
                  <a:lnTo>
                    <a:pt x="27251" y="10113"/>
                  </a:lnTo>
                  <a:lnTo>
                    <a:pt x="18039" y="48957"/>
                  </a:lnTo>
                  <a:lnTo>
                    <a:pt x="11207" y="80931"/>
                  </a:lnTo>
                  <a:lnTo>
                    <a:pt x="6925" y="12444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25">
              <a:extLst>
                <a:ext uri="{FF2B5EF4-FFF2-40B4-BE49-F238E27FC236}">
                  <a16:creationId xmlns:a16="http://schemas.microsoft.com/office/drawing/2014/main" id="{7B71E509-79C3-4075-DD5C-DE656DDD4D4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00600" y="51530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4737" y="9525"/>
                  </a:lnTo>
                  <a:lnTo>
                    <a:pt x="84483" y="84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26">
              <a:extLst>
                <a:ext uri="{FF2B5EF4-FFF2-40B4-BE49-F238E27FC236}">
                  <a16:creationId xmlns:a16="http://schemas.microsoft.com/office/drawing/2014/main" id="{F0BF9D5C-EC61-1F10-4499-609487E835C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19675" y="5019675"/>
              <a:ext cx="76201" cy="285751"/>
            </a:xfrm>
            <a:custGeom>
              <a:avLst/>
              <a:gdLst/>
              <a:ahLst/>
              <a:cxnLst/>
              <a:rect l="0" t="0" r="0" b="0"/>
              <a:pathLst>
                <a:path w="76201" h="285751">
                  <a:moveTo>
                    <a:pt x="76200" y="0"/>
                  </a:moveTo>
                  <a:lnTo>
                    <a:pt x="76200" y="0"/>
                  </a:lnTo>
                  <a:lnTo>
                    <a:pt x="73378" y="18828"/>
                  </a:lnTo>
                  <a:lnTo>
                    <a:pt x="62943" y="62162"/>
                  </a:lnTo>
                  <a:lnTo>
                    <a:pt x="50690" y="102826"/>
                  </a:lnTo>
                  <a:lnTo>
                    <a:pt x="34910" y="144081"/>
                  </a:lnTo>
                  <a:lnTo>
                    <a:pt x="26586" y="185942"/>
                  </a:lnTo>
                  <a:lnTo>
                    <a:pt x="18984" y="23097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27">
              <a:extLst>
                <a:ext uri="{FF2B5EF4-FFF2-40B4-BE49-F238E27FC236}">
                  <a16:creationId xmlns:a16="http://schemas.microsoft.com/office/drawing/2014/main" id="{718C9961-8977-BADC-D915-696E55E4A2B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48250" y="5086500"/>
              <a:ext cx="108740" cy="66526"/>
            </a:xfrm>
            <a:custGeom>
              <a:avLst/>
              <a:gdLst/>
              <a:ahLst/>
              <a:cxnLst/>
              <a:rect l="0" t="0" r="0" b="0"/>
              <a:pathLst>
                <a:path w="108740" h="66526">
                  <a:moveTo>
                    <a:pt x="19050" y="18900"/>
                  </a:moveTo>
                  <a:lnTo>
                    <a:pt x="19050" y="18900"/>
                  </a:lnTo>
                  <a:lnTo>
                    <a:pt x="24106" y="18900"/>
                  </a:lnTo>
                  <a:lnTo>
                    <a:pt x="29411" y="16078"/>
                  </a:lnTo>
                  <a:lnTo>
                    <a:pt x="46496" y="5643"/>
                  </a:lnTo>
                  <a:lnTo>
                    <a:pt x="59051" y="1566"/>
                  </a:lnTo>
                  <a:lnTo>
                    <a:pt x="84319" y="0"/>
                  </a:lnTo>
                  <a:lnTo>
                    <a:pt x="93214" y="2739"/>
                  </a:lnTo>
                  <a:lnTo>
                    <a:pt x="97068" y="4952"/>
                  </a:lnTo>
                  <a:lnTo>
                    <a:pt x="107547" y="18178"/>
                  </a:lnTo>
                  <a:lnTo>
                    <a:pt x="108739" y="22652"/>
                  </a:lnTo>
                  <a:lnTo>
                    <a:pt x="108477" y="26693"/>
                  </a:lnTo>
                  <a:lnTo>
                    <a:pt x="100449" y="45839"/>
                  </a:lnTo>
                  <a:lnTo>
                    <a:pt x="96599" y="49560"/>
                  </a:lnTo>
                  <a:lnTo>
                    <a:pt x="64135" y="61076"/>
                  </a:lnTo>
                  <a:lnTo>
                    <a:pt x="0" y="66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28">
              <a:extLst>
                <a:ext uri="{FF2B5EF4-FFF2-40B4-BE49-F238E27FC236}">
                  <a16:creationId xmlns:a16="http://schemas.microsoft.com/office/drawing/2014/main" id="{FC46C8AB-5B32-45AA-90D3-2C2FDB9D1F7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33975" y="4943475"/>
              <a:ext cx="129198" cy="342901"/>
            </a:xfrm>
            <a:custGeom>
              <a:avLst/>
              <a:gdLst/>
              <a:ahLst/>
              <a:cxnLst/>
              <a:rect l="0" t="0" r="0" b="0"/>
              <a:pathLst>
                <a:path w="129198" h="342901">
                  <a:moveTo>
                    <a:pt x="47625" y="0"/>
                  </a:moveTo>
                  <a:lnTo>
                    <a:pt x="47625" y="0"/>
                  </a:lnTo>
                  <a:lnTo>
                    <a:pt x="60882" y="0"/>
                  </a:lnTo>
                  <a:lnTo>
                    <a:pt x="75071" y="10113"/>
                  </a:lnTo>
                  <a:lnTo>
                    <a:pt x="80990" y="17900"/>
                  </a:lnTo>
                  <a:lnTo>
                    <a:pt x="99252" y="58644"/>
                  </a:lnTo>
                  <a:lnTo>
                    <a:pt x="110429" y="98632"/>
                  </a:lnTo>
                  <a:lnTo>
                    <a:pt x="120865" y="138840"/>
                  </a:lnTo>
                  <a:lnTo>
                    <a:pt x="126388" y="183443"/>
                  </a:lnTo>
                  <a:lnTo>
                    <a:pt x="129197" y="200063"/>
                  </a:lnTo>
                  <a:lnTo>
                    <a:pt x="124741" y="244650"/>
                  </a:lnTo>
                  <a:lnTo>
                    <a:pt x="113585" y="287341"/>
                  </a:lnTo>
                  <a:lnTo>
                    <a:pt x="107632" y="302332"/>
                  </a:lnTo>
                  <a:lnTo>
                    <a:pt x="101459" y="308995"/>
                  </a:lnTo>
                  <a:lnTo>
                    <a:pt x="61079" y="335315"/>
                  </a:lnTo>
                  <a:lnTo>
                    <a:pt x="36442" y="34065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29">
              <a:extLst>
                <a:ext uri="{FF2B5EF4-FFF2-40B4-BE49-F238E27FC236}">
                  <a16:creationId xmlns:a16="http://schemas.microsoft.com/office/drawing/2014/main" id="{99540144-F5EE-22C5-8D15-40ED81B5E96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296318" y="5305425"/>
              <a:ext cx="809083" cy="76085"/>
            </a:xfrm>
            <a:custGeom>
              <a:avLst/>
              <a:gdLst/>
              <a:ahLst/>
              <a:cxnLst/>
              <a:rect l="0" t="0" r="0" b="0"/>
              <a:pathLst>
                <a:path w="809083" h="76085">
                  <a:moveTo>
                    <a:pt x="28032" y="66675"/>
                  </a:moveTo>
                  <a:lnTo>
                    <a:pt x="28032" y="66675"/>
                  </a:lnTo>
                  <a:lnTo>
                    <a:pt x="14775" y="66675"/>
                  </a:lnTo>
                  <a:lnTo>
                    <a:pt x="8734" y="69497"/>
                  </a:lnTo>
                  <a:lnTo>
                    <a:pt x="0" y="75808"/>
                  </a:lnTo>
                  <a:lnTo>
                    <a:pt x="4674" y="76084"/>
                  </a:lnTo>
                  <a:lnTo>
                    <a:pt x="39607" y="68573"/>
                  </a:lnTo>
                  <a:lnTo>
                    <a:pt x="80263" y="61005"/>
                  </a:lnTo>
                  <a:lnTo>
                    <a:pt x="120648" y="57234"/>
                  </a:lnTo>
                  <a:lnTo>
                    <a:pt x="165658" y="49884"/>
                  </a:lnTo>
                  <a:lnTo>
                    <a:pt x="212508" y="42062"/>
                  </a:lnTo>
                  <a:lnTo>
                    <a:pt x="244077" y="39861"/>
                  </a:lnTo>
                  <a:lnTo>
                    <a:pt x="278569" y="36061"/>
                  </a:lnTo>
                  <a:lnTo>
                    <a:pt x="315065" y="31902"/>
                  </a:lnTo>
                  <a:lnTo>
                    <a:pt x="352453" y="30054"/>
                  </a:lnTo>
                  <a:lnTo>
                    <a:pt x="390235" y="26410"/>
                  </a:lnTo>
                  <a:lnTo>
                    <a:pt x="428195" y="22321"/>
                  </a:lnTo>
                  <a:lnTo>
                    <a:pt x="466233" y="20503"/>
                  </a:lnTo>
                  <a:lnTo>
                    <a:pt x="501482" y="19696"/>
                  </a:lnTo>
                  <a:lnTo>
                    <a:pt x="534787" y="19337"/>
                  </a:lnTo>
                  <a:lnTo>
                    <a:pt x="582230" y="18077"/>
                  </a:lnTo>
                  <a:lnTo>
                    <a:pt x="623568" y="12529"/>
                  </a:lnTo>
                  <a:lnTo>
                    <a:pt x="664745" y="10415"/>
                  </a:lnTo>
                  <a:lnTo>
                    <a:pt x="698365" y="9920"/>
                  </a:lnTo>
                  <a:lnTo>
                    <a:pt x="742881" y="4586"/>
                  </a:lnTo>
                  <a:lnTo>
                    <a:pt x="786127" y="906"/>
                  </a:lnTo>
                  <a:lnTo>
                    <a:pt x="8090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30">
              <a:extLst>
                <a:ext uri="{FF2B5EF4-FFF2-40B4-BE49-F238E27FC236}">
                  <a16:creationId xmlns:a16="http://schemas.microsoft.com/office/drawing/2014/main" id="{9C573A84-DF9C-E4A8-EF47-A92B7F193DF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705350" y="5545267"/>
              <a:ext cx="247651" cy="150684"/>
            </a:xfrm>
            <a:custGeom>
              <a:avLst/>
              <a:gdLst/>
              <a:ahLst/>
              <a:cxnLst/>
              <a:rect l="0" t="0" r="0" b="0"/>
              <a:pathLst>
                <a:path w="247651" h="150684">
                  <a:moveTo>
                    <a:pt x="0" y="17333"/>
                  </a:moveTo>
                  <a:lnTo>
                    <a:pt x="0" y="17333"/>
                  </a:lnTo>
                  <a:lnTo>
                    <a:pt x="31522" y="0"/>
                  </a:lnTo>
                  <a:lnTo>
                    <a:pt x="40821" y="1868"/>
                  </a:lnTo>
                  <a:lnTo>
                    <a:pt x="46264" y="3849"/>
                  </a:lnTo>
                  <a:lnTo>
                    <a:pt x="55133" y="11692"/>
                  </a:lnTo>
                  <a:lnTo>
                    <a:pt x="69452" y="33975"/>
                  </a:lnTo>
                  <a:lnTo>
                    <a:pt x="82850" y="80137"/>
                  </a:lnTo>
                  <a:lnTo>
                    <a:pt x="85157" y="103587"/>
                  </a:lnTo>
                  <a:lnTo>
                    <a:pt x="84288" y="106585"/>
                  </a:lnTo>
                  <a:lnTo>
                    <a:pt x="82650" y="108585"/>
                  </a:lnTo>
                  <a:lnTo>
                    <a:pt x="80501" y="109918"/>
                  </a:lnTo>
                  <a:lnTo>
                    <a:pt x="79066" y="109748"/>
                  </a:lnTo>
                  <a:lnTo>
                    <a:pt x="78111" y="108576"/>
                  </a:lnTo>
                  <a:lnTo>
                    <a:pt x="77474" y="106737"/>
                  </a:lnTo>
                  <a:lnTo>
                    <a:pt x="81633" y="94035"/>
                  </a:lnTo>
                  <a:lnTo>
                    <a:pt x="116921" y="46614"/>
                  </a:lnTo>
                  <a:lnTo>
                    <a:pt x="141090" y="19556"/>
                  </a:lnTo>
                  <a:lnTo>
                    <a:pt x="164218" y="6232"/>
                  </a:lnTo>
                  <a:lnTo>
                    <a:pt x="186124" y="638"/>
                  </a:lnTo>
                  <a:lnTo>
                    <a:pt x="196669" y="2152"/>
                  </a:lnTo>
                  <a:lnTo>
                    <a:pt x="200963" y="4037"/>
                  </a:lnTo>
                  <a:lnTo>
                    <a:pt x="208555" y="11777"/>
                  </a:lnTo>
                  <a:lnTo>
                    <a:pt x="228513" y="49079"/>
                  </a:lnTo>
                  <a:lnTo>
                    <a:pt x="236226" y="74521"/>
                  </a:lnTo>
                  <a:lnTo>
                    <a:pt x="240697" y="111020"/>
                  </a:lnTo>
                  <a:lnTo>
                    <a:pt x="246734" y="136524"/>
                  </a:lnTo>
                  <a:lnTo>
                    <a:pt x="247650" y="150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33">
            <a:extLst>
              <a:ext uri="{FF2B5EF4-FFF2-40B4-BE49-F238E27FC236}">
                <a16:creationId xmlns:a16="http://schemas.microsoft.com/office/drawing/2014/main" id="{0F5C1D63-71F7-CE41-F7DB-15682F407A77}"/>
              </a:ext>
            </a:extLst>
          </p:cNvPr>
          <p:cNvGrpSpPr/>
          <p:nvPr/>
        </p:nvGrpSpPr>
        <p:grpSpPr>
          <a:xfrm>
            <a:off x="6229350" y="4619625"/>
            <a:ext cx="2390776" cy="1312462"/>
            <a:chOff x="6229350" y="4619625"/>
            <a:chExt cx="2390776" cy="1312462"/>
          </a:xfrm>
        </p:grpSpPr>
        <p:sp>
          <p:nvSpPr>
            <p:cNvPr id="95" name="SMARTInkShape-531">
              <a:extLst>
                <a:ext uri="{FF2B5EF4-FFF2-40B4-BE49-F238E27FC236}">
                  <a16:creationId xmlns:a16="http://schemas.microsoft.com/office/drawing/2014/main" id="{93A7F17F-46FE-443A-3F4F-3F80BC3CD06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67453" y="5200650"/>
              <a:ext cx="114298" cy="19051"/>
            </a:xfrm>
            <a:custGeom>
              <a:avLst/>
              <a:gdLst/>
              <a:ahLst/>
              <a:cxnLst/>
              <a:rect l="0" t="0" r="0" b="0"/>
              <a:pathLst>
                <a:path w="114298" h="1905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5054" y="5056"/>
                  </a:lnTo>
                  <a:lnTo>
                    <a:pt x="23368" y="8201"/>
                  </a:lnTo>
                  <a:lnTo>
                    <a:pt x="67182" y="9473"/>
                  </a:lnTo>
                  <a:lnTo>
                    <a:pt x="79598" y="10561"/>
                  </a:lnTo>
                  <a:lnTo>
                    <a:pt x="96373" y="15006"/>
                  </a:lnTo>
                  <a:lnTo>
                    <a:pt x="99172" y="14238"/>
                  </a:lnTo>
                  <a:lnTo>
                    <a:pt x="101039" y="12667"/>
                  </a:lnTo>
                  <a:lnTo>
                    <a:pt x="103341" y="12678"/>
                  </a:lnTo>
                  <a:lnTo>
                    <a:pt x="11429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32">
              <a:extLst>
                <a:ext uri="{FF2B5EF4-FFF2-40B4-BE49-F238E27FC236}">
                  <a16:creationId xmlns:a16="http://schemas.microsoft.com/office/drawing/2014/main" id="{E370EB2D-9B41-7F94-E494-B37916D71F6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229350" y="5324475"/>
              <a:ext cx="209551" cy="8485"/>
            </a:xfrm>
            <a:custGeom>
              <a:avLst/>
              <a:gdLst/>
              <a:ahLst/>
              <a:cxnLst/>
              <a:rect l="0" t="0" r="0" b="0"/>
              <a:pathLst>
                <a:path w="209551" h="8485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5488"/>
                  </a:lnTo>
                  <a:lnTo>
                    <a:pt x="22666" y="932"/>
                  </a:lnTo>
                  <a:lnTo>
                    <a:pt x="61703" y="4839"/>
                  </a:lnTo>
                  <a:lnTo>
                    <a:pt x="81399" y="3209"/>
                  </a:lnTo>
                  <a:lnTo>
                    <a:pt x="121714" y="8484"/>
                  </a:lnTo>
                  <a:lnTo>
                    <a:pt x="163633" y="184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33">
              <a:extLst>
                <a:ext uri="{FF2B5EF4-FFF2-40B4-BE49-F238E27FC236}">
                  <a16:creationId xmlns:a16="http://schemas.microsoft.com/office/drawing/2014/main" id="{8BBF4F77-EF6C-9092-7040-485E510DE8B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29375" y="4619625"/>
              <a:ext cx="2190751" cy="1312462"/>
            </a:xfrm>
            <a:custGeom>
              <a:avLst/>
              <a:gdLst/>
              <a:ahLst/>
              <a:cxnLst/>
              <a:rect l="0" t="0" r="0" b="0"/>
              <a:pathLst>
                <a:path w="2190751" h="1312462">
                  <a:moveTo>
                    <a:pt x="0" y="1200150"/>
                  </a:moveTo>
                  <a:lnTo>
                    <a:pt x="0" y="1200150"/>
                  </a:lnTo>
                  <a:lnTo>
                    <a:pt x="0" y="1186893"/>
                  </a:lnTo>
                  <a:lnTo>
                    <a:pt x="2822" y="1180852"/>
                  </a:lnTo>
                  <a:lnTo>
                    <a:pt x="18314" y="1163294"/>
                  </a:lnTo>
                  <a:lnTo>
                    <a:pt x="54189" y="1140213"/>
                  </a:lnTo>
                  <a:lnTo>
                    <a:pt x="68032" y="1135472"/>
                  </a:lnTo>
                  <a:lnTo>
                    <a:pt x="83892" y="1134066"/>
                  </a:lnTo>
                  <a:lnTo>
                    <a:pt x="88736" y="1135986"/>
                  </a:lnTo>
                  <a:lnTo>
                    <a:pt x="96941" y="1143763"/>
                  </a:lnTo>
                  <a:lnTo>
                    <a:pt x="121643" y="1182455"/>
                  </a:lnTo>
                  <a:lnTo>
                    <a:pt x="142684" y="1228008"/>
                  </a:lnTo>
                  <a:lnTo>
                    <a:pt x="160031" y="1271220"/>
                  </a:lnTo>
                  <a:lnTo>
                    <a:pt x="162609" y="1289488"/>
                  </a:lnTo>
                  <a:lnTo>
                    <a:pt x="166815" y="1297358"/>
                  </a:lnTo>
                  <a:lnTo>
                    <a:pt x="167302" y="1300939"/>
                  </a:lnTo>
                  <a:lnTo>
                    <a:pt x="165047" y="1309976"/>
                  </a:lnTo>
                  <a:lnTo>
                    <a:pt x="166122" y="1311467"/>
                  </a:lnTo>
                  <a:lnTo>
                    <a:pt x="167899" y="1312461"/>
                  </a:lnTo>
                  <a:lnTo>
                    <a:pt x="169083" y="1312066"/>
                  </a:lnTo>
                  <a:lnTo>
                    <a:pt x="169872" y="1310744"/>
                  </a:lnTo>
                  <a:lnTo>
                    <a:pt x="170983" y="1301005"/>
                  </a:lnTo>
                  <a:lnTo>
                    <a:pt x="174231" y="1256120"/>
                  </a:lnTo>
                  <a:lnTo>
                    <a:pt x="179643" y="1213910"/>
                  </a:lnTo>
                  <a:lnTo>
                    <a:pt x="187258" y="1171353"/>
                  </a:lnTo>
                  <a:lnTo>
                    <a:pt x="189859" y="1128923"/>
                  </a:lnTo>
                  <a:lnTo>
                    <a:pt x="195430" y="1089420"/>
                  </a:lnTo>
                  <a:lnTo>
                    <a:pt x="199117" y="1047397"/>
                  </a:lnTo>
                  <a:lnTo>
                    <a:pt x="200814" y="1014954"/>
                  </a:lnTo>
                  <a:lnTo>
                    <a:pt x="208190" y="973791"/>
                  </a:lnTo>
                  <a:lnTo>
                    <a:pt x="216885" y="926288"/>
                  </a:lnTo>
                  <a:lnTo>
                    <a:pt x="228795" y="884606"/>
                  </a:lnTo>
                  <a:lnTo>
                    <a:pt x="231904" y="878662"/>
                  </a:lnTo>
                  <a:lnTo>
                    <a:pt x="237954" y="838706"/>
                  </a:lnTo>
                  <a:lnTo>
                    <a:pt x="245366" y="802484"/>
                  </a:lnTo>
                  <a:lnTo>
                    <a:pt x="254529" y="757963"/>
                  </a:lnTo>
                  <a:lnTo>
                    <a:pt x="261709" y="718046"/>
                  </a:lnTo>
                  <a:lnTo>
                    <a:pt x="265222" y="681831"/>
                  </a:lnTo>
                  <a:lnTo>
                    <a:pt x="271318" y="644290"/>
                  </a:lnTo>
                  <a:lnTo>
                    <a:pt x="274771" y="606355"/>
                  </a:lnTo>
                  <a:lnTo>
                    <a:pt x="276996" y="568703"/>
                  </a:lnTo>
                  <a:lnTo>
                    <a:pt x="283707" y="525518"/>
                  </a:lnTo>
                  <a:lnTo>
                    <a:pt x="285346" y="481044"/>
                  </a:lnTo>
                  <a:lnTo>
                    <a:pt x="296058" y="433973"/>
                  </a:lnTo>
                  <a:lnTo>
                    <a:pt x="308129" y="391581"/>
                  </a:lnTo>
                  <a:lnTo>
                    <a:pt x="326193" y="347146"/>
                  </a:lnTo>
                  <a:lnTo>
                    <a:pt x="332430" y="303896"/>
                  </a:lnTo>
                  <a:lnTo>
                    <a:pt x="343612" y="257056"/>
                  </a:lnTo>
                  <a:lnTo>
                    <a:pt x="349814" y="225743"/>
                  </a:lnTo>
                  <a:lnTo>
                    <a:pt x="352082" y="185420"/>
                  </a:lnTo>
                  <a:lnTo>
                    <a:pt x="353382" y="161479"/>
                  </a:lnTo>
                  <a:lnTo>
                    <a:pt x="361058" y="115402"/>
                  </a:lnTo>
                  <a:lnTo>
                    <a:pt x="362744" y="100633"/>
                  </a:lnTo>
                  <a:lnTo>
                    <a:pt x="369437" y="86161"/>
                  </a:lnTo>
                  <a:lnTo>
                    <a:pt x="371472" y="49391"/>
                  </a:lnTo>
                  <a:lnTo>
                    <a:pt x="389198" y="29902"/>
                  </a:lnTo>
                  <a:lnTo>
                    <a:pt x="434153" y="28591"/>
                  </a:lnTo>
                  <a:lnTo>
                    <a:pt x="481543" y="28576"/>
                  </a:lnTo>
                  <a:lnTo>
                    <a:pt x="525238" y="28575"/>
                  </a:lnTo>
                  <a:lnTo>
                    <a:pt x="563381" y="28575"/>
                  </a:lnTo>
                  <a:lnTo>
                    <a:pt x="595408" y="28575"/>
                  </a:lnTo>
                  <a:lnTo>
                    <a:pt x="630809" y="28575"/>
                  </a:lnTo>
                  <a:lnTo>
                    <a:pt x="671270" y="28575"/>
                  </a:lnTo>
                  <a:lnTo>
                    <a:pt x="713387" y="28575"/>
                  </a:lnTo>
                  <a:lnTo>
                    <a:pt x="752280" y="28575"/>
                  </a:lnTo>
                  <a:lnTo>
                    <a:pt x="795593" y="28575"/>
                  </a:lnTo>
                  <a:lnTo>
                    <a:pt x="842509" y="28575"/>
                  </a:lnTo>
                  <a:lnTo>
                    <a:pt x="881457" y="28575"/>
                  </a:lnTo>
                  <a:lnTo>
                    <a:pt x="928274" y="28575"/>
                  </a:lnTo>
                  <a:lnTo>
                    <a:pt x="963957" y="28575"/>
                  </a:lnTo>
                  <a:lnTo>
                    <a:pt x="1002042" y="28575"/>
                  </a:lnTo>
                  <a:lnTo>
                    <a:pt x="1043663" y="28575"/>
                  </a:lnTo>
                  <a:lnTo>
                    <a:pt x="1088519" y="28575"/>
                  </a:lnTo>
                  <a:lnTo>
                    <a:pt x="1119845" y="28575"/>
                  </a:lnTo>
                  <a:lnTo>
                    <a:pt x="1154933" y="27517"/>
                  </a:lnTo>
                  <a:lnTo>
                    <a:pt x="1191695" y="23518"/>
                  </a:lnTo>
                  <a:lnTo>
                    <a:pt x="1229200" y="21036"/>
                  </a:lnTo>
                  <a:lnTo>
                    <a:pt x="1265978" y="19933"/>
                  </a:lnTo>
                  <a:lnTo>
                    <a:pt x="1299963" y="19442"/>
                  </a:lnTo>
                  <a:lnTo>
                    <a:pt x="1343789" y="19167"/>
                  </a:lnTo>
                  <a:lnTo>
                    <a:pt x="1388642" y="14028"/>
                  </a:lnTo>
                  <a:lnTo>
                    <a:pt x="1422567" y="11526"/>
                  </a:lnTo>
                  <a:lnTo>
                    <a:pt x="1458809" y="10414"/>
                  </a:lnTo>
                  <a:lnTo>
                    <a:pt x="1496085" y="9920"/>
                  </a:lnTo>
                  <a:lnTo>
                    <a:pt x="1537601" y="9642"/>
                  </a:lnTo>
                  <a:lnTo>
                    <a:pt x="1580073" y="3003"/>
                  </a:lnTo>
                  <a:lnTo>
                    <a:pt x="1621858" y="593"/>
                  </a:lnTo>
                  <a:lnTo>
                    <a:pt x="1660453" y="117"/>
                  </a:lnTo>
                  <a:lnTo>
                    <a:pt x="1702608" y="23"/>
                  </a:lnTo>
                  <a:lnTo>
                    <a:pt x="1736023" y="7"/>
                  </a:lnTo>
                  <a:lnTo>
                    <a:pt x="1781556" y="2"/>
                  </a:lnTo>
                  <a:lnTo>
                    <a:pt x="1818682" y="0"/>
                  </a:lnTo>
                  <a:lnTo>
                    <a:pt x="1863313" y="1058"/>
                  </a:lnTo>
                  <a:lnTo>
                    <a:pt x="1898114" y="5057"/>
                  </a:lnTo>
                  <a:lnTo>
                    <a:pt x="1931926" y="7539"/>
                  </a:lnTo>
                  <a:lnTo>
                    <a:pt x="1972245" y="8936"/>
                  </a:lnTo>
                  <a:lnTo>
                    <a:pt x="2006064" y="9350"/>
                  </a:lnTo>
                  <a:lnTo>
                    <a:pt x="2043954" y="9473"/>
                  </a:lnTo>
                  <a:lnTo>
                    <a:pt x="2085199" y="14572"/>
                  </a:lnTo>
                  <a:lnTo>
                    <a:pt x="2125959" y="18461"/>
                  </a:lnTo>
                  <a:lnTo>
                    <a:pt x="2171029" y="18998"/>
                  </a:lnTo>
                  <a:lnTo>
                    <a:pt x="21907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34">
              <a:extLst>
                <a:ext uri="{FF2B5EF4-FFF2-40B4-BE49-F238E27FC236}">
                  <a16:creationId xmlns:a16="http://schemas.microsoft.com/office/drawing/2014/main" id="{9DEC1A6B-4314-11BD-F45D-5653850080D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53250" y="4933960"/>
              <a:ext cx="47626" cy="323841"/>
            </a:xfrm>
            <a:custGeom>
              <a:avLst/>
              <a:gdLst/>
              <a:ahLst/>
              <a:cxnLst/>
              <a:rect l="0" t="0" r="0" b="0"/>
              <a:pathLst>
                <a:path w="47626" h="323841">
                  <a:moveTo>
                    <a:pt x="47625" y="9515"/>
                  </a:moveTo>
                  <a:lnTo>
                    <a:pt x="47625" y="9515"/>
                  </a:lnTo>
                  <a:lnTo>
                    <a:pt x="47625" y="0"/>
                  </a:lnTo>
                  <a:lnTo>
                    <a:pt x="39425" y="29650"/>
                  </a:lnTo>
                  <a:lnTo>
                    <a:pt x="38493" y="65928"/>
                  </a:lnTo>
                  <a:lnTo>
                    <a:pt x="31631" y="111205"/>
                  </a:lnTo>
                  <a:lnTo>
                    <a:pt x="23921" y="153447"/>
                  </a:lnTo>
                  <a:lnTo>
                    <a:pt x="18955" y="192815"/>
                  </a:lnTo>
                  <a:lnTo>
                    <a:pt x="11701" y="238065"/>
                  </a:lnTo>
                  <a:lnTo>
                    <a:pt x="2177" y="283749"/>
                  </a:lnTo>
                  <a:lnTo>
                    <a:pt x="0" y="323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35">
              <a:extLst>
                <a:ext uri="{FF2B5EF4-FFF2-40B4-BE49-F238E27FC236}">
                  <a16:creationId xmlns:a16="http://schemas.microsoft.com/office/drawing/2014/main" id="{6FA6FE86-E2AA-DC6A-C0B5-D79E7146F62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981825" y="5039291"/>
              <a:ext cx="111625" cy="98789"/>
            </a:xfrm>
            <a:custGeom>
              <a:avLst/>
              <a:gdLst/>
              <a:ahLst/>
              <a:cxnLst/>
              <a:rect l="0" t="0" r="0" b="0"/>
              <a:pathLst>
                <a:path w="111625" h="98789">
                  <a:moveTo>
                    <a:pt x="0" y="56584"/>
                  </a:moveTo>
                  <a:lnTo>
                    <a:pt x="0" y="56584"/>
                  </a:lnTo>
                  <a:lnTo>
                    <a:pt x="5056" y="51528"/>
                  </a:lnTo>
                  <a:lnTo>
                    <a:pt x="7538" y="43401"/>
                  </a:lnTo>
                  <a:lnTo>
                    <a:pt x="9701" y="33791"/>
                  </a:lnTo>
                  <a:lnTo>
                    <a:pt x="14189" y="25992"/>
                  </a:lnTo>
                  <a:lnTo>
                    <a:pt x="40082" y="5885"/>
                  </a:lnTo>
                  <a:lnTo>
                    <a:pt x="49917" y="2301"/>
                  </a:lnTo>
                  <a:lnTo>
                    <a:pt x="73478" y="0"/>
                  </a:lnTo>
                  <a:lnTo>
                    <a:pt x="92209" y="4658"/>
                  </a:lnTo>
                  <a:lnTo>
                    <a:pt x="102012" y="12692"/>
                  </a:lnTo>
                  <a:lnTo>
                    <a:pt x="106108" y="17798"/>
                  </a:lnTo>
                  <a:lnTo>
                    <a:pt x="110659" y="31937"/>
                  </a:lnTo>
                  <a:lnTo>
                    <a:pt x="111624" y="47747"/>
                  </a:lnTo>
                  <a:lnTo>
                    <a:pt x="106216" y="67489"/>
                  </a:lnTo>
                  <a:lnTo>
                    <a:pt x="100830" y="76600"/>
                  </a:lnTo>
                  <a:lnTo>
                    <a:pt x="74282" y="97665"/>
                  </a:lnTo>
                  <a:lnTo>
                    <a:pt x="69629" y="98788"/>
                  </a:lnTo>
                  <a:lnTo>
                    <a:pt x="58816" y="97214"/>
                  </a:lnTo>
                  <a:lnTo>
                    <a:pt x="38100" y="85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36">
              <a:extLst>
                <a:ext uri="{FF2B5EF4-FFF2-40B4-BE49-F238E27FC236}">
                  <a16:creationId xmlns:a16="http://schemas.microsoft.com/office/drawing/2014/main" id="{A52A5BB3-C297-D9B6-79CF-57608C40CFF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10400" y="501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37">
              <a:extLst>
                <a:ext uri="{FF2B5EF4-FFF2-40B4-BE49-F238E27FC236}">
                  <a16:creationId xmlns:a16="http://schemas.microsoft.com/office/drawing/2014/main" id="{FC2463E6-A7BE-35B5-1175-0D5595221E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58000" y="4772025"/>
              <a:ext cx="266701" cy="142876"/>
            </a:xfrm>
            <a:custGeom>
              <a:avLst/>
              <a:gdLst/>
              <a:ahLst/>
              <a:cxnLst/>
              <a:rect l="0" t="0" r="0" b="0"/>
              <a:pathLst>
                <a:path w="266701" h="142876">
                  <a:moveTo>
                    <a:pt x="0" y="133350"/>
                  </a:moveTo>
                  <a:lnTo>
                    <a:pt x="0" y="133350"/>
                  </a:lnTo>
                  <a:lnTo>
                    <a:pt x="7604" y="124688"/>
                  </a:lnTo>
                  <a:lnTo>
                    <a:pt x="17305" y="110557"/>
                  </a:lnTo>
                  <a:lnTo>
                    <a:pt x="63679" y="74451"/>
                  </a:lnTo>
                  <a:lnTo>
                    <a:pt x="105370" y="37320"/>
                  </a:lnTo>
                  <a:lnTo>
                    <a:pt x="131706" y="11166"/>
                  </a:lnTo>
                  <a:lnTo>
                    <a:pt x="132619" y="7432"/>
                  </a:lnTo>
                  <a:lnTo>
                    <a:pt x="132862" y="4955"/>
                  </a:lnTo>
                  <a:lnTo>
                    <a:pt x="134083" y="3303"/>
                  </a:lnTo>
                  <a:lnTo>
                    <a:pt x="141963" y="290"/>
                  </a:lnTo>
                  <a:lnTo>
                    <a:pt x="142872" y="0"/>
                  </a:lnTo>
                  <a:lnTo>
                    <a:pt x="142874" y="0"/>
                  </a:lnTo>
                  <a:lnTo>
                    <a:pt x="147931" y="5057"/>
                  </a:lnTo>
                  <a:lnTo>
                    <a:pt x="153236" y="7539"/>
                  </a:lnTo>
                  <a:lnTo>
                    <a:pt x="156132" y="8201"/>
                  </a:lnTo>
                  <a:lnTo>
                    <a:pt x="170321" y="19246"/>
                  </a:lnTo>
                  <a:lnTo>
                    <a:pt x="210218" y="66807"/>
                  </a:lnTo>
                  <a:lnTo>
                    <a:pt x="247420" y="107353"/>
                  </a:lnTo>
                  <a:lnTo>
                    <a:pt x="263858" y="132740"/>
                  </a:lnTo>
                  <a:lnTo>
                    <a:pt x="26670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38">
              <a:extLst>
                <a:ext uri="{FF2B5EF4-FFF2-40B4-BE49-F238E27FC236}">
                  <a16:creationId xmlns:a16="http://schemas.microsoft.com/office/drawing/2014/main" id="{17F2A5A3-B8D8-3CD9-FB49-3B7299C26AD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54732" y="4820042"/>
              <a:ext cx="136278" cy="456809"/>
            </a:xfrm>
            <a:custGeom>
              <a:avLst/>
              <a:gdLst/>
              <a:ahLst/>
              <a:cxnLst/>
              <a:rect l="0" t="0" r="0" b="0"/>
              <a:pathLst>
                <a:path w="136278" h="456809">
                  <a:moveTo>
                    <a:pt x="127143" y="9133"/>
                  </a:moveTo>
                  <a:lnTo>
                    <a:pt x="127143" y="9133"/>
                  </a:lnTo>
                  <a:lnTo>
                    <a:pt x="136277" y="0"/>
                  </a:lnTo>
                  <a:lnTo>
                    <a:pt x="113262" y="28070"/>
                  </a:lnTo>
                  <a:lnTo>
                    <a:pt x="92809" y="66837"/>
                  </a:lnTo>
                  <a:lnTo>
                    <a:pt x="66934" y="112136"/>
                  </a:lnTo>
                  <a:lnTo>
                    <a:pt x="44264" y="154480"/>
                  </a:lnTo>
                  <a:lnTo>
                    <a:pt x="29280" y="198240"/>
                  </a:lnTo>
                  <a:lnTo>
                    <a:pt x="9584" y="239575"/>
                  </a:lnTo>
                  <a:lnTo>
                    <a:pt x="0" y="279318"/>
                  </a:lnTo>
                  <a:lnTo>
                    <a:pt x="2350" y="325087"/>
                  </a:lnTo>
                  <a:lnTo>
                    <a:pt x="5005" y="348523"/>
                  </a:lnTo>
                  <a:lnTo>
                    <a:pt x="23956" y="389440"/>
                  </a:lnTo>
                  <a:lnTo>
                    <a:pt x="57785" y="434038"/>
                  </a:lnTo>
                  <a:lnTo>
                    <a:pt x="89043" y="456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39">
              <a:extLst>
                <a:ext uri="{FF2B5EF4-FFF2-40B4-BE49-F238E27FC236}">
                  <a16:creationId xmlns:a16="http://schemas.microsoft.com/office/drawing/2014/main" id="{46496340-3D8C-C71E-D9AB-B26871ED1E6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477125" y="4944799"/>
              <a:ext cx="57151" cy="265377"/>
            </a:xfrm>
            <a:custGeom>
              <a:avLst/>
              <a:gdLst/>
              <a:ahLst/>
              <a:cxnLst/>
              <a:rect l="0" t="0" r="0" b="0"/>
              <a:pathLst>
                <a:path w="57151" h="265377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52094" y="9182"/>
                  </a:lnTo>
                  <a:lnTo>
                    <a:pt x="40904" y="51943"/>
                  </a:lnTo>
                  <a:lnTo>
                    <a:pt x="28501" y="98804"/>
                  </a:lnTo>
                  <a:lnTo>
                    <a:pt x="19028" y="137352"/>
                  </a:lnTo>
                  <a:lnTo>
                    <a:pt x="9718" y="183136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0">
              <a:extLst>
                <a:ext uri="{FF2B5EF4-FFF2-40B4-BE49-F238E27FC236}">
                  <a16:creationId xmlns:a16="http://schemas.microsoft.com/office/drawing/2014/main" id="{523AAC8E-8206-5910-EE35-95738F267F3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581900" y="5067416"/>
              <a:ext cx="114301" cy="9410"/>
            </a:xfrm>
            <a:custGeom>
              <a:avLst/>
              <a:gdLst/>
              <a:ahLst/>
              <a:cxnLst/>
              <a:rect l="0" t="0" r="0" b="0"/>
              <a:pathLst>
                <a:path w="114301" h="9410">
                  <a:moveTo>
                    <a:pt x="0" y="9409"/>
                  </a:moveTo>
                  <a:lnTo>
                    <a:pt x="0" y="9409"/>
                  </a:lnTo>
                  <a:lnTo>
                    <a:pt x="16266" y="8351"/>
                  </a:lnTo>
                  <a:lnTo>
                    <a:pt x="59473" y="276"/>
                  </a:lnTo>
                  <a:lnTo>
                    <a:pt x="74654" y="0"/>
                  </a:lnTo>
                  <a:lnTo>
                    <a:pt x="83627" y="2758"/>
                  </a:lnTo>
                  <a:lnTo>
                    <a:pt x="92201" y="6453"/>
                  </a:lnTo>
                  <a:lnTo>
                    <a:pt x="11430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1">
              <a:extLst>
                <a:ext uri="{FF2B5EF4-FFF2-40B4-BE49-F238E27FC236}">
                  <a16:creationId xmlns:a16="http://schemas.microsoft.com/office/drawing/2014/main" id="{8477C5A4-2EFD-FEF9-3F29-F3E55D2A8D9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10500" y="4945191"/>
              <a:ext cx="85611" cy="293560"/>
            </a:xfrm>
            <a:custGeom>
              <a:avLst/>
              <a:gdLst/>
              <a:ahLst/>
              <a:cxnLst/>
              <a:rect l="0" t="0" r="0" b="0"/>
              <a:pathLst>
                <a:path w="85611" h="293560">
                  <a:moveTo>
                    <a:pt x="76200" y="17334"/>
                  </a:moveTo>
                  <a:lnTo>
                    <a:pt x="76200" y="17334"/>
                  </a:lnTo>
                  <a:lnTo>
                    <a:pt x="81256" y="12278"/>
                  </a:lnTo>
                  <a:lnTo>
                    <a:pt x="83740" y="6973"/>
                  </a:lnTo>
                  <a:lnTo>
                    <a:pt x="85334" y="0"/>
                  </a:lnTo>
                  <a:lnTo>
                    <a:pt x="85551" y="1869"/>
                  </a:lnTo>
                  <a:lnTo>
                    <a:pt x="85610" y="3848"/>
                  </a:lnTo>
                  <a:lnTo>
                    <a:pt x="71534" y="49342"/>
                  </a:lnTo>
                  <a:lnTo>
                    <a:pt x="56954" y="93986"/>
                  </a:lnTo>
                  <a:lnTo>
                    <a:pt x="47567" y="130710"/>
                  </a:lnTo>
                  <a:lnTo>
                    <a:pt x="35261" y="176163"/>
                  </a:lnTo>
                  <a:lnTo>
                    <a:pt x="21030" y="216442"/>
                  </a:lnTo>
                  <a:lnTo>
                    <a:pt x="11798" y="257865"/>
                  </a:lnTo>
                  <a:lnTo>
                    <a:pt x="0" y="293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42">
              <a:extLst>
                <a:ext uri="{FF2B5EF4-FFF2-40B4-BE49-F238E27FC236}">
                  <a16:creationId xmlns:a16="http://schemas.microsoft.com/office/drawing/2014/main" id="{2E710019-38A9-92ED-CA16-7FC5792F363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58125" y="5010693"/>
              <a:ext cx="92675" cy="113758"/>
            </a:xfrm>
            <a:custGeom>
              <a:avLst/>
              <a:gdLst/>
              <a:ahLst/>
              <a:cxnLst/>
              <a:rect l="0" t="0" r="0" b="0"/>
              <a:pathLst>
                <a:path w="92675" h="113758">
                  <a:moveTo>
                    <a:pt x="0" y="28032"/>
                  </a:moveTo>
                  <a:lnTo>
                    <a:pt x="0" y="28032"/>
                  </a:lnTo>
                  <a:lnTo>
                    <a:pt x="46936" y="2206"/>
                  </a:lnTo>
                  <a:lnTo>
                    <a:pt x="60189" y="0"/>
                  </a:lnTo>
                  <a:lnTo>
                    <a:pt x="74866" y="4674"/>
                  </a:lnTo>
                  <a:lnTo>
                    <a:pt x="83721" y="12712"/>
                  </a:lnTo>
                  <a:lnTo>
                    <a:pt x="87564" y="17819"/>
                  </a:lnTo>
                  <a:lnTo>
                    <a:pt x="91834" y="31959"/>
                  </a:lnTo>
                  <a:lnTo>
                    <a:pt x="92674" y="48827"/>
                  </a:lnTo>
                  <a:lnTo>
                    <a:pt x="89519" y="66908"/>
                  </a:lnTo>
                  <a:lnTo>
                    <a:pt x="76736" y="89881"/>
                  </a:lnTo>
                  <a:lnTo>
                    <a:pt x="59543" y="105036"/>
                  </a:lnTo>
                  <a:lnTo>
                    <a:pt x="44455" y="109881"/>
                  </a:lnTo>
                  <a:lnTo>
                    <a:pt x="0" y="113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43">
              <a:extLst>
                <a:ext uri="{FF2B5EF4-FFF2-40B4-BE49-F238E27FC236}">
                  <a16:creationId xmlns:a16="http://schemas.microsoft.com/office/drawing/2014/main" id="{818B3F96-C3F0-F175-E51D-512AE6B3FD3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91450" y="4800639"/>
              <a:ext cx="200026" cy="161887"/>
            </a:xfrm>
            <a:custGeom>
              <a:avLst/>
              <a:gdLst/>
              <a:ahLst/>
              <a:cxnLst/>
              <a:rect l="0" t="0" r="0" b="0"/>
              <a:pathLst>
                <a:path w="200026" h="161887">
                  <a:moveTo>
                    <a:pt x="0" y="123786"/>
                  </a:moveTo>
                  <a:lnTo>
                    <a:pt x="0" y="123786"/>
                  </a:lnTo>
                  <a:lnTo>
                    <a:pt x="0" y="118730"/>
                  </a:lnTo>
                  <a:lnTo>
                    <a:pt x="2117" y="117241"/>
                  </a:lnTo>
                  <a:lnTo>
                    <a:pt x="10113" y="115585"/>
                  </a:lnTo>
                  <a:lnTo>
                    <a:pt x="14150" y="113027"/>
                  </a:lnTo>
                  <a:lnTo>
                    <a:pt x="54105" y="69809"/>
                  </a:lnTo>
                  <a:lnTo>
                    <a:pt x="91789" y="23358"/>
                  </a:lnTo>
                  <a:lnTo>
                    <a:pt x="101516" y="14067"/>
                  </a:lnTo>
                  <a:lnTo>
                    <a:pt x="107912" y="11522"/>
                  </a:lnTo>
                  <a:lnTo>
                    <a:pt x="110041" y="9785"/>
                  </a:lnTo>
                  <a:lnTo>
                    <a:pt x="114251" y="93"/>
                  </a:lnTo>
                  <a:lnTo>
                    <a:pt x="114285" y="0"/>
                  </a:lnTo>
                  <a:lnTo>
                    <a:pt x="114296" y="5029"/>
                  </a:lnTo>
                  <a:lnTo>
                    <a:pt x="117121" y="10327"/>
                  </a:lnTo>
                  <a:lnTo>
                    <a:pt x="127557" y="27409"/>
                  </a:lnTo>
                  <a:lnTo>
                    <a:pt x="146099" y="71842"/>
                  </a:lnTo>
                  <a:lnTo>
                    <a:pt x="164754" y="112124"/>
                  </a:lnTo>
                  <a:lnTo>
                    <a:pt x="176168" y="129855"/>
                  </a:lnTo>
                  <a:lnTo>
                    <a:pt x="185082" y="150385"/>
                  </a:lnTo>
                  <a:lnTo>
                    <a:pt x="200025" y="161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44">
              <a:extLst>
                <a:ext uri="{FF2B5EF4-FFF2-40B4-BE49-F238E27FC236}">
                  <a16:creationId xmlns:a16="http://schemas.microsoft.com/office/drawing/2014/main" id="{39768FCE-109F-ACB0-62C7-2151C66CBC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29575" y="4766537"/>
              <a:ext cx="123451" cy="443639"/>
            </a:xfrm>
            <a:custGeom>
              <a:avLst/>
              <a:gdLst/>
              <a:ahLst/>
              <a:cxnLst/>
              <a:rect l="0" t="0" r="0" b="0"/>
              <a:pathLst>
                <a:path w="123451" h="44363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8664" y="0"/>
                  </a:lnTo>
                  <a:lnTo>
                    <a:pt x="18314" y="2344"/>
                  </a:lnTo>
                  <a:lnTo>
                    <a:pt x="35648" y="14669"/>
                  </a:lnTo>
                  <a:lnTo>
                    <a:pt x="54189" y="36783"/>
                  </a:lnTo>
                  <a:lnTo>
                    <a:pt x="73089" y="73557"/>
                  </a:lnTo>
                  <a:lnTo>
                    <a:pt x="87037" y="107854"/>
                  </a:lnTo>
                  <a:lnTo>
                    <a:pt x="94422" y="139531"/>
                  </a:lnTo>
                  <a:lnTo>
                    <a:pt x="101233" y="174072"/>
                  </a:lnTo>
                  <a:lnTo>
                    <a:pt x="111016" y="211367"/>
                  </a:lnTo>
                  <a:lnTo>
                    <a:pt x="120982" y="255235"/>
                  </a:lnTo>
                  <a:lnTo>
                    <a:pt x="123450" y="302764"/>
                  </a:lnTo>
                  <a:lnTo>
                    <a:pt x="120929" y="342080"/>
                  </a:lnTo>
                  <a:lnTo>
                    <a:pt x="113442" y="369449"/>
                  </a:lnTo>
                  <a:lnTo>
                    <a:pt x="110553" y="375129"/>
                  </a:lnTo>
                  <a:lnTo>
                    <a:pt x="101698" y="384262"/>
                  </a:lnTo>
                  <a:lnTo>
                    <a:pt x="57010" y="417289"/>
                  </a:lnTo>
                  <a:lnTo>
                    <a:pt x="26116" y="431700"/>
                  </a:lnTo>
                  <a:lnTo>
                    <a:pt x="15840" y="434099"/>
                  </a:lnTo>
                  <a:lnTo>
                    <a:pt x="0" y="443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45">
              <a:extLst>
                <a:ext uri="{FF2B5EF4-FFF2-40B4-BE49-F238E27FC236}">
                  <a16:creationId xmlns:a16="http://schemas.microsoft.com/office/drawing/2014/main" id="{11F8FF37-9C49-0CEA-ACFF-57185574FB0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67569" y="5257800"/>
              <a:ext cx="1038182" cy="57151"/>
            </a:xfrm>
            <a:custGeom>
              <a:avLst/>
              <a:gdLst/>
              <a:ahLst/>
              <a:cxnLst/>
              <a:rect l="0" t="0" r="0" b="0"/>
              <a:pathLst>
                <a:path w="1038182" h="57151">
                  <a:moveTo>
                    <a:pt x="19006" y="57150"/>
                  </a:moveTo>
                  <a:lnTo>
                    <a:pt x="19006" y="57150"/>
                  </a:lnTo>
                  <a:lnTo>
                    <a:pt x="0" y="57150"/>
                  </a:lnTo>
                  <a:lnTo>
                    <a:pt x="47517" y="54328"/>
                  </a:lnTo>
                  <a:lnTo>
                    <a:pt x="84604" y="46789"/>
                  </a:lnTo>
                  <a:lnTo>
                    <a:pt x="116953" y="40903"/>
                  </a:lnTo>
                  <a:lnTo>
                    <a:pt x="148969" y="34760"/>
                  </a:lnTo>
                  <a:lnTo>
                    <a:pt x="180836" y="31324"/>
                  </a:lnTo>
                  <a:lnTo>
                    <a:pt x="213697" y="28738"/>
                  </a:lnTo>
                  <a:lnTo>
                    <a:pt x="249469" y="24062"/>
                  </a:lnTo>
                  <a:lnTo>
                    <a:pt x="289356" y="18455"/>
                  </a:lnTo>
                  <a:lnTo>
                    <a:pt x="330720" y="13494"/>
                  </a:lnTo>
                  <a:lnTo>
                    <a:pt x="370271" y="11289"/>
                  </a:lnTo>
                  <a:lnTo>
                    <a:pt x="411838" y="10308"/>
                  </a:lnTo>
                  <a:lnTo>
                    <a:pt x="455007" y="9873"/>
                  </a:lnTo>
                  <a:lnTo>
                    <a:pt x="498887" y="9680"/>
                  </a:lnTo>
                  <a:lnTo>
                    <a:pt x="540261" y="6771"/>
                  </a:lnTo>
                  <a:lnTo>
                    <a:pt x="580875" y="3010"/>
                  </a:lnTo>
                  <a:lnTo>
                    <a:pt x="623619" y="1338"/>
                  </a:lnTo>
                  <a:lnTo>
                    <a:pt x="664490" y="595"/>
                  </a:lnTo>
                  <a:lnTo>
                    <a:pt x="702763" y="265"/>
                  </a:lnTo>
                  <a:lnTo>
                    <a:pt x="737412" y="117"/>
                  </a:lnTo>
                  <a:lnTo>
                    <a:pt x="773272" y="52"/>
                  </a:lnTo>
                  <a:lnTo>
                    <a:pt x="808260" y="23"/>
                  </a:lnTo>
                  <a:lnTo>
                    <a:pt x="851758" y="1065"/>
                  </a:lnTo>
                  <a:lnTo>
                    <a:pt x="891457" y="6548"/>
                  </a:lnTo>
                  <a:lnTo>
                    <a:pt x="931090" y="8643"/>
                  </a:lnTo>
                  <a:lnTo>
                    <a:pt x="974818" y="9263"/>
                  </a:lnTo>
                  <a:lnTo>
                    <a:pt x="1011881" y="8390"/>
                  </a:lnTo>
                  <a:lnTo>
                    <a:pt x="10381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46">
              <a:extLst>
                <a:ext uri="{FF2B5EF4-FFF2-40B4-BE49-F238E27FC236}">
                  <a16:creationId xmlns:a16="http://schemas.microsoft.com/office/drawing/2014/main" id="{5C403342-A6EC-0ED1-5EFF-8B24C86F79E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867650" y="525780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37074" y="8467"/>
                  </a:lnTo>
                  <a:lnTo>
                    <a:pt x="80983" y="883"/>
                  </a:lnTo>
                  <a:lnTo>
                    <a:pt x="125397" y="175"/>
                  </a:lnTo>
                  <a:lnTo>
                    <a:pt x="169879" y="34"/>
                  </a:lnTo>
                  <a:lnTo>
                    <a:pt x="213670" y="6553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47">
              <a:extLst>
                <a:ext uri="{FF2B5EF4-FFF2-40B4-BE49-F238E27FC236}">
                  <a16:creationId xmlns:a16="http://schemas.microsoft.com/office/drawing/2014/main" id="{4D019204-5EED-FB6D-BDF2-A0A8F8E9DB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77100" y="5534052"/>
              <a:ext cx="200026" cy="170085"/>
            </a:xfrm>
            <a:custGeom>
              <a:avLst/>
              <a:gdLst/>
              <a:ahLst/>
              <a:cxnLst/>
              <a:rect l="0" t="0" r="0" b="0"/>
              <a:pathLst>
                <a:path w="200026" h="170085">
                  <a:moveTo>
                    <a:pt x="0" y="9498"/>
                  </a:moveTo>
                  <a:lnTo>
                    <a:pt x="0" y="9498"/>
                  </a:lnTo>
                  <a:lnTo>
                    <a:pt x="0" y="4442"/>
                  </a:lnTo>
                  <a:lnTo>
                    <a:pt x="1058" y="2953"/>
                  </a:lnTo>
                  <a:lnTo>
                    <a:pt x="2822" y="1959"/>
                  </a:lnTo>
                  <a:lnTo>
                    <a:pt x="9701" y="235"/>
                  </a:lnTo>
                  <a:lnTo>
                    <a:pt x="14190" y="89"/>
                  </a:lnTo>
                  <a:lnTo>
                    <a:pt x="19713" y="2847"/>
                  </a:lnTo>
                  <a:lnTo>
                    <a:pt x="22667" y="5064"/>
                  </a:lnTo>
                  <a:lnTo>
                    <a:pt x="25949" y="15994"/>
                  </a:lnTo>
                  <a:lnTo>
                    <a:pt x="28422" y="63296"/>
                  </a:lnTo>
                  <a:lnTo>
                    <a:pt x="25733" y="105562"/>
                  </a:lnTo>
                  <a:lnTo>
                    <a:pt x="18872" y="137272"/>
                  </a:lnTo>
                  <a:lnTo>
                    <a:pt x="10964" y="150176"/>
                  </a:lnTo>
                  <a:lnTo>
                    <a:pt x="10484" y="149849"/>
                  </a:lnTo>
                  <a:lnTo>
                    <a:pt x="9952" y="146665"/>
                  </a:lnTo>
                  <a:lnTo>
                    <a:pt x="10868" y="145392"/>
                  </a:lnTo>
                  <a:lnTo>
                    <a:pt x="14708" y="143979"/>
                  </a:lnTo>
                  <a:lnTo>
                    <a:pt x="16156" y="142544"/>
                  </a:lnTo>
                  <a:lnTo>
                    <a:pt x="41119" y="99632"/>
                  </a:lnTo>
                  <a:lnTo>
                    <a:pt x="71748" y="54688"/>
                  </a:lnTo>
                  <a:lnTo>
                    <a:pt x="113909" y="17660"/>
                  </a:lnTo>
                  <a:lnTo>
                    <a:pt x="125768" y="7833"/>
                  </a:lnTo>
                  <a:lnTo>
                    <a:pt x="138394" y="2302"/>
                  </a:lnTo>
                  <a:lnTo>
                    <a:pt x="157276" y="0"/>
                  </a:lnTo>
                  <a:lnTo>
                    <a:pt x="162681" y="2808"/>
                  </a:lnTo>
                  <a:lnTo>
                    <a:pt x="181049" y="19219"/>
                  </a:lnTo>
                  <a:lnTo>
                    <a:pt x="192756" y="35897"/>
                  </a:lnTo>
                  <a:lnTo>
                    <a:pt x="198590" y="80134"/>
                  </a:lnTo>
                  <a:lnTo>
                    <a:pt x="199899" y="125147"/>
                  </a:lnTo>
                  <a:lnTo>
                    <a:pt x="200025" y="170084"/>
                  </a:lnTo>
                  <a:lnTo>
                    <a:pt x="200025" y="161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548">
            <a:extLst>
              <a:ext uri="{FF2B5EF4-FFF2-40B4-BE49-F238E27FC236}">
                <a16:creationId xmlns:a16="http://schemas.microsoft.com/office/drawing/2014/main" id="{6B279BD5-0CF6-743F-4E75-1FA2783869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4650" y="3305175"/>
            <a:ext cx="1076326" cy="47626"/>
          </a:xfrm>
          <a:custGeom>
            <a:avLst/>
            <a:gdLst/>
            <a:ahLst/>
            <a:cxnLst/>
            <a:rect l="0" t="0" r="0" b="0"/>
            <a:pathLst>
              <a:path w="1076326" h="47626">
                <a:moveTo>
                  <a:pt x="28575" y="0"/>
                </a:moveTo>
                <a:lnTo>
                  <a:pt x="28575" y="0"/>
                </a:lnTo>
                <a:lnTo>
                  <a:pt x="10852" y="0"/>
                </a:lnTo>
                <a:lnTo>
                  <a:pt x="10410" y="1058"/>
                </a:lnTo>
                <a:lnTo>
                  <a:pt x="9918" y="5057"/>
                </a:lnTo>
                <a:lnTo>
                  <a:pt x="8729" y="6546"/>
                </a:lnTo>
                <a:lnTo>
                  <a:pt x="53" y="9510"/>
                </a:lnTo>
                <a:lnTo>
                  <a:pt x="3" y="9525"/>
                </a:lnTo>
                <a:lnTo>
                  <a:pt x="0" y="9525"/>
                </a:lnTo>
                <a:lnTo>
                  <a:pt x="0" y="18657"/>
                </a:lnTo>
                <a:lnTo>
                  <a:pt x="44530" y="19050"/>
                </a:lnTo>
                <a:lnTo>
                  <a:pt x="86563" y="19050"/>
                </a:lnTo>
                <a:lnTo>
                  <a:pt x="131438" y="19050"/>
                </a:lnTo>
                <a:lnTo>
                  <a:pt x="172452" y="19050"/>
                </a:lnTo>
                <a:lnTo>
                  <a:pt x="219207" y="19050"/>
                </a:lnTo>
                <a:lnTo>
                  <a:pt x="264806" y="19050"/>
                </a:lnTo>
                <a:lnTo>
                  <a:pt x="302005" y="19050"/>
                </a:lnTo>
                <a:lnTo>
                  <a:pt x="339837" y="19050"/>
                </a:lnTo>
                <a:lnTo>
                  <a:pt x="377858" y="19050"/>
                </a:lnTo>
                <a:lnTo>
                  <a:pt x="415935" y="19050"/>
                </a:lnTo>
                <a:lnTo>
                  <a:pt x="455086" y="19050"/>
                </a:lnTo>
                <a:lnTo>
                  <a:pt x="498672" y="20108"/>
                </a:lnTo>
                <a:lnTo>
                  <a:pt x="539926" y="25596"/>
                </a:lnTo>
                <a:lnTo>
                  <a:pt x="584135" y="27692"/>
                </a:lnTo>
                <a:lnTo>
                  <a:pt x="625573" y="28313"/>
                </a:lnTo>
                <a:lnTo>
                  <a:pt x="670895" y="29556"/>
                </a:lnTo>
                <a:lnTo>
                  <a:pt x="716780" y="35098"/>
                </a:lnTo>
                <a:lnTo>
                  <a:pt x="758714" y="37211"/>
                </a:lnTo>
                <a:lnTo>
                  <a:pt x="803125" y="37836"/>
                </a:lnTo>
                <a:lnTo>
                  <a:pt x="843565" y="38022"/>
                </a:lnTo>
                <a:lnTo>
                  <a:pt x="882358" y="38077"/>
                </a:lnTo>
                <a:lnTo>
                  <a:pt x="919605" y="38093"/>
                </a:lnTo>
                <a:lnTo>
                  <a:pt x="961172" y="40921"/>
                </a:lnTo>
                <a:lnTo>
                  <a:pt x="1005013" y="46301"/>
                </a:lnTo>
                <a:lnTo>
                  <a:pt x="1051145" y="47547"/>
                </a:lnTo>
                <a:lnTo>
                  <a:pt x="1076325" y="47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 of a Population Attribute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 before,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−1.96&lt;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&lt;1.96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Accordingly,</a:t>
                </a:r>
              </a:p>
              <a:p>
                <a:endParaRPr lang="en-US" dirty="0"/>
              </a:p>
              <a:p>
                <a:r>
                  <a:rPr lang="en-US" dirty="0"/>
                  <a:t>95% confidence interval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6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ARTInkShape-549">
            <a:extLst>
              <a:ext uri="{FF2B5EF4-FFF2-40B4-BE49-F238E27FC236}">
                <a16:creationId xmlns:a16="http://schemas.microsoft.com/office/drawing/2014/main" id="{6C473B9C-9895-2E42-56D6-393B70955E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04913" y="1819275"/>
            <a:ext cx="1710463" cy="114301"/>
          </a:xfrm>
          <a:custGeom>
            <a:avLst/>
            <a:gdLst/>
            <a:ahLst/>
            <a:cxnLst/>
            <a:rect l="0" t="0" r="0" b="0"/>
            <a:pathLst>
              <a:path w="1710463" h="114301">
                <a:moveTo>
                  <a:pt x="5487" y="9525"/>
                </a:moveTo>
                <a:lnTo>
                  <a:pt x="5487" y="9525"/>
                </a:lnTo>
                <a:lnTo>
                  <a:pt x="0" y="9525"/>
                </a:lnTo>
                <a:lnTo>
                  <a:pt x="38610" y="9525"/>
                </a:lnTo>
                <a:lnTo>
                  <a:pt x="40269" y="8467"/>
                </a:lnTo>
                <a:lnTo>
                  <a:pt x="41375" y="6703"/>
                </a:lnTo>
                <a:lnTo>
                  <a:pt x="42113" y="4469"/>
                </a:lnTo>
                <a:lnTo>
                  <a:pt x="43662" y="2979"/>
                </a:lnTo>
                <a:lnTo>
                  <a:pt x="48206" y="1324"/>
                </a:lnTo>
                <a:lnTo>
                  <a:pt x="95437" y="5"/>
                </a:lnTo>
                <a:lnTo>
                  <a:pt x="142357" y="0"/>
                </a:lnTo>
                <a:lnTo>
                  <a:pt x="182689" y="0"/>
                </a:lnTo>
                <a:lnTo>
                  <a:pt x="229088" y="0"/>
                </a:lnTo>
                <a:lnTo>
                  <a:pt x="264674" y="0"/>
                </a:lnTo>
                <a:lnTo>
                  <a:pt x="309119" y="0"/>
                </a:lnTo>
                <a:lnTo>
                  <a:pt x="346982" y="0"/>
                </a:lnTo>
                <a:lnTo>
                  <a:pt x="380570" y="0"/>
                </a:lnTo>
                <a:lnTo>
                  <a:pt x="416666" y="0"/>
                </a:lnTo>
                <a:lnTo>
                  <a:pt x="453875" y="2822"/>
                </a:lnTo>
                <a:lnTo>
                  <a:pt x="499234" y="7539"/>
                </a:lnTo>
                <a:lnTo>
                  <a:pt x="540192" y="8936"/>
                </a:lnTo>
                <a:lnTo>
                  <a:pt x="577567" y="9263"/>
                </a:lnTo>
                <a:lnTo>
                  <a:pt x="615344" y="9409"/>
                </a:lnTo>
                <a:lnTo>
                  <a:pt x="650479" y="12296"/>
                </a:lnTo>
                <a:lnTo>
                  <a:pt x="694365" y="17049"/>
                </a:lnTo>
                <a:lnTo>
                  <a:pt x="738765" y="18457"/>
                </a:lnTo>
                <a:lnTo>
                  <a:pt x="776947" y="19845"/>
                </a:lnTo>
                <a:lnTo>
                  <a:pt x="815083" y="23989"/>
                </a:lnTo>
                <a:lnTo>
                  <a:pt x="856021" y="26537"/>
                </a:lnTo>
                <a:lnTo>
                  <a:pt x="897852" y="28728"/>
                </a:lnTo>
                <a:lnTo>
                  <a:pt x="937611" y="33229"/>
                </a:lnTo>
                <a:lnTo>
                  <a:pt x="980524" y="36657"/>
                </a:lnTo>
                <a:lnTo>
                  <a:pt x="1014218" y="37459"/>
                </a:lnTo>
                <a:lnTo>
                  <a:pt x="1050712" y="37815"/>
                </a:lnTo>
                <a:lnTo>
                  <a:pt x="1094000" y="39074"/>
                </a:lnTo>
                <a:lnTo>
                  <a:pt x="1134783" y="48445"/>
                </a:lnTo>
                <a:lnTo>
                  <a:pt x="1168062" y="57393"/>
                </a:lnTo>
                <a:lnTo>
                  <a:pt x="1200578" y="62550"/>
                </a:lnTo>
                <a:lnTo>
                  <a:pt x="1236197" y="64842"/>
                </a:lnTo>
                <a:lnTo>
                  <a:pt x="1276781" y="71188"/>
                </a:lnTo>
                <a:lnTo>
                  <a:pt x="1319997" y="76268"/>
                </a:lnTo>
                <a:lnTo>
                  <a:pt x="1357937" y="82453"/>
                </a:lnTo>
                <a:lnTo>
                  <a:pt x="1405280" y="85814"/>
                </a:lnTo>
                <a:lnTo>
                  <a:pt x="1441884" y="91984"/>
                </a:lnTo>
                <a:lnTo>
                  <a:pt x="1481188" y="94282"/>
                </a:lnTo>
                <a:lnTo>
                  <a:pt x="1514371" y="94820"/>
                </a:lnTo>
                <a:lnTo>
                  <a:pt x="1550285" y="97881"/>
                </a:lnTo>
                <a:lnTo>
                  <a:pt x="1594916" y="102732"/>
                </a:lnTo>
                <a:lnTo>
                  <a:pt x="1639072" y="109428"/>
                </a:lnTo>
                <a:lnTo>
                  <a:pt x="1679897" y="113338"/>
                </a:lnTo>
                <a:lnTo>
                  <a:pt x="1710462" y="114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36">
            <a:extLst>
              <a:ext uri="{FF2B5EF4-FFF2-40B4-BE49-F238E27FC236}">
                <a16:creationId xmlns:a16="http://schemas.microsoft.com/office/drawing/2014/main" id="{08D972D5-23AC-F0E5-1B75-2FC325B7450C}"/>
              </a:ext>
            </a:extLst>
          </p:cNvPr>
          <p:cNvGrpSpPr/>
          <p:nvPr/>
        </p:nvGrpSpPr>
        <p:grpSpPr>
          <a:xfrm>
            <a:off x="6972300" y="1086257"/>
            <a:ext cx="1676360" cy="1152119"/>
            <a:chOff x="6972300" y="1086257"/>
            <a:chExt cx="1676360" cy="1152119"/>
          </a:xfrm>
        </p:grpSpPr>
        <p:sp>
          <p:nvSpPr>
            <p:cNvPr id="5" name="SMARTInkShape-550">
              <a:extLst>
                <a:ext uri="{FF2B5EF4-FFF2-40B4-BE49-F238E27FC236}">
                  <a16:creationId xmlns:a16="http://schemas.microsoft.com/office/drawing/2014/main" id="{547D46D9-64C2-5478-A194-F57747FED21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924800" y="142875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47532" y="19391"/>
                  </a:lnTo>
                  <a:lnTo>
                    <a:pt x="60284" y="139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51">
              <a:extLst>
                <a:ext uri="{FF2B5EF4-FFF2-40B4-BE49-F238E27FC236}">
                  <a16:creationId xmlns:a16="http://schemas.microsoft.com/office/drawing/2014/main" id="{642C153F-8BC7-653E-DFFA-7492579F053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86700" y="1462584"/>
              <a:ext cx="80330" cy="175717"/>
            </a:xfrm>
            <a:custGeom>
              <a:avLst/>
              <a:gdLst/>
              <a:ahLst/>
              <a:cxnLst/>
              <a:rect l="0" t="0" r="0" b="0"/>
              <a:pathLst>
                <a:path w="80330" h="175717">
                  <a:moveTo>
                    <a:pt x="19050" y="32841"/>
                  </a:moveTo>
                  <a:lnTo>
                    <a:pt x="19050" y="32841"/>
                  </a:lnTo>
                  <a:lnTo>
                    <a:pt x="40508" y="19584"/>
                  </a:lnTo>
                  <a:lnTo>
                    <a:pt x="50573" y="10451"/>
                  </a:lnTo>
                  <a:lnTo>
                    <a:pt x="54227" y="4192"/>
                  </a:lnTo>
                  <a:lnTo>
                    <a:pt x="55201" y="1042"/>
                  </a:lnTo>
                  <a:lnTo>
                    <a:pt x="54793" y="0"/>
                  </a:lnTo>
                  <a:lnTo>
                    <a:pt x="53461" y="364"/>
                  </a:lnTo>
                  <a:lnTo>
                    <a:pt x="10778" y="36059"/>
                  </a:lnTo>
                  <a:lnTo>
                    <a:pt x="7186" y="40278"/>
                  </a:lnTo>
                  <a:lnTo>
                    <a:pt x="3194" y="50610"/>
                  </a:lnTo>
                  <a:lnTo>
                    <a:pt x="280" y="68668"/>
                  </a:lnTo>
                  <a:lnTo>
                    <a:pt x="10196" y="75324"/>
                  </a:lnTo>
                  <a:lnTo>
                    <a:pt x="49967" y="87769"/>
                  </a:lnTo>
                  <a:lnTo>
                    <a:pt x="69322" y="102817"/>
                  </a:lnTo>
                  <a:lnTo>
                    <a:pt x="79218" y="117309"/>
                  </a:lnTo>
                  <a:lnTo>
                    <a:pt x="80329" y="121962"/>
                  </a:lnTo>
                  <a:lnTo>
                    <a:pt x="80011" y="126121"/>
                  </a:lnTo>
                  <a:lnTo>
                    <a:pt x="71896" y="145458"/>
                  </a:lnTo>
                  <a:lnTo>
                    <a:pt x="63351" y="154507"/>
                  </a:lnTo>
                  <a:lnTo>
                    <a:pt x="40618" y="168939"/>
                  </a:lnTo>
                  <a:lnTo>
                    <a:pt x="22030" y="173708"/>
                  </a:lnTo>
                  <a:lnTo>
                    <a:pt x="0" y="175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52">
              <a:extLst>
                <a:ext uri="{FF2B5EF4-FFF2-40B4-BE49-F238E27FC236}">
                  <a16:creationId xmlns:a16="http://schemas.microsoft.com/office/drawing/2014/main" id="{9CD4FD9F-4C9B-EC50-4D36-66E0AD3DEC9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705865" y="1448241"/>
              <a:ext cx="85312" cy="180535"/>
            </a:xfrm>
            <a:custGeom>
              <a:avLst/>
              <a:gdLst/>
              <a:ahLst/>
              <a:cxnLst/>
              <a:rect l="0" t="0" r="0" b="0"/>
              <a:pathLst>
                <a:path w="85312" h="180535">
                  <a:moveTo>
                    <a:pt x="76060" y="85284"/>
                  </a:moveTo>
                  <a:lnTo>
                    <a:pt x="76060" y="85284"/>
                  </a:lnTo>
                  <a:lnTo>
                    <a:pt x="76060" y="38728"/>
                  </a:lnTo>
                  <a:lnTo>
                    <a:pt x="76060" y="24682"/>
                  </a:lnTo>
                  <a:lnTo>
                    <a:pt x="73238" y="18486"/>
                  </a:lnTo>
                  <a:lnTo>
                    <a:pt x="71004" y="15352"/>
                  </a:lnTo>
                  <a:lnTo>
                    <a:pt x="65699" y="11870"/>
                  </a:lnTo>
                  <a:lnTo>
                    <a:pt x="59814" y="9264"/>
                  </a:lnTo>
                  <a:lnTo>
                    <a:pt x="50550" y="2905"/>
                  </a:lnTo>
                  <a:lnTo>
                    <a:pt x="41102" y="550"/>
                  </a:lnTo>
                  <a:lnTo>
                    <a:pt x="34770" y="0"/>
                  </a:lnTo>
                  <a:lnTo>
                    <a:pt x="20199" y="4746"/>
                  </a:lnTo>
                  <a:lnTo>
                    <a:pt x="16595" y="8309"/>
                  </a:lnTo>
                  <a:lnTo>
                    <a:pt x="1465" y="43639"/>
                  </a:lnTo>
                  <a:lnTo>
                    <a:pt x="0" y="68331"/>
                  </a:lnTo>
                  <a:lnTo>
                    <a:pt x="2744" y="75280"/>
                  </a:lnTo>
                  <a:lnTo>
                    <a:pt x="4958" y="78615"/>
                  </a:lnTo>
                  <a:lnTo>
                    <a:pt x="8551" y="80838"/>
                  </a:lnTo>
                  <a:lnTo>
                    <a:pt x="18187" y="83308"/>
                  </a:lnTo>
                  <a:lnTo>
                    <a:pt x="22661" y="82908"/>
                  </a:lnTo>
                  <a:lnTo>
                    <a:pt x="45849" y="71853"/>
                  </a:lnTo>
                  <a:lnTo>
                    <a:pt x="49569" y="67863"/>
                  </a:lnTo>
                  <a:lnTo>
                    <a:pt x="65020" y="40616"/>
                  </a:lnTo>
                  <a:lnTo>
                    <a:pt x="84659" y="19591"/>
                  </a:lnTo>
                  <a:lnTo>
                    <a:pt x="84967" y="20322"/>
                  </a:lnTo>
                  <a:lnTo>
                    <a:pt x="85311" y="23956"/>
                  </a:lnTo>
                  <a:lnTo>
                    <a:pt x="75188" y="61490"/>
                  </a:lnTo>
                  <a:lnTo>
                    <a:pt x="63187" y="103397"/>
                  </a:lnTo>
                  <a:lnTo>
                    <a:pt x="57172" y="147736"/>
                  </a:lnTo>
                  <a:lnTo>
                    <a:pt x="47485" y="180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53">
              <a:extLst>
                <a:ext uri="{FF2B5EF4-FFF2-40B4-BE49-F238E27FC236}">
                  <a16:creationId xmlns:a16="http://schemas.microsoft.com/office/drawing/2014/main" id="{AE8500A1-1E9D-542D-271A-C1B28BC9729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667625" y="1628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54">
              <a:extLst>
                <a:ext uri="{FF2B5EF4-FFF2-40B4-BE49-F238E27FC236}">
                  <a16:creationId xmlns:a16="http://schemas.microsoft.com/office/drawing/2014/main" id="{64D36433-8018-43AE-BF56-4C61CF7CE55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516554" y="1497305"/>
              <a:ext cx="69163" cy="153252"/>
            </a:xfrm>
            <a:custGeom>
              <a:avLst/>
              <a:gdLst/>
              <a:ahLst/>
              <a:cxnLst/>
              <a:rect l="0" t="0" r="0" b="0"/>
              <a:pathLst>
                <a:path w="69163" h="153252">
                  <a:moveTo>
                    <a:pt x="55821" y="55270"/>
                  </a:moveTo>
                  <a:lnTo>
                    <a:pt x="55821" y="55270"/>
                  </a:lnTo>
                  <a:lnTo>
                    <a:pt x="55821" y="10810"/>
                  </a:lnTo>
                  <a:lnTo>
                    <a:pt x="55821" y="4466"/>
                  </a:lnTo>
                  <a:lnTo>
                    <a:pt x="54763" y="2350"/>
                  </a:lnTo>
                  <a:lnTo>
                    <a:pt x="52999" y="940"/>
                  </a:lnTo>
                  <a:lnTo>
                    <a:pt x="50765" y="0"/>
                  </a:lnTo>
                  <a:lnTo>
                    <a:pt x="48216" y="432"/>
                  </a:lnTo>
                  <a:lnTo>
                    <a:pt x="42564" y="3734"/>
                  </a:lnTo>
                  <a:lnTo>
                    <a:pt x="15821" y="28760"/>
                  </a:lnTo>
                  <a:lnTo>
                    <a:pt x="5399" y="49179"/>
                  </a:lnTo>
                  <a:lnTo>
                    <a:pt x="0" y="96557"/>
                  </a:lnTo>
                  <a:lnTo>
                    <a:pt x="123" y="122301"/>
                  </a:lnTo>
                  <a:lnTo>
                    <a:pt x="3902" y="136567"/>
                  </a:lnTo>
                  <a:lnTo>
                    <a:pt x="11932" y="147141"/>
                  </a:lnTo>
                  <a:lnTo>
                    <a:pt x="17037" y="151442"/>
                  </a:lnTo>
                  <a:lnTo>
                    <a:pt x="22557" y="153251"/>
                  </a:lnTo>
                  <a:lnTo>
                    <a:pt x="34334" y="152440"/>
                  </a:lnTo>
                  <a:lnTo>
                    <a:pt x="43802" y="148551"/>
                  </a:lnTo>
                  <a:lnTo>
                    <a:pt x="47808" y="146032"/>
                  </a:lnTo>
                  <a:lnTo>
                    <a:pt x="55082" y="134767"/>
                  </a:lnTo>
                  <a:lnTo>
                    <a:pt x="68374" y="96608"/>
                  </a:lnTo>
                  <a:lnTo>
                    <a:pt x="69162" y="78581"/>
                  </a:lnTo>
                  <a:lnTo>
                    <a:pt x="62859" y="36594"/>
                  </a:lnTo>
                  <a:lnTo>
                    <a:pt x="60513" y="30119"/>
                  </a:lnTo>
                  <a:lnTo>
                    <a:pt x="56831" y="25803"/>
                  </a:lnTo>
                  <a:lnTo>
                    <a:pt x="36771" y="17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55">
              <a:extLst>
                <a:ext uri="{FF2B5EF4-FFF2-40B4-BE49-F238E27FC236}">
                  <a16:creationId xmlns:a16="http://schemas.microsoft.com/office/drawing/2014/main" id="{C11D7773-3348-C7A7-6DE3-293417088D1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534275" y="2009926"/>
              <a:ext cx="117926" cy="179614"/>
            </a:xfrm>
            <a:custGeom>
              <a:avLst/>
              <a:gdLst/>
              <a:ahLst/>
              <a:cxnLst/>
              <a:rect l="0" t="0" r="0" b="0"/>
              <a:pathLst>
                <a:path w="117926" h="179614">
                  <a:moveTo>
                    <a:pt x="95250" y="18899"/>
                  </a:moveTo>
                  <a:lnTo>
                    <a:pt x="95250" y="18899"/>
                  </a:lnTo>
                  <a:lnTo>
                    <a:pt x="95250" y="13843"/>
                  </a:lnTo>
                  <a:lnTo>
                    <a:pt x="98072" y="8538"/>
                  </a:lnTo>
                  <a:lnTo>
                    <a:pt x="104660" y="0"/>
                  </a:lnTo>
                  <a:lnTo>
                    <a:pt x="94628" y="4950"/>
                  </a:lnTo>
                  <a:lnTo>
                    <a:pt x="59992" y="48758"/>
                  </a:lnTo>
                  <a:lnTo>
                    <a:pt x="38893" y="95268"/>
                  </a:lnTo>
                  <a:lnTo>
                    <a:pt x="30613" y="123119"/>
                  </a:lnTo>
                  <a:lnTo>
                    <a:pt x="30036" y="152963"/>
                  </a:lnTo>
                  <a:lnTo>
                    <a:pt x="33810" y="167030"/>
                  </a:lnTo>
                  <a:lnTo>
                    <a:pt x="38415" y="171628"/>
                  </a:lnTo>
                  <a:lnTo>
                    <a:pt x="51998" y="176737"/>
                  </a:lnTo>
                  <a:lnTo>
                    <a:pt x="72439" y="179613"/>
                  </a:lnTo>
                  <a:lnTo>
                    <a:pt x="85465" y="174641"/>
                  </a:lnTo>
                  <a:lnTo>
                    <a:pt x="97251" y="165376"/>
                  </a:lnTo>
                  <a:lnTo>
                    <a:pt x="106018" y="154203"/>
                  </a:lnTo>
                  <a:lnTo>
                    <a:pt x="116902" y="125899"/>
                  </a:lnTo>
                  <a:lnTo>
                    <a:pt x="117925" y="111258"/>
                  </a:lnTo>
                  <a:lnTo>
                    <a:pt x="116718" y="105871"/>
                  </a:lnTo>
                  <a:lnTo>
                    <a:pt x="112737" y="101222"/>
                  </a:lnTo>
                  <a:lnTo>
                    <a:pt x="99846" y="93234"/>
                  </a:lnTo>
                  <a:lnTo>
                    <a:pt x="93023" y="91739"/>
                  </a:lnTo>
                  <a:lnTo>
                    <a:pt x="79797" y="92900"/>
                  </a:lnTo>
                  <a:lnTo>
                    <a:pt x="60450" y="99504"/>
                  </a:lnTo>
                  <a:lnTo>
                    <a:pt x="0" y="142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56">
              <a:extLst>
                <a:ext uri="{FF2B5EF4-FFF2-40B4-BE49-F238E27FC236}">
                  <a16:creationId xmlns:a16="http://schemas.microsoft.com/office/drawing/2014/main" id="{41B11CB9-A093-ABC8-964A-A05F34480DC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367870" y="2038781"/>
              <a:ext cx="80677" cy="192986"/>
            </a:xfrm>
            <a:custGeom>
              <a:avLst/>
              <a:gdLst/>
              <a:ahLst/>
              <a:cxnLst/>
              <a:rect l="0" t="0" r="0" b="0"/>
              <a:pathLst>
                <a:path w="80677" h="192986">
                  <a:moveTo>
                    <a:pt x="61630" y="75769"/>
                  </a:moveTo>
                  <a:lnTo>
                    <a:pt x="61630" y="75769"/>
                  </a:lnTo>
                  <a:lnTo>
                    <a:pt x="61630" y="70713"/>
                  </a:lnTo>
                  <a:lnTo>
                    <a:pt x="64452" y="65408"/>
                  </a:lnTo>
                  <a:lnTo>
                    <a:pt x="68177" y="59522"/>
                  </a:lnTo>
                  <a:lnTo>
                    <a:pt x="70764" y="49026"/>
                  </a:lnTo>
                  <a:lnTo>
                    <a:pt x="71121" y="34097"/>
                  </a:lnTo>
                  <a:lnTo>
                    <a:pt x="68318" y="27968"/>
                  </a:lnTo>
                  <a:lnTo>
                    <a:pt x="62952" y="20466"/>
                  </a:lnTo>
                  <a:lnTo>
                    <a:pt x="62021" y="14110"/>
                  </a:lnTo>
                  <a:lnTo>
                    <a:pt x="60832" y="12438"/>
                  </a:lnTo>
                  <a:lnTo>
                    <a:pt x="58982" y="11323"/>
                  </a:lnTo>
                  <a:lnTo>
                    <a:pt x="56690" y="10580"/>
                  </a:lnTo>
                  <a:lnTo>
                    <a:pt x="44306" y="1024"/>
                  </a:lnTo>
                  <a:lnTo>
                    <a:pt x="32978" y="0"/>
                  </a:lnTo>
                  <a:lnTo>
                    <a:pt x="24907" y="2583"/>
                  </a:lnTo>
                  <a:lnTo>
                    <a:pt x="21273" y="4753"/>
                  </a:lnTo>
                  <a:lnTo>
                    <a:pt x="18850" y="7258"/>
                  </a:lnTo>
                  <a:lnTo>
                    <a:pt x="937" y="36428"/>
                  </a:lnTo>
                  <a:lnTo>
                    <a:pt x="0" y="42133"/>
                  </a:lnTo>
                  <a:lnTo>
                    <a:pt x="1783" y="54117"/>
                  </a:lnTo>
                  <a:lnTo>
                    <a:pt x="12445" y="73381"/>
                  </a:lnTo>
                  <a:lnTo>
                    <a:pt x="16134" y="74707"/>
                  </a:lnTo>
                  <a:lnTo>
                    <a:pt x="18599" y="75061"/>
                  </a:lnTo>
                  <a:lnTo>
                    <a:pt x="43603" y="65315"/>
                  </a:lnTo>
                  <a:lnTo>
                    <a:pt x="53618" y="59481"/>
                  </a:lnTo>
                  <a:lnTo>
                    <a:pt x="67472" y="40808"/>
                  </a:lnTo>
                  <a:lnTo>
                    <a:pt x="69519" y="34478"/>
                  </a:lnTo>
                  <a:lnTo>
                    <a:pt x="71122" y="32367"/>
                  </a:lnTo>
                  <a:lnTo>
                    <a:pt x="77379" y="28337"/>
                  </a:lnTo>
                  <a:lnTo>
                    <a:pt x="80245" y="20108"/>
                  </a:lnTo>
                  <a:lnTo>
                    <a:pt x="80551" y="24117"/>
                  </a:lnTo>
                  <a:lnTo>
                    <a:pt x="80676" y="68743"/>
                  </a:lnTo>
                  <a:lnTo>
                    <a:pt x="72479" y="113500"/>
                  </a:lnTo>
                  <a:lnTo>
                    <a:pt x="63070" y="157241"/>
                  </a:lnTo>
                  <a:lnTo>
                    <a:pt x="61756" y="191268"/>
                  </a:lnTo>
                  <a:lnTo>
                    <a:pt x="62773" y="192985"/>
                  </a:lnTo>
                  <a:lnTo>
                    <a:pt x="71155" y="190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57">
              <a:extLst>
                <a:ext uri="{FF2B5EF4-FFF2-40B4-BE49-F238E27FC236}">
                  <a16:creationId xmlns:a16="http://schemas.microsoft.com/office/drawing/2014/main" id="{6F838AE0-FE7B-6A0A-05D7-31EF2E2E646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286625" y="21907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58">
              <a:extLst>
                <a:ext uri="{FF2B5EF4-FFF2-40B4-BE49-F238E27FC236}">
                  <a16:creationId xmlns:a16="http://schemas.microsoft.com/office/drawing/2014/main" id="{4F9072BE-F4C3-FC46-1FC4-D7125525DAC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200900" y="2048267"/>
              <a:ext cx="28576" cy="171059"/>
            </a:xfrm>
            <a:custGeom>
              <a:avLst/>
              <a:gdLst/>
              <a:ahLst/>
              <a:cxnLst/>
              <a:rect l="0" t="0" r="0" b="0"/>
              <a:pathLst>
                <a:path w="28576" h="17105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8575" y="4781"/>
                  </a:lnTo>
                  <a:lnTo>
                    <a:pt x="18214" y="45288"/>
                  </a:lnTo>
                  <a:lnTo>
                    <a:pt x="11241" y="92592"/>
                  </a:lnTo>
                  <a:lnTo>
                    <a:pt x="8806" y="132511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59">
              <a:extLst>
                <a:ext uri="{FF2B5EF4-FFF2-40B4-BE49-F238E27FC236}">
                  <a16:creationId xmlns:a16="http://schemas.microsoft.com/office/drawing/2014/main" id="{57BD8184-2B17-B10F-31C3-2C7BF6984C7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981825" y="2133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81766" y="2822"/>
                  </a:lnTo>
                  <a:lnTo>
                    <a:pt x="125224" y="15188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60">
              <a:extLst>
                <a:ext uri="{FF2B5EF4-FFF2-40B4-BE49-F238E27FC236}">
                  <a16:creationId xmlns:a16="http://schemas.microsoft.com/office/drawing/2014/main" id="{9F2BD617-12C9-4F5B-8986-6FCABD6C49F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534400" y="2052004"/>
              <a:ext cx="114260" cy="185393"/>
            </a:xfrm>
            <a:custGeom>
              <a:avLst/>
              <a:gdLst/>
              <a:ahLst/>
              <a:cxnLst/>
              <a:rect l="0" t="0" r="0" b="0"/>
              <a:pathLst>
                <a:path w="114260" h="185393">
                  <a:moveTo>
                    <a:pt x="85725" y="33971"/>
                  </a:moveTo>
                  <a:lnTo>
                    <a:pt x="85725" y="33971"/>
                  </a:lnTo>
                  <a:lnTo>
                    <a:pt x="113839" y="5857"/>
                  </a:lnTo>
                  <a:lnTo>
                    <a:pt x="114208" y="0"/>
                  </a:lnTo>
                  <a:lnTo>
                    <a:pt x="114259" y="2292"/>
                  </a:lnTo>
                  <a:lnTo>
                    <a:pt x="111459" y="6839"/>
                  </a:lnTo>
                  <a:lnTo>
                    <a:pt x="69020" y="52776"/>
                  </a:lnTo>
                  <a:lnTo>
                    <a:pt x="46834" y="90759"/>
                  </a:lnTo>
                  <a:lnTo>
                    <a:pt x="24433" y="136582"/>
                  </a:lnTo>
                  <a:lnTo>
                    <a:pt x="19759" y="159850"/>
                  </a:lnTo>
                  <a:lnTo>
                    <a:pt x="24316" y="175220"/>
                  </a:lnTo>
                  <a:lnTo>
                    <a:pt x="26794" y="178937"/>
                  </a:lnTo>
                  <a:lnTo>
                    <a:pt x="36402" y="185392"/>
                  </a:lnTo>
                  <a:lnTo>
                    <a:pt x="52767" y="175968"/>
                  </a:lnTo>
                  <a:lnTo>
                    <a:pt x="67611" y="159770"/>
                  </a:lnTo>
                  <a:lnTo>
                    <a:pt x="78711" y="141565"/>
                  </a:lnTo>
                  <a:lnTo>
                    <a:pt x="79990" y="135334"/>
                  </a:lnTo>
                  <a:lnTo>
                    <a:pt x="78591" y="122766"/>
                  </a:lnTo>
                  <a:lnTo>
                    <a:pt x="75677" y="118567"/>
                  </a:lnTo>
                  <a:lnTo>
                    <a:pt x="71618" y="115769"/>
                  </a:lnTo>
                  <a:lnTo>
                    <a:pt x="66795" y="113903"/>
                  </a:lnTo>
                  <a:lnTo>
                    <a:pt x="55792" y="114652"/>
                  </a:lnTo>
                  <a:lnTo>
                    <a:pt x="44904" y="118513"/>
                  </a:lnTo>
                  <a:lnTo>
                    <a:pt x="0" y="148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61">
              <a:extLst>
                <a:ext uri="{FF2B5EF4-FFF2-40B4-BE49-F238E27FC236}">
                  <a16:creationId xmlns:a16="http://schemas.microsoft.com/office/drawing/2014/main" id="{065497FB-3E9A-256D-18EB-CF25026259B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382567" y="2028953"/>
              <a:ext cx="85158" cy="209423"/>
            </a:xfrm>
            <a:custGeom>
              <a:avLst/>
              <a:gdLst/>
              <a:ahLst/>
              <a:cxnLst/>
              <a:rect l="0" t="0" r="0" b="0"/>
              <a:pathLst>
                <a:path w="85158" h="209423">
                  <a:moveTo>
                    <a:pt x="75633" y="76072"/>
                  </a:moveTo>
                  <a:lnTo>
                    <a:pt x="75633" y="76072"/>
                  </a:lnTo>
                  <a:lnTo>
                    <a:pt x="75633" y="62814"/>
                  </a:lnTo>
                  <a:lnTo>
                    <a:pt x="76691" y="60884"/>
                  </a:lnTo>
                  <a:lnTo>
                    <a:pt x="78456" y="59596"/>
                  </a:lnTo>
                  <a:lnTo>
                    <a:pt x="80689" y="58738"/>
                  </a:lnTo>
                  <a:lnTo>
                    <a:pt x="82179" y="57108"/>
                  </a:lnTo>
                  <a:lnTo>
                    <a:pt x="84767" y="48972"/>
                  </a:lnTo>
                  <a:lnTo>
                    <a:pt x="85157" y="23821"/>
                  </a:lnTo>
                  <a:lnTo>
                    <a:pt x="84100" y="22188"/>
                  </a:lnTo>
                  <a:lnTo>
                    <a:pt x="82335" y="21099"/>
                  </a:lnTo>
                  <a:lnTo>
                    <a:pt x="80102" y="20373"/>
                  </a:lnTo>
                  <a:lnTo>
                    <a:pt x="78612" y="18831"/>
                  </a:lnTo>
                  <a:lnTo>
                    <a:pt x="76956" y="14296"/>
                  </a:lnTo>
                  <a:lnTo>
                    <a:pt x="75456" y="12663"/>
                  </a:lnTo>
                  <a:lnTo>
                    <a:pt x="70968" y="10848"/>
                  </a:lnTo>
                  <a:lnTo>
                    <a:pt x="69349" y="9306"/>
                  </a:lnTo>
                  <a:lnTo>
                    <a:pt x="67549" y="4771"/>
                  </a:lnTo>
                  <a:lnTo>
                    <a:pt x="66010" y="3138"/>
                  </a:lnTo>
                  <a:lnTo>
                    <a:pt x="61478" y="1323"/>
                  </a:lnTo>
                  <a:lnTo>
                    <a:pt x="38700" y="0"/>
                  </a:lnTo>
                  <a:lnTo>
                    <a:pt x="29938" y="2751"/>
                  </a:lnTo>
                  <a:lnTo>
                    <a:pt x="15689" y="13141"/>
                  </a:lnTo>
                  <a:lnTo>
                    <a:pt x="5897" y="27322"/>
                  </a:lnTo>
                  <a:lnTo>
                    <a:pt x="1348" y="44930"/>
                  </a:lnTo>
                  <a:lnTo>
                    <a:pt x="0" y="58495"/>
                  </a:lnTo>
                  <a:lnTo>
                    <a:pt x="2507" y="65791"/>
                  </a:lnTo>
                  <a:lnTo>
                    <a:pt x="4658" y="69218"/>
                  </a:lnTo>
                  <a:lnTo>
                    <a:pt x="7150" y="71502"/>
                  </a:lnTo>
                  <a:lnTo>
                    <a:pt x="12740" y="74041"/>
                  </a:lnTo>
                  <a:lnTo>
                    <a:pt x="26894" y="75470"/>
                  </a:lnTo>
                  <a:lnTo>
                    <a:pt x="35627" y="72982"/>
                  </a:lnTo>
                  <a:lnTo>
                    <a:pt x="39438" y="70837"/>
                  </a:lnTo>
                  <a:lnTo>
                    <a:pt x="41978" y="68349"/>
                  </a:lnTo>
                  <a:lnTo>
                    <a:pt x="63444" y="37948"/>
                  </a:lnTo>
                  <a:lnTo>
                    <a:pt x="65983" y="31612"/>
                  </a:lnTo>
                  <a:lnTo>
                    <a:pt x="75195" y="19479"/>
                  </a:lnTo>
                  <a:lnTo>
                    <a:pt x="75628" y="60760"/>
                  </a:lnTo>
                  <a:lnTo>
                    <a:pt x="72810" y="86705"/>
                  </a:lnTo>
                  <a:lnTo>
                    <a:pt x="65272" y="108856"/>
                  </a:lnTo>
                  <a:lnTo>
                    <a:pt x="62376" y="113803"/>
                  </a:lnTo>
                  <a:lnTo>
                    <a:pt x="54523" y="153478"/>
                  </a:lnTo>
                  <a:lnTo>
                    <a:pt x="51434" y="170800"/>
                  </a:lnTo>
                  <a:lnTo>
                    <a:pt x="53530" y="191393"/>
                  </a:lnTo>
                  <a:lnTo>
                    <a:pt x="47058" y="209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62">
              <a:extLst>
                <a:ext uri="{FF2B5EF4-FFF2-40B4-BE49-F238E27FC236}">
                  <a16:creationId xmlns:a16="http://schemas.microsoft.com/office/drawing/2014/main" id="{C6AFCD51-7503-0A32-FAAC-6AFAA5E85E5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86750" y="2162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63">
              <a:extLst>
                <a:ext uri="{FF2B5EF4-FFF2-40B4-BE49-F238E27FC236}">
                  <a16:creationId xmlns:a16="http://schemas.microsoft.com/office/drawing/2014/main" id="{22B13944-A36C-E7CA-BC4F-527D696B72C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179544" y="2000250"/>
              <a:ext cx="21482" cy="171451"/>
            </a:xfrm>
            <a:custGeom>
              <a:avLst/>
              <a:gdLst/>
              <a:ahLst/>
              <a:cxnLst/>
              <a:rect l="0" t="0" r="0" b="0"/>
              <a:pathLst>
                <a:path w="21482" h="171451">
                  <a:moveTo>
                    <a:pt x="21481" y="0"/>
                  </a:moveTo>
                  <a:lnTo>
                    <a:pt x="21481" y="0"/>
                  </a:lnTo>
                  <a:lnTo>
                    <a:pt x="21481" y="47265"/>
                  </a:lnTo>
                  <a:lnTo>
                    <a:pt x="18659" y="85654"/>
                  </a:lnTo>
                  <a:lnTo>
                    <a:pt x="12838" y="131224"/>
                  </a:lnTo>
                  <a:lnTo>
                    <a:pt x="12347" y="142283"/>
                  </a:lnTo>
                  <a:lnTo>
                    <a:pt x="6486" y="153548"/>
                  </a:lnTo>
                  <a:lnTo>
                    <a:pt x="0" y="163494"/>
                  </a:lnTo>
                  <a:lnTo>
                    <a:pt x="243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64">
              <a:extLst>
                <a:ext uri="{FF2B5EF4-FFF2-40B4-BE49-F238E27FC236}">
                  <a16:creationId xmlns:a16="http://schemas.microsoft.com/office/drawing/2014/main" id="{8B460B66-17D6-99B5-F59D-5140488DC01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305800" y="1600213"/>
              <a:ext cx="28576" cy="276213"/>
            </a:xfrm>
            <a:custGeom>
              <a:avLst/>
              <a:gdLst/>
              <a:ahLst/>
              <a:cxnLst/>
              <a:rect l="0" t="0" r="0" b="0"/>
              <a:pathLst>
                <a:path w="28576" h="276213">
                  <a:moveTo>
                    <a:pt x="19050" y="19037"/>
                  </a:moveTo>
                  <a:lnTo>
                    <a:pt x="19050" y="19037"/>
                  </a:lnTo>
                  <a:lnTo>
                    <a:pt x="27252" y="19037"/>
                  </a:lnTo>
                  <a:lnTo>
                    <a:pt x="27692" y="17979"/>
                  </a:lnTo>
                  <a:lnTo>
                    <a:pt x="28575" y="0"/>
                  </a:lnTo>
                  <a:lnTo>
                    <a:pt x="27517" y="16257"/>
                  </a:lnTo>
                  <a:lnTo>
                    <a:pt x="21036" y="54589"/>
                  </a:lnTo>
                  <a:lnTo>
                    <a:pt x="19638" y="94482"/>
                  </a:lnTo>
                  <a:lnTo>
                    <a:pt x="19166" y="140832"/>
                  </a:lnTo>
                  <a:lnTo>
                    <a:pt x="18015" y="180561"/>
                  </a:lnTo>
                  <a:lnTo>
                    <a:pt x="11516" y="218983"/>
                  </a:lnTo>
                  <a:lnTo>
                    <a:pt x="9352" y="235960"/>
                  </a:lnTo>
                  <a:lnTo>
                    <a:pt x="960" y="262766"/>
                  </a:lnTo>
                  <a:lnTo>
                    <a:pt x="0" y="276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65">
              <a:extLst>
                <a:ext uri="{FF2B5EF4-FFF2-40B4-BE49-F238E27FC236}">
                  <a16:creationId xmlns:a16="http://schemas.microsoft.com/office/drawing/2014/main" id="{3985D7EE-740B-1911-9E35-C00960A11E2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70085" y="1524010"/>
              <a:ext cx="26066" cy="314316"/>
            </a:xfrm>
            <a:custGeom>
              <a:avLst/>
              <a:gdLst/>
              <a:ahLst/>
              <a:cxnLst/>
              <a:rect l="0" t="0" r="0" b="0"/>
              <a:pathLst>
                <a:path w="26066" h="314316">
                  <a:moveTo>
                    <a:pt x="26065" y="9515"/>
                  </a:moveTo>
                  <a:lnTo>
                    <a:pt x="26065" y="9515"/>
                  </a:lnTo>
                  <a:lnTo>
                    <a:pt x="26065" y="106"/>
                  </a:lnTo>
                  <a:lnTo>
                    <a:pt x="17864" y="0"/>
                  </a:lnTo>
                  <a:lnTo>
                    <a:pt x="21989" y="5049"/>
                  </a:lnTo>
                  <a:lnTo>
                    <a:pt x="19800" y="28418"/>
                  </a:lnTo>
                  <a:lnTo>
                    <a:pt x="10638" y="75299"/>
                  </a:lnTo>
                  <a:lnTo>
                    <a:pt x="7030" y="118024"/>
                  </a:lnTo>
                  <a:lnTo>
                    <a:pt x="1844" y="155848"/>
                  </a:lnTo>
                  <a:lnTo>
                    <a:pt x="8503" y="194309"/>
                  </a:lnTo>
                  <a:lnTo>
                    <a:pt x="11181" y="205736"/>
                  </a:lnTo>
                  <a:lnTo>
                    <a:pt x="8515" y="226899"/>
                  </a:lnTo>
                  <a:lnTo>
                    <a:pt x="757" y="256664"/>
                  </a:lnTo>
                  <a:lnTo>
                    <a:pt x="0" y="273876"/>
                  </a:lnTo>
                  <a:lnTo>
                    <a:pt x="3191" y="285053"/>
                  </a:lnTo>
                  <a:lnTo>
                    <a:pt x="15434" y="304368"/>
                  </a:lnTo>
                  <a:lnTo>
                    <a:pt x="16049" y="309189"/>
                  </a:lnTo>
                  <a:lnTo>
                    <a:pt x="15155" y="310897"/>
                  </a:lnTo>
                  <a:lnTo>
                    <a:pt x="13499" y="312037"/>
                  </a:lnTo>
                  <a:lnTo>
                    <a:pt x="11338" y="312796"/>
                  </a:lnTo>
                  <a:lnTo>
                    <a:pt x="10955" y="313302"/>
                  </a:lnTo>
                  <a:lnTo>
                    <a:pt x="11759" y="313640"/>
                  </a:lnTo>
                  <a:lnTo>
                    <a:pt x="13353" y="313865"/>
                  </a:lnTo>
                  <a:lnTo>
                    <a:pt x="13356" y="314015"/>
                  </a:lnTo>
                  <a:lnTo>
                    <a:pt x="16540" y="314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66">
              <a:extLst>
                <a:ext uri="{FF2B5EF4-FFF2-40B4-BE49-F238E27FC236}">
                  <a16:creationId xmlns:a16="http://schemas.microsoft.com/office/drawing/2014/main" id="{8B819258-77A3-6915-5DBE-96A58DEA503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972300" y="1086257"/>
              <a:ext cx="1642803" cy="685394"/>
            </a:xfrm>
            <a:custGeom>
              <a:avLst/>
              <a:gdLst/>
              <a:ahLst/>
              <a:cxnLst/>
              <a:rect l="0" t="0" r="0" b="0"/>
              <a:pathLst>
                <a:path w="1642803" h="685394">
                  <a:moveTo>
                    <a:pt x="0" y="609193"/>
                  </a:moveTo>
                  <a:lnTo>
                    <a:pt x="0" y="609193"/>
                  </a:lnTo>
                  <a:lnTo>
                    <a:pt x="0" y="623658"/>
                  </a:lnTo>
                  <a:lnTo>
                    <a:pt x="1058" y="625186"/>
                  </a:lnTo>
                  <a:lnTo>
                    <a:pt x="2822" y="626205"/>
                  </a:lnTo>
                  <a:lnTo>
                    <a:pt x="8662" y="627337"/>
                  </a:lnTo>
                  <a:lnTo>
                    <a:pt x="30591" y="628124"/>
                  </a:lnTo>
                  <a:lnTo>
                    <a:pt x="37585" y="625368"/>
                  </a:lnTo>
                  <a:lnTo>
                    <a:pt x="55755" y="614975"/>
                  </a:lnTo>
                  <a:lnTo>
                    <a:pt x="98530" y="600869"/>
                  </a:lnTo>
                  <a:lnTo>
                    <a:pt x="130188" y="578646"/>
                  </a:lnTo>
                  <a:lnTo>
                    <a:pt x="163219" y="566700"/>
                  </a:lnTo>
                  <a:lnTo>
                    <a:pt x="188267" y="547166"/>
                  </a:lnTo>
                  <a:lnTo>
                    <a:pt x="196916" y="542467"/>
                  </a:lnTo>
                  <a:lnTo>
                    <a:pt x="238315" y="511582"/>
                  </a:lnTo>
                  <a:lnTo>
                    <a:pt x="249851" y="502311"/>
                  </a:lnTo>
                  <a:lnTo>
                    <a:pt x="292495" y="476868"/>
                  </a:lnTo>
                  <a:lnTo>
                    <a:pt x="339648" y="431456"/>
                  </a:lnTo>
                  <a:lnTo>
                    <a:pt x="357898" y="412161"/>
                  </a:lnTo>
                  <a:lnTo>
                    <a:pt x="360149" y="405912"/>
                  </a:lnTo>
                  <a:lnTo>
                    <a:pt x="396434" y="375121"/>
                  </a:lnTo>
                  <a:lnTo>
                    <a:pt x="412502" y="363920"/>
                  </a:lnTo>
                  <a:lnTo>
                    <a:pt x="424435" y="349782"/>
                  </a:lnTo>
                  <a:lnTo>
                    <a:pt x="434675" y="342536"/>
                  </a:lnTo>
                  <a:lnTo>
                    <a:pt x="474437" y="296721"/>
                  </a:lnTo>
                  <a:lnTo>
                    <a:pt x="507600" y="266341"/>
                  </a:lnTo>
                  <a:lnTo>
                    <a:pt x="516641" y="259964"/>
                  </a:lnTo>
                  <a:lnTo>
                    <a:pt x="548272" y="221843"/>
                  </a:lnTo>
                  <a:lnTo>
                    <a:pt x="550594" y="215493"/>
                  </a:lnTo>
                  <a:lnTo>
                    <a:pt x="557269" y="209143"/>
                  </a:lnTo>
                  <a:lnTo>
                    <a:pt x="565176" y="202793"/>
                  </a:lnTo>
                  <a:lnTo>
                    <a:pt x="579998" y="176314"/>
                  </a:lnTo>
                  <a:lnTo>
                    <a:pt x="622195" y="139317"/>
                  </a:lnTo>
                  <a:lnTo>
                    <a:pt x="625781" y="132954"/>
                  </a:lnTo>
                  <a:lnTo>
                    <a:pt x="626738" y="129775"/>
                  </a:lnTo>
                  <a:lnTo>
                    <a:pt x="633444" y="123421"/>
                  </a:lnTo>
                  <a:lnTo>
                    <a:pt x="649941" y="110719"/>
                  </a:lnTo>
                  <a:lnTo>
                    <a:pt x="653988" y="104368"/>
                  </a:lnTo>
                  <a:lnTo>
                    <a:pt x="655067" y="101193"/>
                  </a:lnTo>
                  <a:lnTo>
                    <a:pt x="661910" y="94843"/>
                  </a:lnTo>
                  <a:lnTo>
                    <a:pt x="708049" y="56329"/>
                  </a:lnTo>
                  <a:lnTo>
                    <a:pt x="754717" y="31327"/>
                  </a:lnTo>
                  <a:lnTo>
                    <a:pt x="779215" y="15466"/>
                  </a:lnTo>
                  <a:lnTo>
                    <a:pt x="797322" y="10999"/>
                  </a:lnTo>
                  <a:lnTo>
                    <a:pt x="821346" y="8431"/>
                  </a:lnTo>
                  <a:lnTo>
                    <a:pt x="840202" y="1652"/>
                  </a:lnTo>
                  <a:lnTo>
                    <a:pt x="858939" y="0"/>
                  </a:lnTo>
                  <a:lnTo>
                    <a:pt x="866115" y="2596"/>
                  </a:lnTo>
                  <a:lnTo>
                    <a:pt x="869510" y="4770"/>
                  </a:lnTo>
                  <a:lnTo>
                    <a:pt x="905561" y="3829"/>
                  </a:lnTo>
                  <a:lnTo>
                    <a:pt x="911530" y="6767"/>
                  </a:lnTo>
                  <a:lnTo>
                    <a:pt x="920841" y="9480"/>
                  </a:lnTo>
                  <a:lnTo>
                    <a:pt x="964809" y="40909"/>
                  </a:lnTo>
                  <a:lnTo>
                    <a:pt x="1012291" y="69641"/>
                  </a:lnTo>
                  <a:lnTo>
                    <a:pt x="1031718" y="83378"/>
                  </a:lnTo>
                  <a:lnTo>
                    <a:pt x="1063604" y="114304"/>
                  </a:lnTo>
                  <a:lnTo>
                    <a:pt x="1082669" y="125774"/>
                  </a:lnTo>
                  <a:lnTo>
                    <a:pt x="1086905" y="130280"/>
                  </a:lnTo>
                  <a:lnTo>
                    <a:pt x="1108782" y="163958"/>
                  </a:lnTo>
                  <a:lnTo>
                    <a:pt x="1147366" y="207100"/>
                  </a:lnTo>
                  <a:lnTo>
                    <a:pt x="1187872" y="253548"/>
                  </a:lnTo>
                  <a:lnTo>
                    <a:pt x="1194693" y="261687"/>
                  </a:lnTo>
                  <a:lnTo>
                    <a:pt x="1209544" y="288917"/>
                  </a:lnTo>
                  <a:lnTo>
                    <a:pt x="1240545" y="323078"/>
                  </a:lnTo>
                  <a:lnTo>
                    <a:pt x="1245620" y="333864"/>
                  </a:lnTo>
                  <a:lnTo>
                    <a:pt x="1262682" y="349340"/>
                  </a:lnTo>
                  <a:lnTo>
                    <a:pt x="1268830" y="361641"/>
                  </a:lnTo>
                  <a:lnTo>
                    <a:pt x="1271336" y="364783"/>
                  </a:lnTo>
                  <a:lnTo>
                    <a:pt x="1274122" y="373919"/>
                  </a:lnTo>
                  <a:lnTo>
                    <a:pt x="1274864" y="379319"/>
                  </a:lnTo>
                  <a:lnTo>
                    <a:pt x="1277476" y="382919"/>
                  </a:lnTo>
                  <a:lnTo>
                    <a:pt x="1281335" y="385318"/>
                  </a:lnTo>
                  <a:lnTo>
                    <a:pt x="1291265" y="390101"/>
                  </a:lnTo>
                  <a:lnTo>
                    <a:pt x="1308757" y="405753"/>
                  </a:lnTo>
                  <a:lnTo>
                    <a:pt x="1337595" y="442121"/>
                  </a:lnTo>
                  <a:lnTo>
                    <a:pt x="1347367" y="459708"/>
                  </a:lnTo>
                  <a:lnTo>
                    <a:pt x="1383405" y="504656"/>
                  </a:lnTo>
                  <a:lnTo>
                    <a:pt x="1423373" y="552073"/>
                  </a:lnTo>
                  <a:lnTo>
                    <a:pt x="1469874" y="592291"/>
                  </a:lnTo>
                  <a:lnTo>
                    <a:pt x="1495230" y="606775"/>
                  </a:lnTo>
                  <a:lnTo>
                    <a:pt x="1513144" y="613772"/>
                  </a:lnTo>
                  <a:lnTo>
                    <a:pt x="1554800" y="642259"/>
                  </a:lnTo>
                  <a:lnTo>
                    <a:pt x="1570811" y="649121"/>
                  </a:lnTo>
                  <a:lnTo>
                    <a:pt x="1589220" y="660354"/>
                  </a:lnTo>
                  <a:lnTo>
                    <a:pt x="1607437" y="665817"/>
                  </a:lnTo>
                  <a:lnTo>
                    <a:pt x="1614104" y="666187"/>
                  </a:lnTo>
                  <a:lnTo>
                    <a:pt x="1619785" y="669096"/>
                  </a:lnTo>
                  <a:lnTo>
                    <a:pt x="1622782" y="671353"/>
                  </a:lnTo>
                  <a:lnTo>
                    <a:pt x="1626111" y="676684"/>
                  </a:lnTo>
                  <a:lnTo>
                    <a:pt x="1626999" y="679587"/>
                  </a:lnTo>
                  <a:lnTo>
                    <a:pt x="1628650" y="680464"/>
                  </a:lnTo>
                  <a:lnTo>
                    <a:pt x="1630807" y="679990"/>
                  </a:lnTo>
                  <a:lnTo>
                    <a:pt x="1633305" y="678616"/>
                  </a:lnTo>
                  <a:lnTo>
                    <a:pt x="1636030" y="678758"/>
                  </a:lnTo>
                  <a:lnTo>
                    <a:pt x="1641877" y="681739"/>
                  </a:lnTo>
                  <a:lnTo>
                    <a:pt x="1642802" y="682957"/>
                  </a:lnTo>
                  <a:lnTo>
                    <a:pt x="1642360" y="683769"/>
                  </a:lnTo>
                  <a:lnTo>
                    <a:pt x="1638300" y="685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37">
            <a:extLst>
              <a:ext uri="{FF2B5EF4-FFF2-40B4-BE49-F238E27FC236}">
                <a16:creationId xmlns:a16="http://schemas.microsoft.com/office/drawing/2014/main" id="{5E6344B6-6BE4-DBB1-F8E2-853388A7929D}"/>
              </a:ext>
            </a:extLst>
          </p:cNvPr>
          <p:cNvGrpSpPr/>
          <p:nvPr/>
        </p:nvGrpSpPr>
        <p:grpSpPr>
          <a:xfrm>
            <a:off x="552450" y="2238379"/>
            <a:ext cx="1361226" cy="619122"/>
            <a:chOff x="552450" y="2238379"/>
            <a:chExt cx="1361226" cy="619122"/>
          </a:xfrm>
        </p:grpSpPr>
        <p:sp>
          <p:nvSpPr>
            <p:cNvPr id="23" name="SMARTInkShape-567">
              <a:extLst>
                <a:ext uri="{FF2B5EF4-FFF2-40B4-BE49-F238E27FC236}">
                  <a16:creationId xmlns:a16="http://schemas.microsoft.com/office/drawing/2014/main" id="{1915066F-1C85-08D4-0452-58550E0082D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781175" y="2429267"/>
              <a:ext cx="132501" cy="261996"/>
            </a:xfrm>
            <a:custGeom>
              <a:avLst/>
              <a:gdLst/>
              <a:ahLst/>
              <a:cxnLst/>
              <a:rect l="0" t="0" r="0" b="0"/>
              <a:pathLst>
                <a:path w="132501" h="261996">
                  <a:moveTo>
                    <a:pt x="123825" y="9133"/>
                  </a:moveTo>
                  <a:lnTo>
                    <a:pt x="123825" y="9133"/>
                  </a:lnTo>
                  <a:lnTo>
                    <a:pt x="132026" y="932"/>
                  </a:lnTo>
                  <a:lnTo>
                    <a:pt x="131409" y="491"/>
                  </a:lnTo>
                  <a:lnTo>
                    <a:pt x="127901" y="0"/>
                  </a:lnTo>
                  <a:lnTo>
                    <a:pt x="126542" y="928"/>
                  </a:lnTo>
                  <a:lnTo>
                    <a:pt x="125637" y="2605"/>
                  </a:lnTo>
                  <a:lnTo>
                    <a:pt x="125033" y="4781"/>
                  </a:lnTo>
                  <a:lnTo>
                    <a:pt x="82526" y="50377"/>
                  </a:lnTo>
                  <a:lnTo>
                    <a:pt x="53802" y="84205"/>
                  </a:lnTo>
                  <a:lnTo>
                    <a:pt x="33597" y="128698"/>
                  </a:lnTo>
                  <a:lnTo>
                    <a:pt x="16118" y="171960"/>
                  </a:lnTo>
                  <a:lnTo>
                    <a:pt x="11478" y="199900"/>
                  </a:lnTo>
                  <a:lnTo>
                    <a:pt x="15161" y="228287"/>
                  </a:lnTo>
                  <a:lnTo>
                    <a:pt x="25788" y="244471"/>
                  </a:lnTo>
                  <a:lnTo>
                    <a:pt x="33067" y="251750"/>
                  </a:lnTo>
                  <a:lnTo>
                    <a:pt x="49621" y="259838"/>
                  </a:lnTo>
                  <a:lnTo>
                    <a:pt x="58481" y="261995"/>
                  </a:lnTo>
                  <a:lnTo>
                    <a:pt x="66504" y="261316"/>
                  </a:lnTo>
                  <a:lnTo>
                    <a:pt x="97411" y="245017"/>
                  </a:lnTo>
                  <a:lnTo>
                    <a:pt x="113144" y="233562"/>
                  </a:lnTo>
                  <a:lnTo>
                    <a:pt x="123664" y="221415"/>
                  </a:lnTo>
                  <a:lnTo>
                    <a:pt x="129045" y="208962"/>
                  </a:lnTo>
                  <a:lnTo>
                    <a:pt x="132500" y="188776"/>
                  </a:lnTo>
                  <a:lnTo>
                    <a:pt x="130150" y="181402"/>
                  </a:lnTo>
                  <a:lnTo>
                    <a:pt x="128042" y="177954"/>
                  </a:lnTo>
                  <a:lnTo>
                    <a:pt x="117232" y="174123"/>
                  </a:lnTo>
                  <a:lnTo>
                    <a:pt x="102903" y="173478"/>
                  </a:lnTo>
                  <a:lnTo>
                    <a:pt x="58127" y="187424"/>
                  </a:lnTo>
                  <a:lnTo>
                    <a:pt x="36725" y="202552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68">
              <a:extLst>
                <a:ext uri="{FF2B5EF4-FFF2-40B4-BE49-F238E27FC236}">
                  <a16:creationId xmlns:a16="http://schemas.microsoft.com/office/drawing/2014/main" id="{E21B0A57-1B74-F14C-643F-9B4EC5ADF3F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524592" y="2419363"/>
              <a:ext cx="123234" cy="247638"/>
            </a:xfrm>
            <a:custGeom>
              <a:avLst/>
              <a:gdLst/>
              <a:ahLst/>
              <a:cxnLst/>
              <a:rect l="0" t="0" r="0" b="0"/>
              <a:pathLst>
                <a:path w="123234" h="247638">
                  <a:moveTo>
                    <a:pt x="94658" y="85712"/>
                  </a:moveTo>
                  <a:lnTo>
                    <a:pt x="94658" y="85712"/>
                  </a:lnTo>
                  <a:lnTo>
                    <a:pt x="104359" y="67369"/>
                  </a:lnTo>
                  <a:lnTo>
                    <a:pt x="108847" y="62390"/>
                  </a:lnTo>
                  <a:lnTo>
                    <a:pt x="109409" y="59581"/>
                  </a:lnTo>
                  <a:lnTo>
                    <a:pt x="108726" y="56649"/>
                  </a:lnTo>
                  <a:lnTo>
                    <a:pt x="106202" y="50570"/>
                  </a:lnTo>
                  <a:lnTo>
                    <a:pt x="104261" y="38636"/>
                  </a:lnTo>
                  <a:lnTo>
                    <a:pt x="97653" y="30591"/>
                  </a:lnTo>
                  <a:lnTo>
                    <a:pt x="95052" y="20768"/>
                  </a:lnTo>
                  <a:lnTo>
                    <a:pt x="68202" y="1748"/>
                  </a:lnTo>
                  <a:lnTo>
                    <a:pt x="61654" y="509"/>
                  </a:lnTo>
                  <a:lnTo>
                    <a:pt x="29244" y="0"/>
                  </a:lnTo>
                  <a:lnTo>
                    <a:pt x="24590" y="2113"/>
                  </a:lnTo>
                  <a:lnTo>
                    <a:pt x="6147" y="21447"/>
                  </a:lnTo>
                  <a:lnTo>
                    <a:pt x="2403" y="33866"/>
                  </a:lnTo>
                  <a:lnTo>
                    <a:pt x="0" y="62653"/>
                  </a:lnTo>
                  <a:lnTo>
                    <a:pt x="4640" y="82290"/>
                  </a:lnTo>
                  <a:lnTo>
                    <a:pt x="17774" y="101514"/>
                  </a:lnTo>
                  <a:lnTo>
                    <a:pt x="26268" y="108610"/>
                  </a:lnTo>
                  <a:lnTo>
                    <a:pt x="33571" y="111764"/>
                  </a:lnTo>
                  <a:lnTo>
                    <a:pt x="40344" y="113166"/>
                  </a:lnTo>
                  <a:lnTo>
                    <a:pt x="43632" y="112481"/>
                  </a:lnTo>
                  <a:lnTo>
                    <a:pt x="50108" y="108898"/>
                  </a:lnTo>
                  <a:lnTo>
                    <a:pt x="68376" y="91429"/>
                  </a:lnTo>
                  <a:lnTo>
                    <a:pt x="74523" y="81173"/>
                  </a:lnTo>
                  <a:lnTo>
                    <a:pt x="88583" y="71787"/>
                  </a:lnTo>
                  <a:lnTo>
                    <a:pt x="91958" y="63295"/>
                  </a:lnTo>
                  <a:lnTo>
                    <a:pt x="94516" y="53524"/>
                  </a:lnTo>
                  <a:lnTo>
                    <a:pt x="103744" y="38751"/>
                  </a:lnTo>
                  <a:lnTo>
                    <a:pt x="109109" y="43340"/>
                  </a:lnTo>
                  <a:lnTo>
                    <a:pt x="109584" y="46881"/>
                  </a:lnTo>
                  <a:lnTo>
                    <a:pt x="103738" y="89576"/>
                  </a:lnTo>
                  <a:lnTo>
                    <a:pt x="97819" y="127896"/>
                  </a:lnTo>
                  <a:lnTo>
                    <a:pt x="95282" y="170362"/>
                  </a:lnTo>
                  <a:lnTo>
                    <a:pt x="95799" y="217862"/>
                  </a:lnTo>
                  <a:lnTo>
                    <a:pt x="99751" y="232992"/>
                  </a:lnTo>
                  <a:lnTo>
                    <a:pt x="123233" y="247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69">
              <a:extLst>
                <a:ext uri="{FF2B5EF4-FFF2-40B4-BE49-F238E27FC236}">
                  <a16:creationId xmlns:a16="http://schemas.microsoft.com/office/drawing/2014/main" id="{1FA4EC37-5A51-3B26-0463-681330CEE6A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47800" y="25812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70">
              <a:extLst>
                <a:ext uri="{FF2B5EF4-FFF2-40B4-BE49-F238E27FC236}">
                  <a16:creationId xmlns:a16="http://schemas.microsoft.com/office/drawing/2014/main" id="{7FBEA4CE-D49D-82CA-399B-4461C12289B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352550" y="2429267"/>
              <a:ext cx="9523" cy="228209"/>
            </a:xfrm>
            <a:custGeom>
              <a:avLst/>
              <a:gdLst/>
              <a:ahLst/>
              <a:cxnLst/>
              <a:rect l="0" t="0" r="0" b="0"/>
              <a:pathLst>
                <a:path w="9523" h="228209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9522" y="36466"/>
                  </a:lnTo>
                  <a:lnTo>
                    <a:pt x="6702" y="45270"/>
                  </a:lnTo>
                  <a:lnTo>
                    <a:pt x="2978" y="53769"/>
                  </a:lnTo>
                  <a:lnTo>
                    <a:pt x="392" y="92714"/>
                  </a:lnTo>
                  <a:lnTo>
                    <a:pt x="77" y="139080"/>
                  </a:lnTo>
                  <a:lnTo>
                    <a:pt x="15" y="182733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71">
              <a:extLst>
                <a:ext uri="{FF2B5EF4-FFF2-40B4-BE49-F238E27FC236}">
                  <a16:creationId xmlns:a16="http://schemas.microsoft.com/office/drawing/2014/main" id="{27E440A8-AF10-4634-672A-F8CC236FC6E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14425" y="2563550"/>
              <a:ext cx="171451" cy="17726"/>
            </a:xfrm>
            <a:custGeom>
              <a:avLst/>
              <a:gdLst/>
              <a:ahLst/>
              <a:cxnLst/>
              <a:rect l="0" t="0" r="0" b="0"/>
              <a:pathLst>
                <a:path w="171451" h="17726">
                  <a:moveTo>
                    <a:pt x="0" y="17725"/>
                  </a:moveTo>
                  <a:lnTo>
                    <a:pt x="0" y="17725"/>
                  </a:lnTo>
                  <a:lnTo>
                    <a:pt x="0" y="12669"/>
                  </a:lnTo>
                  <a:lnTo>
                    <a:pt x="1058" y="11179"/>
                  </a:lnTo>
                  <a:lnTo>
                    <a:pt x="2822" y="10186"/>
                  </a:lnTo>
                  <a:lnTo>
                    <a:pt x="13258" y="8592"/>
                  </a:lnTo>
                  <a:lnTo>
                    <a:pt x="51006" y="7149"/>
                  </a:lnTo>
                  <a:lnTo>
                    <a:pt x="69459" y="0"/>
                  </a:lnTo>
                  <a:lnTo>
                    <a:pt x="89018" y="4424"/>
                  </a:lnTo>
                  <a:lnTo>
                    <a:pt x="103870" y="1907"/>
                  </a:lnTo>
                  <a:lnTo>
                    <a:pt x="142382" y="6644"/>
                  </a:lnTo>
                  <a:lnTo>
                    <a:pt x="171450" y="8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72">
              <a:extLst>
                <a:ext uri="{FF2B5EF4-FFF2-40B4-BE49-F238E27FC236}">
                  <a16:creationId xmlns:a16="http://schemas.microsoft.com/office/drawing/2014/main" id="{283629E6-C929-9390-4CD4-32093A2BDAA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43506" y="2238379"/>
              <a:ext cx="175670" cy="619122"/>
            </a:xfrm>
            <a:custGeom>
              <a:avLst/>
              <a:gdLst/>
              <a:ahLst/>
              <a:cxnLst/>
              <a:rect l="0" t="0" r="0" b="0"/>
              <a:pathLst>
                <a:path w="175670" h="619122">
                  <a:moveTo>
                    <a:pt x="175669" y="19046"/>
                  </a:moveTo>
                  <a:lnTo>
                    <a:pt x="175669" y="19046"/>
                  </a:lnTo>
                  <a:lnTo>
                    <a:pt x="175669" y="1712"/>
                  </a:lnTo>
                  <a:lnTo>
                    <a:pt x="174611" y="1140"/>
                  </a:lnTo>
                  <a:lnTo>
                    <a:pt x="152921" y="0"/>
                  </a:lnTo>
                  <a:lnTo>
                    <a:pt x="138708" y="10110"/>
                  </a:lnTo>
                  <a:lnTo>
                    <a:pt x="95818" y="51317"/>
                  </a:lnTo>
                  <a:lnTo>
                    <a:pt x="73740" y="88568"/>
                  </a:lnTo>
                  <a:lnTo>
                    <a:pt x="51982" y="128663"/>
                  </a:lnTo>
                  <a:lnTo>
                    <a:pt x="37891" y="166766"/>
                  </a:lnTo>
                  <a:lnTo>
                    <a:pt x="23649" y="211444"/>
                  </a:lnTo>
                  <a:lnTo>
                    <a:pt x="13857" y="248208"/>
                  </a:lnTo>
                  <a:lnTo>
                    <a:pt x="4252" y="294379"/>
                  </a:lnTo>
                  <a:lnTo>
                    <a:pt x="0" y="330858"/>
                  </a:lnTo>
                  <a:lnTo>
                    <a:pt x="3557" y="377312"/>
                  </a:lnTo>
                  <a:lnTo>
                    <a:pt x="8511" y="412167"/>
                  </a:lnTo>
                  <a:lnTo>
                    <a:pt x="14240" y="446002"/>
                  </a:lnTo>
                  <a:lnTo>
                    <a:pt x="23416" y="489157"/>
                  </a:lnTo>
                  <a:lnTo>
                    <a:pt x="32838" y="516407"/>
                  </a:lnTo>
                  <a:lnTo>
                    <a:pt x="55221" y="559460"/>
                  </a:lnTo>
                  <a:lnTo>
                    <a:pt x="80245" y="606441"/>
                  </a:lnTo>
                  <a:lnTo>
                    <a:pt x="86692" y="613485"/>
                  </a:lnTo>
                  <a:lnTo>
                    <a:pt x="97577" y="618379"/>
                  </a:lnTo>
                  <a:lnTo>
                    <a:pt x="108994" y="619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73">
              <a:extLst>
                <a:ext uri="{FF2B5EF4-FFF2-40B4-BE49-F238E27FC236}">
                  <a16:creationId xmlns:a16="http://schemas.microsoft.com/office/drawing/2014/main" id="{6E15F004-FF50-7274-F62D-CED5808BC9B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1500" y="2364067"/>
              <a:ext cx="127123" cy="138218"/>
            </a:xfrm>
            <a:custGeom>
              <a:avLst/>
              <a:gdLst/>
              <a:ahLst/>
              <a:cxnLst/>
              <a:rect l="0" t="0" r="0" b="0"/>
              <a:pathLst>
                <a:path w="127123" h="138218">
                  <a:moveTo>
                    <a:pt x="0" y="36233"/>
                  </a:moveTo>
                  <a:lnTo>
                    <a:pt x="0" y="36233"/>
                  </a:lnTo>
                  <a:lnTo>
                    <a:pt x="0" y="31177"/>
                  </a:lnTo>
                  <a:lnTo>
                    <a:pt x="2822" y="25872"/>
                  </a:lnTo>
                  <a:lnTo>
                    <a:pt x="13257" y="13843"/>
                  </a:lnTo>
                  <a:lnTo>
                    <a:pt x="38602" y="2334"/>
                  </a:lnTo>
                  <a:lnTo>
                    <a:pt x="48201" y="0"/>
                  </a:lnTo>
                  <a:lnTo>
                    <a:pt x="58817" y="1785"/>
                  </a:lnTo>
                  <a:lnTo>
                    <a:pt x="92992" y="16611"/>
                  </a:lnTo>
                  <a:lnTo>
                    <a:pt x="107652" y="30687"/>
                  </a:lnTo>
                  <a:lnTo>
                    <a:pt x="125687" y="65594"/>
                  </a:lnTo>
                  <a:lnTo>
                    <a:pt x="127122" y="84207"/>
                  </a:lnTo>
                  <a:lnTo>
                    <a:pt x="119420" y="116971"/>
                  </a:lnTo>
                  <a:lnTo>
                    <a:pt x="110931" y="127855"/>
                  </a:lnTo>
                  <a:lnTo>
                    <a:pt x="105704" y="132240"/>
                  </a:lnTo>
                  <a:lnTo>
                    <a:pt x="88607" y="137111"/>
                  </a:lnTo>
                  <a:lnTo>
                    <a:pt x="67956" y="138217"/>
                  </a:lnTo>
                  <a:lnTo>
                    <a:pt x="24275" y="132579"/>
                  </a:lnTo>
                  <a:lnTo>
                    <a:pt x="0" y="131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74">
              <a:extLst>
                <a:ext uri="{FF2B5EF4-FFF2-40B4-BE49-F238E27FC236}">
                  <a16:creationId xmlns:a16="http://schemas.microsoft.com/office/drawing/2014/main" id="{34113344-28E6-2316-3F25-11B6C74CD9E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52450" y="2409825"/>
              <a:ext cx="9526" cy="257176"/>
            </a:xfrm>
            <a:custGeom>
              <a:avLst/>
              <a:gdLst/>
              <a:ahLst/>
              <a:cxnLst/>
              <a:rect l="0" t="0" r="0" b="0"/>
              <a:pathLst>
                <a:path w="9526" h="2571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8642" y="39060"/>
                  </a:lnTo>
                  <a:lnTo>
                    <a:pt x="9351" y="86542"/>
                  </a:lnTo>
                  <a:lnTo>
                    <a:pt x="9473" y="124067"/>
                  </a:lnTo>
                  <a:lnTo>
                    <a:pt x="9515" y="164560"/>
                  </a:lnTo>
                  <a:lnTo>
                    <a:pt x="9524" y="209897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575">
            <a:extLst>
              <a:ext uri="{FF2B5EF4-FFF2-40B4-BE49-F238E27FC236}">
                <a16:creationId xmlns:a16="http://schemas.microsoft.com/office/drawing/2014/main" id="{7CE89671-A5B4-5F65-1D5D-F812747A42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19360" y="2487349"/>
            <a:ext cx="190466" cy="217752"/>
          </a:xfrm>
          <a:custGeom>
            <a:avLst/>
            <a:gdLst/>
            <a:ahLst/>
            <a:cxnLst/>
            <a:rect l="0" t="0" r="0" b="0"/>
            <a:pathLst>
              <a:path w="190466" h="217752">
                <a:moveTo>
                  <a:pt x="171415" y="27251"/>
                </a:moveTo>
                <a:lnTo>
                  <a:pt x="171415" y="27251"/>
                </a:lnTo>
                <a:lnTo>
                  <a:pt x="171415" y="22195"/>
                </a:lnTo>
                <a:lnTo>
                  <a:pt x="172473" y="20705"/>
                </a:lnTo>
                <a:lnTo>
                  <a:pt x="174237" y="19712"/>
                </a:lnTo>
                <a:lnTo>
                  <a:pt x="176471" y="19050"/>
                </a:lnTo>
                <a:lnTo>
                  <a:pt x="177961" y="17550"/>
                </a:lnTo>
                <a:lnTo>
                  <a:pt x="180548" y="9641"/>
                </a:lnTo>
                <a:lnTo>
                  <a:pt x="183587" y="8841"/>
                </a:lnTo>
                <a:lnTo>
                  <a:pt x="190462" y="8201"/>
                </a:lnTo>
                <a:lnTo>
                  <a:pt x="190465" y="0"/>
                </a:lnTo>
                <a:lnTo>
                  <a:pt x="165576" y="8454"/>
                </a:lnTo>
                <a:lnTo>
                  <a:pt x="120257" y="33690"/>
                </a:lnTo>
                <a:lnTo>
                  <a:pt x="95144" y="49141"/>
                </a:lnTo>
                <a:lnTo>
                  <a:pt x="78966" y="60548"/>
                </a:lnTo>
                <a:lnTo>
                  <a:pt x="71060" y="64275"/>
                </a:lnTo>
                <a:lnTo>
                  <a:pt x="47663" y="81702"/>
                </a:lnTo>
                <a:lnTo>
                  <a:pt x="34905" y="83868"/>
                </a:lnTo>
                <a:lnTo>
                  <a:pt x="32783" y="85104"/>
                </a:lnTo>
                <a:lnTo>
                  <a:pt x="31369" y="86986"/>
                </a:lnTo>
                <a:lnTo>
                  <a:pt x="30426" y="89299"/>
                </a:lnTo>
                <a:lnTo>
                  <a:pt x="28739" y="90842"/>
                </a:lnTo>
                <a:lnTo>
                  <a:pt x="19146" y="93890"/>
                </a:lnTo>
                <a:lnTo>
                  <a:pt x="9886" y="93925"/>
                </a:lnTo>
                <a:lnTo>
                  <a:pt x="0" y="103416"/>
                </a:lnTo>
                <a:lnTo>
                  <a:pt x="5032" y="103441"/>
                </a:lnTo>
                <a:lnTo>
                  <a:pt x="50364" y="128339"/>
                </a:lnTo>
                <a:lnTo>
                  <a:pt x="94317" y="147856"/>
                </a:lnTo>
                <a:lnTo>
                  <a:pt x="134883" y="173299"/>
                </a:lnTo>
                <a:lnTo>
                  <a:pt x="139304" y="179650"/>
                </a:lnTo>
                <a:lnTo>
                  <a:pt x="142326" y="186001"/>
                </a:lnTo>
                <a:lnTo>
                  <a:pt x="171415" y="2177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139">
            <a:extLst>
              <a:ext uri="{FF2B5EF4-FFF2-40B4-BE49-F238E27FC236}">
                <a16:creationId xmlns:a16="http://schemas.microsoft.com/office/drawing/2014/main" id="{DFC0DF91-7C90-7E85-6219-EFBB58A6B7D5}"/>
              </a:ext>
            </a:extLst>
          </p:cNvPr>
          <p:cNvGrpSpPr/>
          <p:nvPr/>
        </p:nvGrpSpPr>
        <p:grpSpPr>
          <a:xfrm>
            <a:off x="2592124" y="2262063"/>
            <a:ext cx="921639" cy="481138"/>
            <a:chOff x="2592124" y="2262063"/>
            <a:chExt cx="921639" cy="481138"/>
          </a:xfrm>
        </p:grpSpPr>
        <p:sp>
          <p:nvSpPr>
            <p:cNvPr id="33" name="SMARTInkShape-576">
              <a:extLst>
                <a:ext uri="{FF2B5EF4-FFF2-40B4-BE49-F238E27FC236}">
                  <a16:creationId xmlns:a16="http://schemas.microsoft.com/office/drawing/2014/main" id="{6A2C8F62-6116-8CFE-5656-8F4BFE461C7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90900" y="2438554"/>
              <a:ext cx="122863" cy="104622"/>
            </a:xfrm>
            <a:custGeom>
              <a:avLst/>
              <a:gdLst/>
              <a:ahLst/>
              <a:cxnLst/>
              <a:rect l="0" t="0" r="0" b="0"/>
              <a:pathLst>
                <a:path w="122863" h="104622">
                  <a:moveTo>
                    <a:pt x="0" y="28421"/>
                  </a:moveTo>
                  <a:lnTo>
                    <a:pt x="0" y="28421"/>
                  </a:lnTo>
                  <a:lnTo>
                    <a:pt x="5056" y="28421"/>
                  </a:lnTo>
                  <a:lnTo>
                    <a:pt x="6546" y="27363"/>
                  </a:lnTo>
                  <a:lnTo>
                    <a:pt x="7539" y="25599"/>
                  </a:lnTo>
                  <a:lnTo>
                    <a:pt x="8201" y="23365"/>
                  </a:lnTo>
                  <a:lnTo>
                    <a:pt x="9701" y="21875"/>
                  </a:lnTo>
                  <a:lnTo>
                    <a:pt x="49917" y="2472"/>
                  </a:lnTo>
                  <a:lnTo>
                    <a:pt x="87153" y="0"/>
                  </a:lnTo>
                  <a:lnTo>
                    <a:pt x="94473" y="2737"/>
                  </a:lnTo>
                  <a:lnTo>
                    <a:pt x="112853" y="13117"/>
                  </a:lnTo>
                  <a:lnTo>
                    <a:pt x="116510" y="17160"/>
                  </a:lnTo>
                  <a:lnTo>
                    <a:pt x="120574" y="27296"/>
                  </a:lnTo>
                  <a:lnTo>
                    <a:pt x="122862" y="44904"/>
                  </a:lnTo>
                  <a:lnTo>
                    <a:pt x="117753" y="57266"/>
                  </a:lnTo>
                  <a:lnTo>
                    <a:pt x="108426" y="68757"/>
                  </a:lnTo>
                  <a:lnTo>
                    <a:pt x="79020" y="88204"/>
                  </a:lnTo>
                  <a:lnTo>
                    <a:pt x="47359" y="100281"/>
                  </a:lnTo>
                  <a:lnTo>
                    <a:pt x="9525" y="104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77">
              <a:extLst>
                <a:ext uri="{FF2B5EF4-FFF2-40B4-BE49-F238E27FC236}">
                  <a16:creationId xmlns:a16="http://schemas.microsoft.com/office/drawing/2014/main" id="{EF13C0A0-974E-0755-25A0-F4CEA973A06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381375" y="2352791"/>
              <a:ext cx="27968" cy="380885"/>
            </a:xfrm>
            <a:custGeom>
              <a:avLst/>
              <a:gdLst/>
              <a:ahLst/>
              <a:cxnLst/>
              <a:rect l="0" t="0" r="0" b="0"/>
              <a:pathLst>
                <a:path w="27968" h="380885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18541" y="0"/>
                  </a:lnTo>
                  <a:lnTo>
                    <a:pt x="23956" y="10031"/>
                  </a:lnTo>
                  <a:lnTo>
                    <a:pt x="27967" y="53562"/>
                  </a:lnTo>
                  <a:lnTo>
                    <a:pt x="25573" y="77877"/>
                  </a:lnTo>
                  <a:lnTo>
                    <a:pt x="19909" y="123945"/>
                  </a:lnTo>
                  <a:lnTo>
                    <a:pt x="20363" y="151295"/>
                  </a:lnTo>
                  <a:lnTo>
                    <a:pt x="24613" y="174334"/>
                  </a:lnTo>
                  <a:lnTo>
                    <a:pt x="19992" y="214298"/>
                  </a:lnTo>
                  <a:lnTo>
                    <a:pt x="19236" y="260529"/>
                  </a:lnTo>
                  <a:lnTo>
                    <a:pt x="19074" y="305350"/>
                  </a:lnTo>
                  <a:lnTo>
                    <a:pt x="19055" y="347345"/>
                  </a:lnTo>
                  <a:lnTo>
                    <a:pt x="19050" y="380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78">
              <a:extLst>
                <a:ext uri="{FF2B5EF4-FFF2-40B4-BE49-F238E27FC236}">
                  <a16:creationId xmlns:a16="http://schemas.microsoft.com/office/drawing/2014/main" id="{83928B71-BDD5-7FE8-69DC-E7EDCAAE6C7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038475" y="25241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6228"/>
                  </a:lnTo>
                  <a:lnTo>
                    <a:pt x="85057" y="7292"/>
                  </a:lnTo>
                  <a:lnTo>
                    <a:pt x="104577" y="21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79">
              <a:extLst>
                <a:ext uri="{FF2B5EF4-FFF2-40B4-BE49-F238E27FC236}">
                  <a16:creationId xmlns:a16="http://schemas.microsoft.com/office/drawing/2014/main" id="{F74EEF74-937C-B59B-DD3C-0F9658178B3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592124" y="2262063"/>
              <a:ext cx="246327" cy="157288"/>
            </a:xfrm>
            <a:custGeom>
              <a:avLst/>
              <a:gdLst/>
              <a:ahLst/>
              <a:cxnLst/>
              <a:rect l="0" t="0" r="0" b="0"/>
              <a:pathLst>
                <a:path w="246327" h="157288">
                  <a:moveTo>
                    <a:pt x="8201" y="138237"/>
                  </a:moveTo>
                  <a:lnTo>
                    <a:pt x="8201" y="138237"/>
                  </a:lnTo>
                  <a:lnTo>
                    <a:pt x="0" y="130036"/>
                  </a:lnTo>
                  <a:lnTo>
                    <a:pt x="617" y="128536"/>
                  </a:lnTo>
                  <a:lnTo>
                    <a:pt x="29301" y="84898"/>
                  </a:lnTo>
                  <a:lnTo>
                    <a:pt x="67774" y="40907"/>
                  </a:lnTo>
                  <a:lnTo>
                    <a:pt x="89348" y="17962"/>
                  </a:lnTo>
                  <a:lnTo>
                    <a:pt x="91891" y="11404"/>
                  </a:lnTo>
                  <a:lnTo>
                    <a:pt x="93628" y="9232"/>
                  </a:lnTo>
                  <a:lnTo>
                    <a:pt x="101948" y="5459"/>
                  </a:lnTo>
                  <a:lnTo>
                    <a:pt x="102783" y="2319"/>
                  </a:lnTo>
                  <a:lnTo>
                    <a:pt x="103006" y="0"/>
                  </a:lnTo>
                  <a:lnTo>
                    <a:pt x="104213" y="570"/>
                  </a:lnTo>
                  <a:lnTo>
                    <a:pt x="110967" y="9370"/>
                  </a:lnTo>
                  <a:lnTo>
                    <a:pt x="134917" y="27300"/>
                  </a:lnTo>
                  <a:lnTo>
                    <a:pt x="162040" y="55072"/>
                  </a:lnTo>
                  <a:lnTo>
                    <a:pt x="170905" y="68322"/>
                  </a:lnTo>
                  <a:lnTo>
                    <a:pt x="210688" y="102876"/>
                  </a:lnTo>
                  <a:lnTo>
                    <a:pt x="214612" y="109468"/>
                  </a:lnTo>
                  <a:lnTo>
                    <a:pt x="217414" y="115926"/>
                  </a:lnTo>
                  <a:lnTo>
                    <a:pt x="246326" y="157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0">
              <a:extLst>
                <a:ext uri="{FF2B5EF4-FFF2-40B4-BE49-F238E27FC236}">
                  <a16:creationId xmlns:a16="http://schemas.microsoft.com/office/drawing/2014/main" id="{2AE1711C-786A-7829-70DC-8959D8901D9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705100" y="2491385"/>
              <a:ext cx="93209" cy="99416"/>
            </a:xfrm>
            <a:custGeom>
              <a:avLst/>
              <a:gdLst/>
              <a:ahLst/>
              <a:cxnLst/>
              <a:rect l="0" t="0" r="0" b="0"/>
              <a:pathLst>
                <a:path w="93209" h="99416">
                  <a:moveTo>
                    <a:pt x="0" y="51790"/>
                  </a:moveTo>
                  <a:lnTo>
                    <a:pt x="0" y="51790"/>
                  </a:lnTo>
                  <a:lnTo>
                    <a:pt x="5056" y="46734"/>
                  </a:lnTo>
                  <a:lnTo>
                    <a:pt x="7539" y="38607"/>
                  </a:lnTo>
                  <a:lnTo>
                    <a:pt x="9701" y="28997"/>
                  </a:lnTo>
                  <a:lnTo>
                    <a:pt x="14189" y="21199"/>
                  </a:lnTo>
                  <a:lnTo>
                    <a:pt x="27723" y="10858"/>
                  </a:lnTo>
                  <a:lnTo>
                    <a:pt x="45138" y="1092"/>
                  </a:lnTo>
                  <a:lnTo>
                    <a:pt x="51259" y="0"/>
                  </a:lnTo>
                  <a:lnTo>
                    <a:pt x="63704" y="1608"/>
                  </a:lnTo>
                  <a:lnTo>
                    <a:pt x="77554" y="8464"/>
                  </a:lnTo>
                  <a:lnTo>
                    <a:pt x="88360" y="22255"/>
                  </a:lnTo>
                  <a:lnTo>
                    <a:pt x="93208" y="34690"/>
                  </a:lnTo>
                  <a:lnTo>
                    <a:pt x="91521" y="44543"/>
                  </a:lnTo>
                  <a:lnTo>
                    <a:pt x="81813" y="68115"/>
                  </a:lnTo>
                  <a:lnTo>
                    <a:pt x="67750" y="86848"/>
                  </a:lnTo>
                  <a:lnTo>
                    <a:pt x="59039" y="93830"/>
                  </a:lnTo>
                  <a:lnTo>
                    <a:pt x="50581" y="96932"/>
                  </a:lnTo>
                  <a:lnTo>
                    <a:pt x="0" y="99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81">
              <a:extLst>
                <a:ext uri="{FF2B5EF4-FFF2-40B4-BE49-F238E27FC236}">
                  <a16:creationId xmlns:a16="http://schemas.microsoft.com/office/drawing/2014/main" id="{6B520B62-5C1E-8B9C-0156-D6FD5A2B295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676525" y="2419350"/>
              <a:ext cx="19051" cy="323851"/>
            </a:xfrm>
            <a:custGeom>
              <a:avLst/>
              <a:gdLst/>
              <a:ahLst/>
              <a:cxnLst/>
              <a:rect l="0" t="0" r="0" b="0"/>
              <a:pathLst>
                <a:path w="19051" h="323851">
                  <a:moveTo>
                    <a:pt x="19050" y="0"/>
                  </a:moveTo>
                  <a:lnTo>
                    <a:pt x="19050" y="0"/>
                  </a:lnTo>
                  <a:lnTo>
                    <a:pt x="17992" y="16267"/>
                  </a:lnTo>
                  <a:lnTo>
                    <a:pt x="10849" y="52981"/>
                  </a:lnTo>
                  <a:lnTo>
                    <a:pt x="9917" y="92957"/>
                  </a:lnTo>
                  <a:lnTo>
                    <a:pt x="9641" y="139961"/>
                  </a:lnTo>
                  <a:lnTo>
                    <a:pt x="9560" y="187402"/>
                  </a:lnTo>
                  <a:lnTo>
                    <a:pt x="2986" y="230144"/>
                  </a:lnTo>
                  <a:lnTo>
                    <a:pt x="590" y="27433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582">
            <a:extLst>
              <a:ext uri="{FF2B5EF4-FFF2-40B4-BE49-F238E27FC236}">
                <a16:creationId xmlns:a16="http://schemas.microsoft.com/office/drawing/2014/main" id="{6517BD60-89AF-57B0-F3BE-F64FFDFF61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33650" y="2752725"/>
            <a:ext cx="1190626" cy="57151"/>
          </a:xfrm>
          <a:custGeom>
            <a:avLst/>
            <a:gdLst/>
            <a:ahLst/>
            <a:cxnLst/>
            <a:rect l="0" t="0" r="0" b="0"/>
            <a:pathLst>
              <a:path w="1190626" h="57151">
                <a:moveTo>
                  <a:pt x="0" y="57150"/>
                </a:moveTo>
                <a:lnTo>
                  <a:pt x="0" y="57150"/>
                </a:lnTo>
                <a:lnTo>
                  <a:pt x="28760" y="57150"/>
                </a:lnTo>
                <a:lnTo>
                  <a:pt x="36771" y="54328"/>
                </a:lnTo>
                <a:lnTo>
                  <a:pt x="40389" y="52094"/>
                </a:lnTo>
                <a:lnTo>
                  <a:pt x="55594" y="48949"/>
                </a:lnTo>
                <a:lnTo>
                  <a:pt x="97274" y="42685"/>
                </a:lnTo>
                <a:lnTo>
                  <a:pt x="140296" y="39005"/>
                </a:lnTo>
                <a:lnTo>
                  <a:pt x="186110" y="35457"/>
                </a:lnTo>
                <a:lnTo>
                  <a:pt x="232944" y="30614"/>
                </a:lnTo>
                <a:lnTo>
                  <a:pt x="269689" y="28423"/>
                </a:lnTo>
                <a:lnTo>
                  <a:pt x="310714" y="23922"/>
                </a:lnTo>
                <a:lnTo>
                  <a:pt x="353643" y="21215"/>
                </a:lnTo>
                <a:lnTo>
                  <a:pt x="395299" y="20013"/>
                </a:lnTo>
                <a:lnTo>
                  <a:pt x="431453" y="19478"/>
                </a:lnTo>
                <a:lnTo>
                  <a:pt x="465160" y="16418"/>
                </a:lnTo>
                <a:lnTo>
                  <a:pt x="511064" y="11567"/>
                </a:lnTo>
                <a:lnTo>
                  <a:pt x="554299" y="10130"/>
                </a:lnTo>
                <a:lnTo>
                  <a:pt x="600623" y="9705"/>
                </a:lnTo>
                <a:lnTo>
                  <a:pt x="647862" y="9578"/>
                </a:lnTo>
                <a:lnTo>
                  <a:pt x="695373" y="9541"/>
                </a:lnTo>
                <a:lnTo>
                  <a:pt x="742964" y="9530"/>
                </a:lnTo>
                <a:lnTo>
                  <a:pt x="787757" y="9527"/>
                </a:lnTo>
                <a:lnTo>
                  <a:pt x="830663" y="9526"/>
                </a:lnTo>
                <a:lnTo>
                  <a:pt x="876889" y="9525"/>
                </a:lnTo>
                <a:lnTo>
                  <a:pt x="921277" y="9525"/>
                </a:lnTo>
                <a:lnTo>
                  <a:pt x="961241" y="9525"/>
                </a:lnTo>
                <a:lnTo>
                  <a:pt x="1007613" y="9525"/>
                </a:lnTo>
                <a:lnTo>
                  <a:pt x="1052791" y="9525"/>
                </a:lnTo>
                <a:lnTo>
                  <a:pt x="1091224" y="9525"/>
                </a:lnTo>
                <a:lnTo>
                  <a:pt x="1132655" y="9525"/>
                </a:lnTo>
                <a:lnTo>
                  <a:pt x="11906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141">
            <a:extLst>
              <a:ext uri="{FF2B5EF4-FFF2-40B4-BE49-F238E27FC236}">
                <a16:creationId xmlns:a16="http://schemas.microsoft.com/office/drawing/2014/main" id="{8EAEB6B1-A1A9-E460-13C2-9EB94F02C66A}"/>
              </a:ext>
            </a:extLst>
          </p:cNvPr>
          <p:cNvGrpSpPr/>
          <p:nvPr/>
        </p:nvGrpSpPr>
        <p:grpSpPr>
          <a:xfrm>
            <a:off x="2952754" y="2914650"/>
            <a:ext cx="361947" cy="400051"/>
            <a:chOff x="2952754" y="2914650"/>
            <a:chExt cx="361947" cy="400051"/>
          </a:xfrm>
        </p:grpSpPr>
        <p:sp>
          <p:nvSpPr>
            <p:cNvPr id="41" name="SMARTInkShape-583">
              <a:extLst>
                <a:ext uri="{FF2B5EF4-FFF2-40B4-BE49-F238E27FC236}">
                  <a16:creationId xmlns:a16="http://schemas.microsoft.com/office/drawing/2014/main" id="{509F6DE6-CD3E-AB7B-6986-21B78EC8B6D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24200" y="3019443"/>
              <a:ext cx="190501" cy="114283"/>
            </a:xfrm>
            <a:custGeom>
              <a:avLst/>
              <a:gdLst/>
              <a:ahLst/>
              <a:cxnLst/>
              <a:rect l="0" t="0" r="0" b="0"/>
              <a:pathLst>
                <a:path w="190501" h="114283">
                  <a:moveTo>
                    <a:pt x="0" y="114282"/>
                  </a:moveTo>
                  <a:lnTo>
                    <a:pt x="0" y="114282"/>
                  </a:lnTo>
                  <a:lnTo>
                    <a:pt x="13257" y="92823"/>
                  </a:lnTo>
                  <a:lnTo>
                    <a:pt x="47631" y="48204"/>
                  </a:lnTo>
                  <a:lnTo>
                    <a:pt x="66676" y="25787"/>
                  </a:lnTo>
                  <a:lnTo>
                    <a:pt x="73378" y="11508"/>
                  </a:lnTo>
                  <a:lnTo>
                    <a:pt x="74319" y="7666"/>
                  </a:lnTo>
                  <a:lnTo>
                    <a:pt x="76004" y="5105"/>
                  </a:lnTo>
                  <a:lnTo>
                    <a:pt x="78187" y="3397"/>
                  </a:lnTo>
                  <a:lnTo>
                    <a:pt x="85595" y="41"/>
                  </a:lnTo>
                  <a:lnTo>
                    <a:pt x="90743" y="0"/>
                  </a:lnTo>
                  <a:lnTo>
                    <a:pt x="96069" y="2812"/>
                  </a:lnTo>
                  <a:lnTo>
                    <a:pt x="101964" y="6531"/>
                  </a:lnTo>
                  <a:lnTo>
                    <a:pt x="108112" y="8184"/>
                  </a:lnTo>
                  <a:lnTo>
                    <a:pt x="110174" y="9684"/>
                  </a:lnTo>
                  <a:lnTo>
                    <a:pt x="111549" y="11741"/>
                  </a:lnTo>
                  <a:lnTo>
                    <a:pt x="114135" y="16850"/>
                  </a:lnTo>
                  <a:lnTo>
                    <a:pt x="139787" y="44440"/>
                  </a:lnTo>
                  <a:lnTo>
                    <a:pt x="152073" y="51725"/>
                  </a:lnTo>
                  <a:lnTo>
                    <a:pt x="155358" y="55644"/>
                  </a:lnTo>
                  <a:lnTo>
                    <a:pt x="161037" y="69156"/>
                  </a:lnTo>
                  <a:lnTo>
                    <a:pt x="163450" y="71498"/>
                  </a:lnTo>
                  <a:lnTo>
                    <a:pt x="173570" y="78593"/>
                  </a:lnTo>
                  <a:lnTo>
                    <a:pt x="190500" y="95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84">
              <a:extLst>
                <a:ext uri="{FF2B5EF4-FFF2-40B4-BE49-F238E27FC236}">
                  <a16:creationId xmlns:a16="http://schemas.microsoft.com/office/drawing/2014/main" id="{174267A7-AC1B-8504-8CB6-62B19AC8FAB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209925" y="3171864"/>
              <a:ext cx="84364" cy="85687"/>
            </a:xfrm>
            <a:custGeom>
              <a:avLst/>
              <a:gdLst/>
              <a:ahLst/>
              <a:cxnLst/>
              <a:rect l="0" t="0" r="0" b="0"/>
              <a:pathLst>
                <a:path w="84364" h="85687">
                  <a:moveTo>
                    <a:pt x="19050" y="38061"/>
                  </a:moveTo>
                  <a:lnTo>
                    <a:pt x="19050" y="38061"/>
                  </a:lnTo>
                  <a:lnTo>
                    <a:pt x="33515" y="23596"/>
                  </a:lnTo>
                  <a:lnTo>
                    <a:pt x="36062" y="18227"/>
                  </a:lnTo>
                  <a:lnTo>
                    <a:pt x="36742" y="15313"/>
                  </a:lnTo>
                  <a:lnTo>
                    <a:pt x="38253" y="13370"/>
                  </a:lnTo>
                  <a:lnTo>
                    <a:pt x="55399" y="1437"/>
                  </a:lnTo>
                  <a:lnTo>
                    <a:pt x="65198" y="91"/>
                  </a:lnTo>
                  <a:lnTo>
                    <a:pt x="71294" y="0"/>
                  </a:lnTo>
                  <a:lnTo>
                    <a:pt x="72930" y="1045"/>
                  </a:lnTo>
                  <a:lnTo>
                    <a:pt x="74020" y="2800"/>
                  </a:lnTo>
                  <a:lnTo>
                    <a:pt x="75554" y="10327"/>
                  </a:lnTo>
                  <a:lnTo>
                    <a:pt x="75769" y="13222"/>
                  </a:lnTo>
                  <a:lnTo>
                    <a:pt x="78831" y="19260"/>
                  </a:lnTo>
                  <a:lnTo>
                    <a:pt x="81129" y="22352"/>
                  </a:lnTo>
                  <a:lnTo>
                    <a:pt x="84363" y="41873"/>
                  </a:lnTo>
                  <a:lnTo>
                    <a:pt x="82298" y="53161"/>
                  </a:lnTo>
                  <a:lnTo>
                    <a:pt x="78006" y="65466"/>
                  </a:lnTo>
                  <a:lnTo>
                    <a:pt x="77404" y="69031"/>
                  </a:lnTo>
                  <a:lnTo>
                    <a:pt x="72770" y="71408"/>
                  </a:lnTo>
                  <a:lnTo>
                    <a:pt x="27318" y="78705"/>
                  </a:lnTo>
                  <a:lnTo>
                    <a:pt x="0" y="85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85">
              <a:extLst>
                <a:ext uri="{FF2B5EF4-FFF2-40B4-BE49-F238E27FC236}">
                  <a16:creationId xmlns:a16="http://schemas.microsoft.com/office/drawing/2014/main" id="{6D8C17FE-3A9E-8C6D-7B63-CC6B532A69F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219450" y="312420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86692"/>
                  </a:lnTo>
                  <a:lnTo>
                    <a:pt x="0" y="131047"/>
                  </a:lnTo>
                  <a:lnTo>
                    <a:pt x="0" y="17773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86">
              <a:extLst>
                <a:ext uri="{FF2B5EF4-FFF2-40B4-BE49-F238E27FC236}">
                  <a16:creationId xmlns:a16="http://schemas.microsoft.com/office/drawing/2014/main" id="{EC5862FE-6032-6D9F-9024-FC6CC0AD190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952754" y="2914650"/>
              <a:ext cx="228597" cy="245756"/>
            </a:xfrm>
            <a:custGeom>
              <a:avLst/>
              <a:gdLst/>
              <a:ahLst/>
              <a:cxnLst/>
              <a:rect l="0" t="0" r="0" b="0"/>
              <a:pathLst>
                <a:path w="228597" h="245756">
                  <a:moveTo>
                    <a:pt x="9521" y="95250"/>
                  </a:moveTo>
                  <a:lnTo>
                    <a:pt x="9521" y="95250"/>
                  </a:lnTo>
                  <a:lnTo>
                    <a:pt x="14577" y="90194"/>
                  </a:lnTo>
                  <a:lnTo>
                    <a:pt x="19882" y="87711"/>
                  </a:lnTo>
                  <a:lnTo>
                    <a:pt x="41320" y="85841"/>
                  </a:lnTo>
                  <a:lnTo>
                    <a:pt x="73583" y="98993"/>
                  </a:lnTo>
                  <a:lnTo>
                    <a:pt x="83148" y="107849"/>
                  </a:lnTo>
                  <a:lnTo>
                    <a:pt x="89869" y="118842"/>
                  </a:lnTo>
                  <a:lnTo>
                    <a:pt x="94538" y="144349"/>
                  </a:lnTo>
                  <a:lnTo>
                    <a:pt x="95228" y="179637"/>
                  </a:lnTo>
                  <a:lnTo>
                    <a:pt x="89594" y="191316"/>
                  </a:lnTo>
                  <a:lnTo>
                    <a:pt x="80166" y="206970"/>
                  </a:lnTo>
                  <a:lnTo>
                    <a:pt x="76902" y="214753"/>
                  </a:lnTo>
                  <a:lnTo>
                    <a:pt x="53874" y="241255"/>
                  </a:lnTo>
                  <a:lnTo>
                    <a:pt x="44756" y="244808"/>
                  </a:lnTo>
                  <a:lnTo>
                    <a:pt x="39361" y="245755"/>
                  </a:lnTo>
                  <a:lnTo>
                    <a:pt x="34706" y="244270"/>
                  </a:lnTo>
                  <a:lnTo>
                    <a:pt x="16261" y="226025"/>
                  </a:lnTo>
                  <a:lnTo>
                    <a:pt x="6461" y="205965"/>
                  </a:lnTo>
                  <a:lnTo>
                    <a:pt x="847" y="171814"/>
                  </a:lnTo>
                  <a:lnTo>
                    <a:pt x="46" y="130166"/>
                  </a:lnTo>
                  <a:lnTo>
                    <a:pt x="0" y="102435"/>
                  </a:lnTo>
                  <a:lnTo>
                    <a:pt x="5642" y="92799"/>
                  </a:lnTo>
                  <a:lnTo>
                    <a:pt x="37995" y="48397"/>
                  </a:lnTo>
                  <a:lnTo>
                    <a:pt x="45459" y="41618"/>
                  </a:lnTo>
                  <a:lnTo>
                    <a:pt x="85966" y="14353"/>
                  </a:lnTo>
                  <a:lnTo>
                    <a:pt x="97471" y="10613"/>
                  </a:lnTo>
                  <a:lnTo>
                    <a:pt x="112016" y="3615"/>
                  </a:lnTo>
                  <a:lnTo>
                    <a:pt x="153350" y="476"/>
                  </a:lnTo>
                  <a:lnTo>
                    <a:pt x="196372" y="42"/>
                  </a:lnTo>
                  <a:lnTo>
                    <a:pt x="228139" y="0"/>
                  </a:lnTo>
                  <a:lnTo>
                    <a:pt x="22859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42">
            <a:extLst>
              <a:ext uri="{FF2B5EF4-FFF2-40B4-BE49-F238E27FC236}">
                <a16:creationId xmlns:a16="http://schemas.microsoft.com/office/drawing/2014/main" id="{24F0646B-48A1-BFA8-CDF6-2F4A68D3A122}"/>
              </a:ext>
            </a:extLst>
          </p:cNvPr>
          <p:cNvGrpSpPr/>
          <p:nvPr/>
        </p:nvGrpSpPr>
        <p:grpSpPr>
          <a:xfrm>
            <a:off x="4001660" y="2324100"/>
            <a:ext cx="1198310" cy="607407"/>
            <a:chOff x="4001660" y="2324100"/>
            <a:chExt cx="1198310" cy="607407"/>
          </a:xfrm>
        </p:grpSpPr>
        <p:sp>
          <p:nvSpPr>
            <p:cNvPr id="46" name="SMARTInkShape-587">
              <a:extLst>
                <a:ext uri="{FF2B5EF4-FFF2-40B4-BE49-F238E27FC236}">
                  <a16:creationId xmlns:a16="http://schemas.microsoft.com/office/drawing/2014/main" id="{546C1CA0-8357-FEC8-7B11-0589A764DE3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76825" y="2324100"/>
              <a:ext cx="123145" cy="607407"/>
            </a:xfrm>
            <a:custGeom>
              <a:avLst/>
              <a:gdLst/>
              <a:ahLst/>
              <a:cxnLst/>
              <a:rect l="0" t="0" r="0" b="0"/>
              <a:pathLst>
                <a:path w="123145" h="607407">
                  <a:moveTo>
                    <a:pt x="19050" y="0"/>
                  </a:moveTo>
                  <a:lnTo>
                    <a:pt x="19050" y="0"/>
                  </a:lnTo>
                  <a:lnTo>
                    <a:pt x="29163" y="0"/>
                  </a:lnTo>
                  <a:lnTo>
                    <a:pt x="33201" y="2117"/>
                  </a:lnTo>
                  <a:lnTo>
                    <a:pt x="59311" y="31435"/>
                  </a:lnTo>
                  <a:lnTo>
                    <a:pt x="81237" y="76482"/>
                  </a:lnTo>
                  <a:lnTo>
                    <a:pt x="102320" y="121686"/>
                  </a:lnTo>
                  <a:lnTo>
                    <a:pt x="108976" y="144041"/>
                  </a:lnTo>
                  <a:lnTo>
                    <a:pt x="113781" y="184260"/>
                  </a:lnTo>
                  <a:lnTo>
                    <a:pt x="121527" y="227368"/>
                  </a:lnTo>
                  <a:lnTo>
                    <a:pt x="123144" y="265277"/>
                  </a:lnTo>
                  <a:lnTo>
                    <a:pt x="120801" y="308259"/>
                  </a:lnTo>
                  <a:lnTo>
                    <a:pt x="115584" y="351227"/>
                  </a:lnTo>
                  <a:lnTo>
                    <a:pt x="113495" y="390288"/>
                  </a:lnTo>
                  <a:lnTo>
                    <a:pt x="103989" y="428578"/>
                  </a:lnTo>
                  <a:lnTo>
                    <a:pt x="92195" y="462831"/>
                  </a:lnTo>
                  <a:lnTo>
                    <a:pt x="75295" y="503671"/>
                  </a:lnTo>
                  <a:lnTo>
                    <a:pt x="55677" y="545284"/>
                  </a:lnTo>
                  <a:lnTo>
                    <a:pt x="26873" y="590169"/>
                  </a:lnTo>
                  <a:lnTo>
                    <a:pt x="3335" y="607406"/>
                  </a:lnTo>
                  <a:lnTo>
                    <a:pt x="2223" y="607079"/>
                  </a:lnTo>
                  <a:lnTo>
                    <a:pt x="0" y="600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88">
              <a:extLst>
                <a:ext uri="{FF2B5EF4-FFF2-40B4-BE49-F238E27FC236}">
                  <a16:creationId xmlns:a16="http://schemas.microsoft.com/office/drawing/2014/main" id="{B0178B06-8FAA-907F-85A0-71F16D4E3D7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72050" y="2481420"/>
              <a:ext cx="103796" cy="208403"/>
            </a:xfrm>
            <a:custGeom>
              <a:avLst/>
              <a:gdLst/>
              <a:ahLst/>
              <a:cxnLst/>
              <a:rect l="0" t="0" r="0" b="0"/>
              <a:pathLst>
                <a:path w="103796" h="208403">
                  <a:moveTo>
                    <a:pt x="76200" y="14130"/>
                  </a:moveTo>
                  <a:lnTo>
                    <a:pt x="76200" y="14130"/>
                  </a:lnTo>
                  <a:lnTo>
                    <a:pt x="86313" y="9074"/>
                  </a:lnTo>
                  <a:lnTo>
                    <a:pt x="89292" y="6526"/>
                  </a:lnTo>
                  <a:lnTo>
                    <a:pt x="93485" y="0"/>
                  </a:lnTo>
                  <a:lnTo>
                    <a:pt x="94073" y="477"/>
                  </a:lnTo>
                  <a:lnTo>
                    <a:pt x="94465" y="1853"/>
                  </a:lnTo>
                  <a:lnTo>
                    <a:pt x="92078" y="6204"/>
                  </a:lnTo>
                  <a:lnTo>
                    <a:pt x="63445" y="50572"/>
                  </a:lnTo>
                  <a:lnTo>
                    <a:pt x="44795" y="91366"/>
                  </a:lnTo>
                  <a:lnTo>
                    <a:pt x="24166" y="123941"/>
                  </a:lnTo>
                  <a:lnTo>
                    <a:pt x="17238" y="145025"/>
                  </a:lnTo>
                  <a:lnTo>
                    <a:pt x="14667" y="149019"/>
                  </a:lnTo>
                  <a:lnTo>
                    <a:pt x="10202" y="181393"/>
                  </a:lnTo>
                  <a:lnTo>
                    <a:pt x="9977" y="185964"/>
                  </a:lnTo>
                  <a:lnTo>
                    <a:pt x="12548" y="193864"/>
                  </a:lnTo>
                  <a:lnTo>
                    <a:pt x="22822" y="207560"/>
                  </a:lnTo>
                  <a:lnTo>
                    <a:pt x="37307" y="208402"/>
                  </a:lnTo>
                  <a:lnTo>
                    <a:pt x="70412" y="204068"/>
                  </a:lnTo>
                  <a:lnTo>
                    <a:pt x="78213" y="199794"/>
                  </a:lnTo>
                  <a:lnTo>
                    <a:pt x="93613" y="186382"/>
                  </a:lnTo>
                  <a:lnTo>
                    <a:pt x="99814" y="175000"/>
                  </a:lnTo>
                  <a:lnTo>
                    <a:pt x="103795" y="150447"/>
                  </a:lnTo>
                  <a:lnTo>
                    <a:pt x="102005" y="146283"/>
                  </a:lnTo>
                  <a:lnTo>
                    <a:pt x="98695" y="143507"/>
                  </a:lnTo>
                  <a:lnTo>
                    <a:pt x="88315" y="140422"/>
                  </a:lnTo>
                  <a:lnTo>
                    <a:pt x="64620" y="139745"/>
                  </a:lnTo>
                  <a:lnTo>
                    <a:pt x="39607" y="145776"/>
                  </a:lnTo>
                  <a:lnTo>
                    <a:pt x="0" y="166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89">
              <a:extLst>
                <a:ext uri="{FF2B5EF4-FFF2-40B4-BE49-F238E27FC236}">
                  <a16:creationId xmlns:a16="http://schemas.microsoft.com/office/drawing/2014/main" id="{AEF56080-36AC-CFC1-6AA3-F5B069049CB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698499" y="2480886"/>
              <a:ext cx="140187" cy="271840"/>
            </a:xfrm>
            <a:custGeom>
              <a:avLst/>
              <a:gdLst/>
              <a:ahLst/>
              <a:cxnLst/>
              <a:rect l="0" t="0" r="0" b="0"/>
              <a:pathLst>
                <a:path w="140187" h="271840">
                  <a:moveTo>
                    <a:pt x="102101" y="62289"/>
                  </a:moveTo>
                  <a:lnTo>
                    <a:pt x="102101" y="62289"/>
                  </a:lnTo>
                  <a:lnTo>
                    <a:pt x="102101" y="38691"/>
                  </a:lnTo>
                  <a:lnTo>
                    <a:pt x="99279" y="33104"/>
                  </a:lnTo>
                  <a:lnTo>
                    <a:pt x="79435" y="11087"/>
                  </a:lnTo>
                  <a:lnTo>
                    <a:pt x="73330" y="7782"/>
                  </a:lnTo>
                  <a:lnTo>
                    <a:pt x="50021" y="0"/>
                  </a:lnTo>
                  <a:lnTo>
                    <a:pt x="31872" y="4204"/>
                  </a:lnTo>
                  <a:lnTo>
                    <a:pt x="19382" y="9310"/>
                  </a:lnTo>
                  <a:lnTo>
                    <a:pt x="9599" y="20751"/>
                  </a:lnTo>
                  <a:lnTo>
                    <a:pt x="2780" y="37478"/>
                  </a:lnTo>
                  <a:lnTo>
                    <a:pt x="0" y="69637"/>
                  </a:lnTo>
                  <a:lnTo>
                    <a:pt x="8006" y="106662"/>
                  </a:lnTo>
                  <a:lnTo>
                    <a:pt x="10796" y="114096"/>
                  </a:lnTo>
                  <a:lnTo>
                    <a:pt x="22363" y="128000"/>
                  </a:lnTo>
                  <a:lnTo>
                    <a:pt x="37028" y="139119"/>
                  </a:lnTo>
                  <a:lnTo>
                    <a:pt x="57185" y="145379"/>
                  </a:lnTo>
                  <a:lnTo>
                    <a:pt x="70144" y="146843"/>
                  </a:lnTo>
                  <a:lnTo>
                    <a:pt x="80138" y="144671"/>
                  </a:lnTo>
                  <a:lnTo>
                    <a:pt x="84283" y="142610"/>
                  </a:lnTo>
                  <a:lnTo>
                    <a:pt x="116980" y="104141"/>
                  </a:lnTo>
                  <a:lnTo>
                    <a:pt x="137321" y="72498"/>
                  </a:lnTo>
                  <a:lnTo>
                    <a:pt x="139948" y="60363"/>
                  </a:lnTo>
                  <a:lnTo>
                    <a:pt x="140186" y="53209"/>
                  </a:lnTo>
                  <a:lnTo>
                    <a:pt x="139142" y="77699"/>
                  </a:lnTo>
                  <a:lnTo>
                    <a:pt x="132000" y="125271"/>
                  </a:lnTo>
                  <a:lnTo>
                    <a:pt x="120489" y="171386"/>
                  </a:lnTo>
                  <a:lnTo>
                    <a:pt x="113377" y="213661"/>
                  </a:lnTo>
                  <a:lnTo>
                    <a:pt x="113030" y="250469"/>
                  </a:lnTo>
                  <a:lnTo>
                    <a:pt x="121151" y="271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90">
              <a:extLst>
                <a:ext uri="{FF2B5EF4-FFF2-40B4-BE49-F238E27FC236}">
                  <a16:creationId xmlns:a16="http://schemas.microsoft.com/office/drawing/2014/main" id="{1BB88AFE-26AB-5EBA-D001-218547E340D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514850" y="2705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91">
              <a:extLst>
                <a:ext uri="{FF2B5EF4-FFF2-40B4-BE49-F238E27FC236}">
                  <a16:creationId xmlns:a16="http://schemas.microsoft.com/office/drawing/2014/main" id="{46CFE3B3-02D4-C882-BBBA-054D12B99F1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38650" y="2518637"/>
              <a:ext cx="16891" cy="205514"/>
            </a:xfrm>
            <a:custGeom>
              <a:avLst/>
              <a:gdLst/>
              <a:ahLst/>
              <a:cxnLst/>
              <a:rect l="0" t="0" r="0" b="0"/>
              <a:pathLst>
                <a:path w="16891" h="2055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9" y="771"/>
                  </a:lnTo>
                  <a:lnTo>
                    <a:pt x="8201" y="2343"/>
                  </a:lnTo>
                  <a:lnTo>
                    <a:pt x="9701" y="3391"/>
                  </a:lnTo>
                  <a:lnTo>
                    <a:pt x="14189" y="4556"/>
                  </a:lnTo>
                  <a:lnTo>
                    <a:pt x="16890" y="16363"/>
                  </a:lnTo>
                  <a:lnTo>
                    <a:pt x="15588" y="46810"/>
                  </a:lnTo>
                  <a:lnTo>
                    <a:pt x="11321" y="82642"/>
                  </a:lnTo>
                  <a:lnTo>
                    <a:pt x="7235" y="114427"/>
                  </a:lnTo>
                  <a:lnTo>
                    <a:pt x="1429" y="149185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92">
              <a:extLst>
                <a:ext uri="{FF2B5EF4-FFF2-40B4-BE49-F238E27FC236}">
                  <a16:creationId xmlns:a16="http://schemas.microsoft.com/office/drawing/2014/main" id="{DDA252C6-D6DA-EF9B-E455-F2A0E0F0C21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01660" y="2543292"/>
              <a:ext cx="179816" cy="199909"/>
            </a:xfrm>
            <a:custGeom>
              <a:avLst/>
              <a:gdLst/>
              <a:ahLst/>
              <a:cxnLst/>
              <a:rect l="0" t="0" r="0" b="0"/>
              <a:pathLst>
                <a:path w="179816" h="199909">
                  <a:moveTo>
                    <a:pt x="132190" y="28458"/>
                  </a:moveTo>
                  <a:lnTo>
                    <a:pt x="132190" y="28458"/>
                  </a:lnTo>
                  <a:lnTo>
                    <a:pt x="137246" y="23402"/>
                  </a:lnTo>
                  <a:lnTo>
                    <a:pt x="139729" y="18097"/>
                  </a:lnTo>
                  <a:lnTo>
                    <a:pt x="140391" y="15200"/>
                  </a:lnTo>
                  <a:lnTo>
                    <a:pt x="141891" y="13270"/>
                  </a:lnTo>
                  <a:lnTo>
                    <a:pt x="149799" y="9916"/>
                  </a:lnTo>
                  <a:lnTo>
                    <a:pt x="155870" y="9559"/>
                  </a:lnTo>
                  <a:lnTo>
                    <a:pt x="157502" y="8450"/>
                  </a:lnTo>
                  <a:lnTo>
                    <a:pt x="158590" y="6653"/>
                  </a:lnTo>
                  <a:lnTo>
                    <a:pt x="160727" y="0"/>
                  </a:lnTo>
                  <a:lnTo>
                    <a:pt x="121104" y="31941"/>
                  </a:lnTo>
                  <a:lnTo>
                    <a:pt x="73927" y="61210"/>
                  </a:lnTo>
                  <a:lnTo>
                    <a:pt x="32325" y="92090"/>
                  </a:lnTo>
                  <a:lnTo>
                    <a:pt x="0" y="113464"/>
                  </a:lnTo>
                  <a:lnTo>
                    <a:pt x="672" y="113703"/>
                  </a:lnTo>
                  <a:lnTo>
                    <a:pt x="41993" y="122378"/>
                  </a:lnTo>
                  <a:lnTo>
                    <a:pt x="85844" y="145050"/>
                  </a:lnTo>
                  <a:lnTo>
                    <a:pt x="124820" y="164514"/>
                  </a:lnTo>
                  <a:lnTo>
                    <a:pt x="146233" y="176015"/>
                  </a:lnTo>
                  <a:lnTo>
                    <a:pt x="155365" y="179764"/>
                  </a:lnTo>
                  <a:lnTo>
                    <a:pt x="179815" y="199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43">
            <a:extLst>
              <a:ext uri="{FF2B5EF4-FFF2-40B4-BE49-F238E27FC236}">
                <a16:creationId xmlns:a16="http://schemas.microsoft.com/office/drawing/2014/main" id="{F4FE162E-D73F-BE76-36D4-879E8897D712}"/>
              </a:ext>
            </a:extLst>
          </p:cNvPr>
          <p:cNvGrpSpPr/>
          <p:nvPr/>
        </p:nvGrpSpPr>
        <p:grpSpPr>
          <a:xfrm>
            <a:off x="5576162" y="2581275"/>
            <a:ext cx="186464" cy="57151"/>
            <a:chOff x="5576162" y="2581275"/>
            <a:chExt cx="186464" cy="57151"/>
          </a:xfrm>
        </p:grpSpPr>
        <p:sp>
          <p:nvSpPr>
            <p:cNvPr id="53" name="SMARTInkShape-593">
              <a:extLst>
                <a:ext uri="{FF2B5EF4-FFF2-40B4-BE49-F238E27FC236}">
                  <a16:creationId xmlns:a16="http://schemas.microsoft.com/office/drawing/2014/main" id="{1D40C097-851F-A3C4-0D15-C55695516C7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91175" y="2629292"/>
              <a:ext cx="171451" cy="9134"/>
            </a:xfrm>
            <a:custGeom>
              <a:avLst/>
              <a:gdLst/>
              <a:ahLst/>
              <a:cxnLst/>
              <a:rect l="0" t="0" r="0" b="0"/>
              <a:pathLst>
                <a:path w="171451" h="9134">
                  <a:moveTo>
                    <a:pt x="0" y="9133"/>
                  </a:moveTo>
                  <a:lnTo>
                    <a:pt x="0" y="9133"/>
                  </a:lnTo>
                  <a:lnTo>
                    <a:pt x="16267" y="8075"/>
                  </a:lnTo>
                  <a:lnTo>
                    <a:pt x="63094" y="932"/>
                  </a:lnTo>
                  <a:lnTo>
                    <a:pt x="99245" y="0"/>
                  </a:lnTo>
                  <a:lnTo>
                    <a:pt x="17145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94">
              <a:extLst>
                <a:ext uri="{FF2B5EF4-FFF2-40B4-BE49-F238E27FC236}">
                  <a16:creationId xmlns:a16="http://schemas.microsoft.com/office/drawing/2014/main" id="{BCF26976-1608-31ED-C262-8CBFBB5CA4F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576162" y="2581275"/>
              <a:ext cx="129314" cy="9526"/>
            </a:xfrm>
            <a:custGeom>
              <a:avLst/>
              <a:gdLst/>
              <a:ahLst/>
              <a:cxnLst/>
              <a:rect l="0" t="0" r="0" b="0"/>
              <a:pathLst>
                <a:path w="12931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6913" y="6703"/>
                  </a:lnTo>
                  <a:lnTo>
                    <a:pt x="9613" y="4469"/>
                  </a:lnTo>
                  <a:lnTo>
                    <a:pt x="52925" y="589"/>
                  </a:lnTo>
                  <a:lnTo>
                    <a:pt x="98929" y="23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44">
            <a:extLst>
              <a:ext uri="{FF2B5EF4-FFF2-40B4-BE49-F238E27FC236}">
                <a16:creationId xmlns:a16="http://schemas.microsoft.com/office/drawing/2014/main" id="{11768CE3-5538-8FDA-C2ED-DFFA21118213}"/>
              </a:ext>
            </a:extLst>
          </p:cNvPr>
          <p:cNvGrpSpPr/>
          <p:nvPr/>
        </p:nvGrpSpPr>
        <p:grpSpPr>
          <a:xfrm>
            <a:off x="6059016" y="2505075"/>
            <a:ext cx="798985" cy="257176"/>
            <a:chOff x="6059016" y="2505075"/>
            <a:chExt cx="798985" cy="257176"/>
          </a:xfrm>
        </p:grpSpPr>
        <p:sp>
          <p:nvSpPr>
            <p:cNvPr id="56" name="SMARTInkShape-595">
              <a:extLst>
                <a:ext uri="{FF2B5EF4-FFF2-40B4-BE49-F238E27FC236}">
                  <a16:creationId xmlns:a16="http://schemas.microsoft.com/office/drawing/2014/main" id="{A253E161-C394-68F2-38CB-3EBA6C49D7B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96075" y="250507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43252" y="31379"/>
                  </a:lnTo>
                  <a:lnTo>
                    <a:pt x="84548" y="18977"/>
                  </a:lnTo>
                  <a:lnTo>
                    <a:pt x="132136" y="422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96">
              <a:extLst>
                <a:ext uri="{FF2B5EF4-FFF2-40B4-BE49-F238E27FC236}">
                  <a16:creationId xmlns:a16="http://schemas.microsoft.com/office/drawing/2014/main" id="{0FD305AF-2E66-D3A6-3A66-61666A3941B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67500" y="2545007"/>
              <a:ext cx="111167" cy="174084"/>
            </a:xfrm>
            <a:custGeom>
              <a:avLst/>
              <a:gdLst/>
              <a:ahLst/>
              <a:cxnLst/>
              <a:rect l="0" t="0" r="0" b="0"/>
              <a:pathLst>
                <a:path w="111167" h="174084">
                  <a:moveTo>
                    <a:pt x="19050" y="26743"/>
                  </a:moveTo>
                  <a:lnTo>
                    <a:pt x="19050" y="26743"/>
                  </a:lnTo>
                  <a:lnTo>
                    <a:pt x="40508" y="13485"/>
                  </a:lnTo>
                  <a:lnTo>
                    <a:pt x="44462" y="7446"/>
                  </a:lnTo>
                  <a:lnTo>
                    <a:pt x="47001" y="0"/>
                  </a:lnTo>
                  <a:lnTo>
                    <a:pt x="44525" y="1805"/>
                  </a:lnTo>
                  <a:lnTo>
                    <a:pt x="11961" y="33863"/>
                  </a:lnTo>
                  <a:lnTo>
                    <a:pt x="5316" y="48958"/>
                  </a:lnTo>
                  <a:lnTo>
                    <a:pt x="312" y="81082"/>
                  </a:lnTo>
                  <a:lnTo>
                    <a:pt x="2960" y="85466"/>
                  </a:lnTo>
                  <a:lnTo>
                    <a:pt x="5149" y="88117"/>
                  </a:lnTo>
                  <a:lnTo>
                    <a:pt x="16046" y="91062"/>
                  </a:lnTo>
                  <a:lnTo>
                    <a:pt x="58010" y="100712"/>
                  </a:lnTo>
                  <a:lnTo>
                    <a:pt x="82804" y="109573"/>
                  </a:lnTo>
                  <a:lnTo>
                    <a:pt x="103723" y="125205"/>
                  </a:lnTo>
                  <a:lnTo>
                    <a:pt x="107249" y="129426"/>
                  </a:lnTo>
                  <a:lnTo>
                    <a:pt x="111166" y="139760"/>
                  </a:lnTo>
                  <a:lnTo>
                    <a:pt x="110095" y="144421"/>
                  </a:lnTo>
                  <a:lnTo>
                    <a:pt x="103258" y="152422"/>
                  </a:lnTo>
                  <a:lnTo>
                    <a:pt x="82454" y="162877"/>
                  </a:lnTo>
                  <a:lnTo>
                    <a:pt x="41546" y="174083"/>
                  </a:lnTo>
                  <a:lnTo>
                    <a:pt x="0" y="16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97">
              <a:extLst>
                <a:ext uri="{FF2B5EF4-FFF2-40B4-BE49-F238E27FC236}">
                  <a16:creationId xmlns:a16="http://schemas.microsoft.com/office/drawing/2014/main" id="{2821FE49-B3E8-711C-321B-8D75106498C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439654" y="2516478"/>
              <a:ext cx="132302" cy="245773"/>
            </a:xfrm>
            <a:custGeom>
              <a:avLst/>
              <a:gdLst/>
              <a:ahLst/>
              <a:cxnLst/>
              <a:rect l="0" t="0" r="0" b="0"/>
              <a:pathLst>
                <a:path w="132302" h="245773">
                  <a:moveTo>
                    <a:pt x="113546" y="83847"/>
                  </a:moveTo>
                  <a:lnTo>
                    <a:pt x="113546" y="83847"/>
                  </a:lnTo>
                  <a:lnTo>
                    <a:pt x="118602" y="78791"/>
                  </a:lnTo>
                  <a:lnTo>
                    <a:pt x="121084" y="73486"/>
                  </a:lnTo>
                  <a:lnTo>
                    <a:pt x="123037" y="47614"/>
                  </a:lnTo>
                  <a:lnTo>
                    <a:pt x="106594" y="26522"/>
                  </a:lnTo>
                  <a:lnTo>
                    <a:pt x="105736" y="23405"/>
                  </a:lnTo>
                  <a:lnTo>
                    <a:pt x="99139" y="17120"/>
                  </a:lnTo>
                  <a:lnTo>
                    <a:pt x="78175" y="2349"/>
                  </a:lnTo>
                  <a:lnTo>
                    <a:pt x="67487" y="0"/>
                  </a:lnTo>
                  <a:lnTo>
                    <a:pt x="44513" y="3735"/>
                  </a:lnTo>
                  <a:lnTo>
                    <a:pt x="22653" y="16601"/>
                  </a:lnTo>
                  <a:lnTo>
                    <a:pt x="7827" y="28762"/>
                  </a:lnTo>
                  <a:lnTo>
                    <a:pt x="3060" y="38551"/>
                  </a:lnTo>
                  <a:lnTo>
                    <a:pt x="0" y="57026"/>
                  </a:lnTo>
                  <a:lnTo>
                    <a:pt x="5225" y="66988"/>
                  </a:lnTo>
                  <a:lnTo>
                    <a:pt x="9582" y="72607"/>
                  </a:lnTo>
                  <a:lnTo>
                    <a:pt x="14604" y="75296"/>
                  </a:lnTo>
                  <a:lnTo>
                    <a:pt x="20068" y="76030"/>
                  </a:lnTo>
                  <a:lnTo>
                    <a:pt x="49221" y="73489"/>
                  </a:lnTo>
                  <a:lnTo>
                    <a:pt x="57793" y="69366"/>
                  </a:lnTo>
                  <a:lnTo>
                    <a:pt x="101377" y="33919"/>
                  </a:lnTo>
                  <a:lnTo>
                    <a:pt x="110254" y="23557"/>
                  </a:lnTo>
                  <a:lnTo>
                    <a:pt x="131601" y="8330"/>
                  </a:lnTo>
                  <a:lnTo>
                    <a:pt x="132301" y="17962"/>
                  </a:lnTo>
                  <a:lnTo>
                    <a:pt x="122196" y="59453"/>
                  </a:lnTo>
                  <a:lnTo>
                    <a:pt x="110197" y="101841"/>
                  </a:lnTo>
                  <a:lnTo>
                    <a:pt x="98695" y="148393"/>
                  </a:lnTo>
                  <a:lnTo>
                    <a:pt x="92503" y="195531"/>
                  </a:lnTo>
                  <a:lnTo>
                    <a:pt x="84971" y="245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98">
              <a:extLst>
                <a:ext uri="{FF2B5EF4-FFF2-40B4-BE49-F238E27FC236}">
                  <a16:creationId xmlns:a16="http://schemas.microsoft.com/office/drawing/2014/main" id="{07841B7A-7155-FD6D-EBAA-BC510F48C8B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286500" y="2705100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0"/>
                  </a:moveTo>
                  <a:lnTo>
                    <a:pt x="0" y="0"/>
                  </a:lnTo>
                  <a:lnTo>
                    <a:pt x="9132" y="91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99">
              <a:extLst>
                <a:ext uri="{FF2B5EF4-FFF2-40B4-BE49-F238E27FC236}">
                  <a16:creationId xmlns:a16="http://schemas.microsoft.com/office/drawing/2014/main" id="{C8AAE37A-BAEB-289F-CA8A-2312C6C1E84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59016" y="2525347"/>
              <a:ext cx="179086" cy="179259"/>
            </a:xfrm>
            <a:custGeom>
              <a:avLst/>
              <a:gdLst/>
              <a:ahLst/>
              <a:cxnLst/>
              <a:rect l="0" t="0" r="0" b="0"/>
              <a:pathLst>
                <a:path w="179086" h="179259">
                  <a:moveTo>
                    <a:pt x="122709" y="27353"/>
                  </a:moveTo>
                  <a:lnTo>
                    <a:pt x="122709" y="27353"/>
                  </a:lnTo>
                  <a:lnTo>
                    <a:pt x="122709" y="14095"/>
                  </a:lnTo>
                  <a:lnTo>
                    <a:pt x="119887" y="8056"/>
                  </a:lnTo>
                  <a:lnTo>
                    <a:pt x="117653" y="4963"/>
                  </a:lnTo>
                  <a:lnTo>
                    <a:pt x="112348" y="1527"/>
                  </a:lnTo>
                  <a:lnTo>
                    <a:pt x="104346" y="0"/>
                  </a:lnTo>
                  <a:lnTo>
                    <a:pt x="83049" y="198"/>
                  </a:lnTo>
                  <a:lnTo>
                    <a:pt x="69452" y="3996"/>
                  </a:lnTo>
                  <a:lnTo>
                    <a:pt x="43475" y="22661"/>
                  </a:lnTo>
                  <a:lnTo>
                    <a:pt x="11604" y="52971"/>
                  </a:lnTo>
                  <a:lnTo>
                    <a:pt x="4538" y="71195"/>
                  </a:lnTo>
                  <a:lnTo>
                    <a:pt x="0" y="112331"/>
                  </a:lnTo>
                  <a:lnTo>
                    <a:pt x="5025" y="128974"/>
                  </a:lnTo>
                  <a:lnTo>
                    <a:pt x="25497" y="156905"/>
                  </a:lnTo>
                  <a:lnTo>
                    <a:pt x="34701" y="164307"/>
                  </a:lnTo>
                  <a:lnTo>
                    <a:pt x="65650" y="175994"/>
                  </a:lnTo>
                  <a:lnTo>
                    <a:pt x="102129" y="179258"/>
                  </a:lnTo>
                  <a:lnTo>
                    <a:pt x="122029" y="173889"/>
                  </a:lnTo>
                  <a:lnTo>
                    <a:pt x="140399" y="163388"/>
                  </a:lnTo>
                  <a:lnTo>
                    <a:pt x="155618" y="148138"/>
                  </a:lnTo>
                  <a:lnTo>
                    <a:pt x="171030" y="116646"/>
                  </a:lnTo>
                  <a:lnTo>
                    <a:pt x="178115" y="71253"/>
                  </a:lnTo>
                  <a:lnTo>
                    <a:pt x="179085" y="58153"/>
                  </a:lnTo>
                  <a:lnTo>
                    <a:pt x="177226" y="53179"/>
                  </a:lnTo>
                  <a:lnTo>
                    <a:pt x="169517" y="44828"/>
                  </a:lnTo>
                  <a:lnTo>
                    <a:pt x="148219" y="34177"/>
                  </a:lnTo>
                  <a:lnTo>
                    <a:pt x="126857" y="29375"/>
                  </a:lnTo>
                  <a:lnTo>
                    <a:pt x="102066" y="33009"/>
                  </a:lnTo>
                  <a:lnTo>
                    <a:pt x="75084" y="46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45">
            <a:extLst>
              <a:ext uri="{FF2B5EF4-FFF2-40B4-BE49-F238E27FC236}">
                <a16:creationId xmlns:a16="http://schemas.microsoft.com/office/drawing/2014/main" id="{C547A65D-106A-F44C-3FA4-9BD7F1D398CB}"/>
              </a:ext>
            </a:extLst>
          </p:cNvPr>
          <p:cNvGrpSpPr/>
          <p:nvPr/>
        </p:nvGrpSpPr>
        <p:grpSpPr>
          <a:xfrm>
            <a:off x="2914650" y="3362476"/>
            <a:ext cx="567386" cy="599925"/>
            <a:chOff x="2914650" y="3362476"/>
            <a:chExt cx="567386" cy="599925"/>
          </a:xfrm>
        </p:grpSpPr>
        <p:sp>
          <p:nvSpPr>
            <p:cNvPr id="62" name="SMARTInkShape-600">
              <a:extLst>
                <a:ext uri="{FF2B5EF4-FFF2-40B4-BE49-F238E27FC236}">
                  <a16:creationId xmlns:a16="http://schemas.microsoft.com/office/drawing/2014/main" id="{447DA460-8BE5-469B-0966-9309949CE08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07574" y="3362476"/>
              <a:ext cx="174462" cy="599925"/>
            </a:xfrm>
            <a:custGeom>
              <a:avLst/>
              <a:gdLst/>
              <a:ahLst/>
              <a:cxnLst/>
              <a:rect l="0" t="0" r="0" b="0"/>
              <a:pathLst>
                <a:path w="174462" h="599925">
                  <a:moveTo>
                    <a:pt x="159526" y="18899"/>
                  </a:moveTo>
                  <a:lnTo>
                    <a:pt x="159526" y="18899"/>
                  </a:lnTo>
                  <a:lnTo>
                    <a:pt x="164582" y="18899"/>
                  </a:lnTo>
                  <a:lnTo>
                    <a:pt x="166072" y="17841"/>
                  </a:lnTo>
                  <a:lnTo>
                    <a:pt x="167065" y="16077"/>
                  </a:lnTo>
                  <a:lnTo>
                    <a:pt x="168658" y="5642"/>
                  </a:lnTo>
                  <a:lnTo>
                    <a:pt x="169847" y="3711"/>
                  </a:lnTo>
                  <a:lnTo>
                    <a:pt x="171699" y="2424"/>
                  </a:lnTo>
                  <a:lnTo>
                    <a:pt x="173991" y="1566"/>
                  </a:lnTo>
                  <a:lnTo>
                    <a:pt x="174461" y="993"/>
                  </a:lnTo>
                  <a:lnTo>
                    <a:pt x="173716" y="612"/>
                  </a:lnTo>
                  <a:lnTo>
                    <a:pt x="169972" y="0"/>
                  </a:lnTo>
                  <a:lnTo>
                    <a:pt x="169461" y="2738"/>
                  </a:lnTo>
                  <a:lnTo>
                    <a:pt x="169324" y="4950"/>
                  </a:lnTo>
                  <a:lnTo>
                    <a:pt x="163528" y="10230"/>
                  </a:lnTo>
                  <a:lnTo>
                    <a:pt x="152838" y="19280"/>
                  </a:lnTo>
                  <a:lnTo>
                    <a:pt x="122927" y="59583"/>
                  </a:lnTo>
                  <a:lnTo>
                    <a:pt x="96322" y="103253"/>
                  </a:lnTo>
                  <a:lnTo>
                    <a:pt x="70685" y="148999"/>
                  </a:lnTo>
                  <a:lnTo>
                    <a:pt x="48060" y="192529"/>
                  </a:lnTo>
                  <a:lnTo>
                    <a:pt x="33719" y="231917"/>
                  </a:lnTo>
                  <a:lnTo>
                    <a:pt x="18886" y="274280"/>
                  </a:lnTo>
                  <a:lnTo>
                    <a:pt x="7788" y="313643"/>
                  </a:lnTo>
                  <a:lnTo>
                    <a:pt x="619" y="360583"/>
                  </a:lnTo>
                  <a:lnTo>
                    <a:pt x="0" y="396184"/>
                  </a:lnTo>
                  <a:lnTo>
                    <a:pt x="5405" y="442087"/>
                  </a:lnTo>
                  <a:lnTo>
                    <a:pt x="11842" y="476906"/>
                  </a:lnTo>
                  <a:lnTo>
                    <a:pt x="31968" y="520904"/>
                  </a:lnTo>
                  <a:lnTo>
                    <a:pt x="55409" y="549347"/>
                  </a:lnTo>
                  <a:lnTo>
                    <a:pt x="93688" y="583428"/>
                  </a:lnTo>
                  <a:lnTo>
                    <a:pt x="100860" y="594566"/>
                  </a:lnTo>
                  <a:lnTo>
                    <a:pt x="111901" y="599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01">
              <a:extLst>
                <a:ext uri="{FF2B5EF4-FFF2-40B4-BE49-F238E27FC236}">
                  <a16:creationId xmlns:a16="http://schemas.microsoft.com/office/drawing/2014/main" id="{911758E0-0E1B-B6D7-BCE4-F40D2BE820B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24175" y="3486317"/>
              <a:ext cx="150547" cy="114134"/>
            </a:xfrm>
            <a:custGeom>
              <a:avLst/>
              <a:gdLst/>
              <a:ahLst/>
              <a:cxnLst/>
              <a:rect l="0" t="0" r="0" b="0"/>
              <a:pathLst>
                <a:path w="150547" h="114134">
                  <a:moveTo>
                    <a:pt x="19050" y="47458"/>
                  </a:moveTo>
                  <a:lnTo>
                    <a:pt x="19050" y="47458"/>
                  </a:lnTo>
                  <a:lnTo>
                    <a:pt x="24106" y="37345"/>
                  </a:lnTo>
                  <a:lnTo>
                    <a:pt x="32233" y="29558"/>
                  </a:lnTo>
                  <a:lnTo>
                    <a:pt x="64329" y="4111"/>
                  </a:lnTo>
                  <a:lnTo>
                    <a:pt x="89338" y="678"/>
                  </a:lnTo>
                  <a:lnTo>
                    <a:pt x="114426" y="0"/>
                  </a:lnTo>
                  <a:lnTo>
                    <a:pt x="117559" y="1002"/>
                  </a:lnTo>
                  <a:lnTo>
                    <a:pt x="119648" y="2729"/>
                  </a:lnTo>
                  <a:lnTo>
                    <a:pt x="121040" y="4939"/>
                  </a:lnTo>
                  <a:lnTo>
                    <a:pt x="123027" y="6412"/>
                  </a:lnTo>
                  <a:lnTo>
                    <a:pt x="133819" y="11599"/>
                  </a:lnTo>
                  <a:lnTo>
                    <a:pt x="136838" y="14027"/>
                  </a:lnTo>
                  <a:lnTo>
                    <a:pt x="146142" y="32614"/>
                  </a:lnTo>
                  <a:lnTo>
                    <a:pt x="150546" y="48116"/>
                  </a:lnTo>
                  <a:lnTo>
                    <a:pt x="148754" y="58686"/>
                  </a:lnTo>
                  <a:lnTo>
                    <a:pt x="138980" y="82719"/>
                  </a:lnTo>
                  <a:lnTo>
                    <a:pt x="124905" y="101533"/>
                  </a:lnTo>
                  <a:lnTo>
                    <a:pt x="116191" y="108533"/>
                  </a:lnTo>
                  <a:lnTo>
                    <a:pt x="112386" y="110399"/>
                  </a:lnTo>
                  <a:lnTo>
                    <a:pt x="65671" y="113805"/>
                  </a:lnTo>
                  <a:lnTo>
                    <a:pt x="21493" y="114120"/>
                  </a:lnTo>
                  <a:lnTo>
                    <a:pt x="0" y="114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02">
              <a:extLst>
                <a:ext uri="{FF2B5EF4-FFF2-40B4-BE49-F238E27FC236}">
                  <a16:creationId xmlns:a16="http://schemas.microsoft.com/office/drawing/2014/main" id="{0D40CB60-6765-D2CB-CECD-1D81457F0A3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914650" y="3533936"/>
              <a:ext cx="17724" cy="295115"/>
            </a:xfrm>
            <a:custGeom>
              <a:avLst/>
              <a:gdLst/>
              <a:ahLst/>
              <a:cxnLst/>
              <a:rect l="0" t="0" r="0" b="0"/>
              <a:pathLst>
                <a:path w="17724" h="295115">
                  <a:moveTo>
                    <a:pt x="0" y="28414"/>
                  </a:moveTo>
                  <a:lnTo>
                    <a:pt x="0" y="28414"/>
                  </a:lnTo>
                  <a:lnTo>
                    <a:pt x="8200" y="28414"/>
                  </a:lnTo>
                  <a:lnTo>
                    <a:pt x="8642" y="27356"/>
                  </a:lnTo>
                  <a:lnTo>
                    <a:pt x="9490" y="6024"/>
                  </a:lnTo>
                  <a:lnTo>
                    <a:pt x="10560" y="3962"/>
                  </a:lnTo>
                  <a:lnTo>
                    <a:pt x="12332" y="2588"/>
                  </a:lnTo>
                  <a:lnTo>
                    <a:pt x="17723" y="382"/>
                  </a:lnTo>
                  <a:lnTo>
                    <a:pt x="15638" y="80"/>
                  </a:lnTo>
                  <a:lnTo>
                    <a:pt x="13600" y="0"/>
                  </a:lnTo>
                  <a:lnTo>
                    <a:pt x="11336" y="11200"/>
                  </a:lnTo>
                  <a:lnTo>
                    <a:pt x="9883" y="57940"/>
                  </a:lnTo>
                  <a:lnTo>
                    <a:pt x="9631" y="92548"/>
                  </a:lnTo>
                  <a:lnTo>
                    <a:pt x="4500" y="138081"/>
                  </a:lnTo>
                  <a:lnTo>
                    <a:pt x="1333" y="181675"/>
                  </a:lnTo>
                  <a:lnTo>
                    <a:pt x="5451" y="221403"/>
                  </a:lnTo>
                  <a:lnTo>
                    <a:pt x="8989" y="264776"/>
                  </a:lnTo>
                  <a:lnTo>
                    <a:pt x="9525" y="295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46">
            <a:extLst>
              <a:ext uri="{FF2B5EF4-FFF2-40B4-BE49-F238E27FC236}">
                <a16:creationId xmlns:a16="http://schemas.microsoft.com/office/drawing/2014/main" id="{F92E8BFE-6B37-66FF-EA57-D9B139855FB7}"/>
              </a:ext>
            </a:extLst>
          </p:cNvPr>
          <p:cNvGrpSpPr/>
          <p:nvPr/>
        </p:nvGrpSpPr>
        <p:grpSpPr>
          <a:xfrm>
            <a:off x="3676650" y="3287626"/>
            <a:ext cx="247651" cy="655725"/>
            <a:chOff x="3676650" y="3287626"/>
            <a:chExt cx="247651" cy="655725"/>
          </a:xfrm>
        </p:grpSpPr>
        <p:sp>
          <p:nvSpPr>
            <p:cNvPr id="66" name="SMARTInkShape-603">
              <a:extLst>
                <a:ext uri="{FF2B5EF4-FFF2-40B4-BE49-F238E27FC236}">
                  <a16:creationId xmlns:a16="http://schemas.microsoft.com/office/drawing/2014/main" id="{F419A0C0-7BCD-33D6-3BBE-517FDD99D3C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76650" y="3287626"/>
              <a:ext cx="247651" cy="208050"/>
            </a:xfrm>
            <a:custGeom>
              <a:avLst/>
              <a:gdLst/>
              <a:ahLst/>
              <a:cxnLst/>
              <a:rect l="0" t="0" r="0" b="0"/>
              <a:pathLst>
                <a:path w="247651" h="208050">
                  <a:moveTo>
                    <a:pt x="0" y="188999"/>
                  </a:moveTo>
                  <a:lnTo>
                    <a:pt x="0" y="188999"/>
                  </a:lnTo>
                  <a:lnTo>
                    <a:pt x="0" y="183942"/>
                  </a:lnTo>
                  <a:lnTo>
                    <a:pt x="5056" y="170685"/>
                  </a:lnTo>
                  <a:lnTo>
                    <a:pt x="13183" y="162162"/>
                  </a:lnTo>
                  <a:lnTo>
                    <a:pt x="23851" y="152730"/>
                  </a:lnTo>
                  <a:lnTo>
                    <a:pt x="64887" y="105382"/>
                  </a:lnTo>
                  <a:lnTo>
                    <a:pt x="81570" y="86326"/>
                  </a:lnTo>
                  <a:lnTo>
                    <a:pt x="107912" y="38718"/>
                  </a:lnTo>
                  <a:lnTo>
                    <a:pt x="112407" y="25468"/>
                  </a:lnTo>
                  <a:lnTo>
                    <a:pt x="114286" y="0"/>
                  </a:lnTo>
                  <a:lnTo>
                    <a:pt x="114295" y="4000"/>
                  </a:lnTo>
                  <a:lnTo>
                    <a:pt x="117121" y="9058"/>
                  </a:lnTo>
                  <a:lnTo>
                    <a:pt x="130546" y="26152"/>
                  </a:lnTo>
                  <a:lnTo>
                    <a:pt x="146098" y="56194"/>
                  </a:lnTo>
                  <a:lnTo>
                    <a:pt x="177010" y="95075"/>
                  </a:lnTo>
                  <a:lnTo>
                    <a:pt x="202874" y="139432"/>
                  </a:lnTo>
                  <a:lnTo>
                    <a:pt x="233801" y="184726"/>
                  </a:lnTo>
                  <a:lnTo>
                    <a:pt x="240093" y="198307"/>
                  </a:lnTo>
                  <a:lnTo>
                    <a:pt x="247650" y="208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04">
              <a:extLst>
                <a:ext uri="{FF2B5EF4-FFF2-40B4-BE49-F238E27FC236}">
                  <a16:creationId xmlns:a16="http://schemas.microsoft.com/office/drawing/2014/main" id="{08013234-0795-1162-3C4A-85CA2E91C56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24275" y="3624541"/>
              <a:ext cx="171235" cy="104234"/>
            </a:xfrm>
            <a:custGeom>
              <a:avLst/>
              <a:gdLst/>
              <a:ahLst/>
              <a:cxnLst/>
              <a:rect l="0" t="0" r="0" b="0"/>
              <a:pathLst>
                <a:path w="171235" h="104234">
                  <a:moveTo>
                    <a:pt x="47625" y="80684"/>
                  </a:moveTo>
                  <a:lnTo>
                    <a:pt x="47625" y="80684"/>
                  </a:lnTo>
                  <a:lnTo>
                    <a:pt x="60882" y="45968"/>
                  </a:lnTo>
                  <a:lnTo>
                    <a:pt x="69745" y="35974"/>
                  </a:lnTo>
                  <a:lnTo>
                    <a:pt x="78623" y="28005"/>
                  </a:lnTo>
                  <a:lnTo>
                    <a:pt x="89846" y="11005"/>
                  </a:lnTo>
                  <a:lnTo>
                    <a:pt x="101315" y="7382"/>
                  </a:lnTo>
                  <a:lnTo>
                    <a:pt x="122799" y="2521"/>
                  </a:lnTo>
                  <a:lnTo>
                    <a:pt x="129492" y="0"/>
                  </a:lnTo>
                  <a:lnTo>
                    <a:pt x="136070" y="436"/>
                  </a:lnTo>
                  <a:lnTo>
                    <a:pt x="149022" y="6566"/>
                  </a:lnTo>
                  <a:lnTo>
                    <a:pt x="163158" y="16860"/>
                  </a:lnTo>
                  <a:lnTo>
                    <a:pt x="167765" y="23390"/>
                  </a:lnTo>
                  <a:lnTo>
                    <a:pt x="170358" y="33016"/>
                  </a:lnTo>
                  <a:lnTo>
                    <a:pt x="171234" y="45751"/>
                  </a:lnTo>
                  <a:lnTo>
                    <a:pt x="168532" y="52106"/>
                  </a:lnTo>
                  <a:lnTo>
                    <a:pt x="149054" y="74334"/>
                  </a:lnTo>
                  <a:lnTo>
                    <a:pt x="127829" y="87034"/>
                  </a:lnTo>
                  <a:lnTo>
                    <a:pt x="102080" y="95501"/>
                  </a:lnTo>
                  <a:lnTo>
                    <a:pt x="64457" y="101720"/>
                  </a:lnTo>
                  <a:lnTo>
                    <a:pt x="58846" y="104233"/>
                  </a:lnTo>
                  <a:lnTo>
                    <a:pt x="0" y="99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5">
              <a:extLst>
                <a:ext uri="{FF2B5EF4-FFF2-40B4-BE49-F238E27FC236}">
                  <a16:creationId xmlns:a16="http://schemas.microsoft.com/office/drawing/2014/main" id="{B22FFBED-ECCD-29D4-4403-C1D4E110111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743325" y="3505708"/>
              <a:ext cx="18658" cy="437643"/>
            </a:xfrm>
            <a:custGeom>
              <a:avLst/>
              <a:gdLst/>
              <a:ahLst/>
              <a:cxnLst/>
              <a:rect l="0" t="0" r="0" b="0"/>
              <a:pathLst>
                <a:path w="18658" h="437643">
                  <a:moveTo>
                    <a:pt x="9525" y="18542"/>
                  </a:moveTo>
                  <a:lnTo>
                    <a:pt x="9525" y="18542"/>
                  </a:lnTo>
                  <a:lnTo>
                    <a:pt x="9525" y="13485"/>
                  </a:lnTo>
                  <a:lnTo>
                    <a:pt x="12347" y="8181"/>
                  </a:lnTo>
                  <a:lnTo>
                    <a:pt x="18657" y="0"/>
                  </a:lnTo>
                  <a:lnTo>
                    <a:pt x="11459" y="43826"/>
                  </a:lnTo>
                  <a:lnTo>
                    <a:pt x="10098" y="89886"/>
                  </a:lnTo>
                  <a:lnTo>
                    <a:pt x="9780" y="123276"/>
                  </a:lnTo>
                  <a:lnTo>
                    <a:pt x="9601" y="165873"/>
                  </a:lnTo>
                  <a:lnTo>
                    <a:pt x="8488" y="204247"/>
                  </a:lnTo>
                  <a:lnTo>
                    <a:pt x="2986" y="239371"/>
                  </a:lnTo>
                  <a:lnTo>
                    <a:pt x="1327" y="271205"/>
                  </a:lnTo>
                  <a:lnTo>
                    <a:pt x="589" y="303698"/>
                  </a:lnTo>
                  <a:lnTo>
                    <a:pt x="174" y="348919"/>
                  </a:lnTo>
                  <a:lnTo>
                    <a:pt x="34" y="392012"/>
                  </a:lnTo>
                  <a:lnTo>
                    <a:pt x="0" y="437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47">
            <a:extLst>
              <a:ext uri="{FF2B5EF4-FFF2-40B4-BE49-F238E27FC236}">
                <a16:creationId xmlns:a16="http://schemas.microsoft.com/office/drawing/2014/main" id="{3434033C-CE66-BF03-0C88-45A28AB47CD5}"/>
              </a:ext>
            </a:extLst>
          </p:cNvPr>
          <p:cNvGrpSpPr/>
          <p:nvPr/>
        </p:nvGrpSpPr>
        <p:grpSpPr>
          <a:xfrm>
            <a:off x="4152900" y="3505593"/>
            <a:ext cx="942778" cy="313933"/>
            <a:chOff x="4152900" y="3505593"/>
            <a:chExt cx="942778" cy="313933"/>
          </a:xfrm>
        </p:grpSpPr>
        <p:sp>
          <p:nvSpPr>
            <p:cNvPr id="70" name="SMARTInkShape-606">
              <a:extLst>
                <a:ext uri="{FF2B5EF4-FFF2-40B4-BE49-F238E27FC236}">
                  <a16:creationId xmlns:a16="http://schemas.microsoft.com/office/drawing/2014/main" id="{C3B56147-A83B-A5F8-587C-B0367DFC466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943475" y="3505593"/>
              <a:ext cx="152203" cy="292297"/>
            </a:xfrm>
            <a:custGeom>
              <a:avLst/>
              <a:gdLst/>
              <a:ahLst/>
              <a:cxnLst/>
              <a:rect l="0" t="0" r="0" b="0"/>
              <a:pathLst>
                <a:path w="152203" h="292297">
                  <a:moveTo>
                    <a:pt x="123825" y="9132"/>
                  </a:moveTo>
                  <a:lnTo>
                    <a:pt x="123825" y="9132"/>
                  </a:lnTo>
                  <a:lnTo>
                    <a:pt x="132957" y="0"/>
                  </a:lnTo>
                  <a:lnTo>
                    <a:pt x="123121" y="9836"/>
                  </a:lnTo>
                  <a:lnTo>
                    <a:pt x="102278" y="53296"/>
                  </a:lnTo>
                  <a:lnTo>
                    <a:pt x="87807" y="77603"/>
                  </a:lnTo>
                  <a:lnTo>
                    <a:pt x="70125" y="117123"/>
                  </a:lnTo>
                  <a:lnTo>
                    <a:pt x="54011" y="156899"/>
                  </a:lnTo>
                  <a:lnTo>
                    <a:pt x="48887" y="203107"/>
                  </a:lnTo>
                  <a:lnTo>
                    <a:pt x="49057" y="229707"/>
                  </a:lnTo>
                  <a:lnTo>
                    <a:pt x="60931" y="270973"/>
                  </a:lnTo>
                  <a:lnTo>
                    <a:pt x="72589" y="281786"/>
                  </a:lnTo>
                  <a:lnTo>
                    <a:pt x="87295" y="289062"/>
                  </a:lnTo>
                  <a:lnTo>
                    <a:pt x="100886" y="292296"/>
                  </a:lnTo>
                  <a:lnTo>
                    <a:pt x="105358" y="292099"/>
                  </a:lnTo>
                  <a:lnTo>
                    <a:pt x="108338" y="290910"/>
                  </a:lnTo>
                  <a:lnTo>
                    <a:pt x="110326" y="289059"/>
                  </a:lnTo>
                  <a:lnTo>
                    <a:pt x="115356" y="287002"/>
                  </a:lnTo>
                  <a:lnTo>
                    <a:pt x="118179" y="286454"/>
                  </a:lnTo>
                  <a:lnTo>
                    <a:pt x="144788" y="263995"/>
                  </a:lnTo>
                  <a:lnTo>
                    <a:pt x="149016" y="254343"/>
                  </a:lnTo>
                  <a:lnTo>
                    <a:pt x="152202" y="220390"/>
                  </a:lnTo>
                  <a:lnTo>
                    <a:pt x="150151" y="215588"/>
                  </a:lnTo>
                  <a:lnTo>
                    <a:pt x="142229" y="207429"/>
                  </a:lnTo>
                  <a:lnTo>
                    <a:pt x="128829" y="203097"/>
                  </a:lnTo>
                  <a:lnTo>
                    <a:pt x="112291" y="202230"/>
                  </a:lnTo>
                  <a:lnTo>
                    <a:pt x="71467" y="208036"/>
                  </a:lnTo>
                  <a:lnTo>
                    <a:pt x="46222" y="218937"/>
                  </a:lnTo>
                  <a:lnTo>
                    <a:pt x="0" y="256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7">
              <a:extLst>
                <a:ext uri="{FF2B5EF4-FFF2-40B4-BE49-F238E27FC236}">
                  <a16:creationId xmlns:a16="http://schemas.microsoft.com/office/drawing/2014/main" id="{04C5F23A-CF82-4725-4334-D3441C513E7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753693" y="3543420"/>
              <a:ext cx="113467" cy="276106"/>
            </a:xfrm>
            <a:custGeom>
              <a:avLst/>
              <a:gdLst/>
              <a:ahLst/>
              <a:cxnLst/>
              <a:rect l="0" t="0" r="0" b="0"/>
              <a:pathLst>
                <a:path w="113467" h="276106">
                  <a:moveTo>
                    <a:pt x="104057" y="57030"/>
                  </a:moveTo>
                  <a:lnTo>
                    <a:pt x="104057" y="57030"/>
                  </a:lnTo>
                  <a:lnTo>
                    <a:pt x="109113" y="51973"/>
                  </a:lnTo>
                  <a:lnTo>
                    <a:pt x="111596" y="46669"/>
                  </a:lnTo>
                  <a:lnTo>
                    <a:pt x="113466" y="25231"/>
                  </a:lnTo>
                  <a:lnTo>
                    <a:pt x="112446" y="23131"/>
                  </a:lnTo>
                  <a:lnTo>
                    <a:pt x="110708" y="21731"/>
                  </a:lnTo>
                  <a:lnTo>
                    <a:pt x="108492" y="20797"/>
                  </a:lnTo>
                  <a:lnTo>
                    <a:pt x="107013" y="19116"/>
                  </a:lnTo>
                  <a:lnTo>
                    <a:pt x="104447" y="10893"/>
                  </a:lnTo>
                  <a:lnTo>
                    <a:pt x="101408" y="10067"/>
                  </a:lnTo>
                  <a:lnTo>
                    <a:pt x="99116" y="9846"/>
                  </a:lnTo>
                  <a:lnTo>
                    <a:pt x="93747" y="6779"/>
                  </a:lnTo>
                  <a:lnTo>
                    <a:pt x="87833" y="2946"/>
                  </a:lnTo>
                  <a:lnTo>
                    <a:pt x="78554" y="789"/>
                  </a:lnTo>
                  <a:lnTo>
                    <a:pt x="57712" y="0"/>
                  </a:lnTo>
                  <a:lnTo>
                    <a:pt x="21341" y="8092"/>
                  </a:lnTo>
                  <a:lnTo>
                    <a:pt x="16104" y="10646"/>
                  </a:lnTo>
                  <a:lnTo>
                    <a:pt x="7464" y="19129"/>
                  </a:lnTo>
                  <a:lnTo>
                    <a:pt x="2919" y="32776"/>
                  </a:lnTo>
                  <a:lnTo>
                    <a:pt x="0" y="67409"/>
                  </a:lnTo>
                  <a:lnTo>
                    <a:pt x="4551" y="90326"/>
                  </a:lnTo>
                  <a:lnTo>
                    <a:pt x="17659" y="110522"/>
                  </a:lnTo>
                  <a:lnTo>
                    <a:pt x="26147" y="117846"/>
                  </a:lnTo>
                  <a:lnTo>
                    <a:pt x="29893" y="119799"/>
                  </a:lnTo>
                  <a:lnTo>
                    <a:pt x="33447" y="120043"/>
                  </a:lnTo>
                  <a:lnTo>
                    <a:pt x="40219" y="117491"/>
                  </a:lnTo>
                  <a:lnTo>
                    <a:pt x="49982" y="110104"/>
                  </a:lnTo>
                  <a:lnTo>
                    <a:pt x="78300" y="66272"/>
                  </a:lnTo>
                  <a:lnTo>
                    <a:pt x="87318" y="54788"/>
                  </a:lnTo>
                  <a:lnTo>
                    <a:pt x="98639" y="35346"/>
                  </a:lnTo>
                  <a:lnTo>
                    <a:pt x="100444" y="34107"/>
                  </a:lnTo>
                  <a:lnTo>
                    <a:pt x="101649" y="34340"/>
                  </a:lnTo>
                  <a:lnTo>
                    <a:pt x="102452" y="35553"/>
                  </a:lnTo>
                  <a:lnTo>
                    <a:pt x="101928" y="37420"/>
                  </a:lnTo>
                  <a:lnTo>
                    <a:pt x="90658" y="61137"/>
                  </a:lnTo>
                  <a:lnTo>
                    <a:pt x="85065" y="104604"/>
                  </a:lnTo>
                  <a:lnTo>
                    <a:pt x="78792" y="144622"/>
                  </a:lnTo>
                  <a:lnTo>
                    <a:pt x="74346" y="173412"/>
                  </a:lnTo>
                  <a:lnTo>
                    <a:pt x="60598" y="217171"/>
                  </a:lnTo>
                  <a:lnTo>
                    <a:pt x="56432" y="276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08">
              <a:extLst>
                <a:ext uri="{FF2B5EF4-FFF2-40B4-BE49-F238E27FC236}">
                  <a16:creationId xmlns:a16="http://schemas.microsoft.com/office/drawing/2014/main" id="{5DEBD25B-C194-47EA-8A4F-F04F995B84D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552950" y="3762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09">
              <a:extLst>
                <a:ext uri="{FF2B5EF4-FFF2-40B4-BE49-F238E27FC236}">
                  <a16:creationId xmlns:a16="http://schemas.microsoft.com/office/drawing/2014/main" id="{222AB3CA-758F-4702-06F9-5520FB2DF89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76750" y="3535099"/>
              <a:ext cx="9503" cy="265377"/>
            </a:xfrm>
            <a:custGeom>
              <a:avLst/>
              <a:gdLst/>
              <a:ahLst/>
              <a:cxnLst/>
              <a:rect l="0" t="0" r="0" b="0"/>
              <a:pathLst>
                <a:path w="9503" h="2653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02" y="41534"/>
                  </a:lnTo>
                  <a:lnTo>
                    <a:pt x="8460" y="79225"/>
                  </a:lnTo>
                  <a:lnTo>
                    <a:pt x="2977" y="113559"/>
                  </a:lnTo>
                  <a:lnTo>
                    <a:pt x="882" y="155247"/>
                  </a:lnTo>
                  <a:lnTo>
                    <a:pt x="262" y="194880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0">
              <a:extLst>
                <a:ext uri="{FF2B5EF4-FFF2-40B4-BE49-F238E27FC236}">
                  <a16:creationId xmlns:a16="http://schemas.microsoft.com/office/drawing/2014/main" id="{682C6EB2-40DE-D470-7D9C-1A1EE1525F0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52900" y="3686209"/>
              <a:ext cx="171451" cy="19017"/>
            </a:xfrm>
            <a:custGeom>
              <a:avLst/>
              <a:gdLst/>
              <a:ahLst/>
              <a:cxnLst/>
              <a:rect l="0" t="0" r="0" b="0"/>
              <a:pathLst>
                <a:path w="171451" h="19017">
                  <a:moveTo>
                    <a:pt x="0" y="19016"/>
                  </a:moveTo>
                  <a:lnTo>
                    <a:pt x="0" y="19016"/>
                  </a:lnTo>
                  <a:lnTo>
                    <a:pt x="8201" y="19016"/>
                  </a:lnTo>
                  <a:lnTo>
                    <a:pt x="16868" y="12470"/>
                  </a:lnTo>
                  <a:lnTo>
                    <a:pt x="22666" y="10815"/>
                  </a:lnTo>
                  <a:lnTo>
                    <a:pt x="68145" y="9525"/>
                  </a:lnTo>
                  <a:lnTo>
                    <a:pt x="88760" y="8440"/>
                  </a:lnTo>
                  <a:lnTo>
                    <a:pt x="107513" y="1291"/>
                  </a:lnTo>
                  <a:lnTo>
                    <a:pt x="153847" y="0"/>
                  </a:lnTo>
                  <a:lnTo>
                    <a:pt x="17145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48">
            <a:extLst>
              <a:ext uri="{FF2B5EF4-FFF2-40B4-BE49-F238E27FC236}">
                <a16:creationId xmlns:a16="http://schemas.microsoft.com/office/drawing/2014/main" id="{8213A935-9F8C-52B2-D4FB-148F6F89A7FF}"/>
              </a:ext>
            </a:extLst>
          </p:cNvPr>
          <p:cNvGrpSpPr/>
          <p:nvPr/>
        </p:nvGrpSpPr>
        <p:grpSpPr>
          <a:xfrm>
            <a:off x="5153025" y="3648086"/>
            <a:ext cx="219076" cy="380990"/>
            <a:chOff x="5153025" y="3648086"/>
            <a:chExt cx="219076" cy="380990"/>
          </a:xfrm>
        </p:grpSpPr>
        <p:sp>
          <p:nvSpPr>
            <p:cNvPr id="76" name="SMARTInkShape-611">
              <a:extLst>
                <a:ext uri="{FF2B5EF4-FFF2-40B4-BE49-F238E27FC236}">
                  <a16:creationId xmlns:a16="http://schemas.microsoft.com/office/drawing/2014/main" id="{C8F6EF21-BCC5-A231-DED2-5585861D7CB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53025" y="3648086"/>
              <a:ext cx="219076" cy="161915"/>
            </a:xfrm>
            <a:custGeom>
              <a:avLst/>
              <a:gdLst/>
              <a:ahLst/>
              <a:cxnLst/>
              <a:rect l="0" t="0" r="0" b="0"/>
              <a:pathLst>
                <a:path w="219076" h="161915">
                  <a:moveTo>
                    <a:pt x="0" y="161914"/>
                  </a:moveTo>
                  <a:lnTo>
                    <a:pt x="0" y="161914"/>
                  </a:lnTo>
                  <a:lnTo>
                    <a:pt x="8201" y="161914"/>
                  </a:lnTo>
                  <a:lnTo>
                    <a:pt x="8642" y="160856"/>
                  </a:lnTo>
                  <a:lnTo>
                    <a:pt x="9132" y="156857"/>
                  </a:lnTo>
                  <a:lnTo>
                    <a:pt x="12173" y="151553"/>
                  </a:lnTo>
                  <a:lnTo>
                    <a:pt x="14465" y="148657"/>
                  </a:lnTo>
                  <a:lnTo>
                    <a:pt x="19834" y="145439"/>
                  </a:lnTo>
                  <a:lnTo>
                    <a:pt x="25748" y="142950"/>
                  </a:lnTo>
                  <a:lnTo>
                    <a:pt x="31905" y="138316"/>
                  </a:lnTo>
                  <a:lnTo>
                    <a:pt x="35346" y="132729"/>
                  </a:lnTo>
                  <a:lnTo>
                    <a:pt x="38796" y="117384"/>
                  </a:lnTo>
                  <a:lnTo>
                    <a:pt x="71185" y="73698"/>
                  </a:lnTo>
                  <a:lnTo>
                    <a:pt x="78031" y="57901"/>
                  </a:lnTo>
                  <a:lnTo>
                    <a:pt x="91971" y="40411"/>
                  </a:lnTo>
                  <a:lnTo>
                    <a:pt x="94818" y="30333"/>
                  </a:lnTo>
                  <a:lnTo>
                    <a:pt x="101710" y="21309"/>
                  </a:lnTo>
                  <a:lnTo>
                    <a:pt x="103413" y="15462"/>
                  </a:lnTo>
                  <a:lnTo>
                    <a:pt x="104925" y="13479"/>
                  </a:lnTo>
                  <a:lnTo>
                    <a:pt x="111052" y="9631"/>
                  </a:lnTo>
                  <a:lnTo>
                    <a:pt x="114297" y="0"/>
                  </a:lnTo>
                  <a:lnTo>
                    <a:pt x="156678" y="42367"/>
                  </a:lnTo>
                  <a:lnTo>
                    <a:pt x="172835" y="59583"/>
                  </a:lnTo>
                  <a:lnTo>
                    <a:pt x="184960" y="78849"/>
                  </a:lnTo>
                  <a:lnTo>
                    <a:pt x="190861" y="82663"/>
                  </a:lnTo>
                  <a:lnTo>
                    <a:pt x="198214" y="85111"/>
                  </a:lnTo>
                  <a:lnTo>
                    <a:pt x="198818" y="86370"/>
                  </a:lnTo>
                  <a:lnTo>
                    <a:pt x="199489" y="90592"/>
                  </a:lnTo>
                  <a:lnTo>
                    <a:pt x="219075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12">
              <a:extLst>
                <a:ext uri="{FF2B5EF4-FFF2-40B4-BE49-F238E27FC236}">
                  <a16:creationId xmlns:a16="http://schemas.microsoft.com/office/drawing/2014/main" id="{914C0E46-B7A3-B462-3859-A8203EE19C6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276850" y="3849462"/>
              <a:ext cx="76044" cy="65314"/>
            </a:xfrm>
            <a:custGeom>
              <a:avLst/>
              <a:gdLst/>
              <a:ahLst/>
              <a:cxnLst/>
              <a:rect l="0" t="0" r="0" b="0"/>
              <a:pathLst>
                <a:path w="76044" h="65314">
                  <a:moveTo>
                    <a:pt x="9525" y="36738"/>
                  </a:moveTo>
                  <a:lnTo>
                    <a:pt x="9525" y="36738"/>
                  </a:lnTo>
                  <a:lnTo>
                    <a:pt x="9525" y="31681"/>
                  </a:lnTo>
                  <a:lnTo>
                    <a:pt x="10583" y="30192"/>
                  </a:lnTo>
                  <a:lnTo>
                    <a:pt x="12347" y="29199"/>
                  </a:lnTo>
                  <a:lnTo>
                    <a:pt x="17726" y="27606"/>
                  </a:lnTo>
                  <a:lnTo>
                    <a:pt x="36649" y="9607"/>
                  </a:lnTo>
                  <a:lnTo>
                    <a:pt x="50905" y="7390"/>
                  </a:lnTo>
                  <a:lnTo>
                    <a:pt x="52987" y="5531"/>
                  </a:lnTo>
                  <a:lnTo>
                    <a:pt x="54375" y="3233"/>
                  </a:lnTo>
                  <a:lnTo>
                    <a:pt x="56358" y="1701"/>
                  </a:lnTo>
                  <a:lnTo>
                    <a:pt x="61384" y="0"/>
                  </a:lnTo>
                  <a:lnTo>
                    <a:pt x="64206" y="604"/>
                  </a:lnTo>
                  <a:lnTo>
                    <a:pt x="75670" y="7806"/>
                  </a:lnTo>
                  <a:lnTo>
                    <a:pt x="76043" y="18170"/>
                  </a:lnTo>
                  <a:lnTo>
                    <a:pt x="73308" y="26016"/>
                  </a:lnTo>
                  <a:lnTo>
                    <a:pt x="62928" y="39677"/>
                  </a:lnTo>
                  <a:lnTo>
                    <a:pt x="31142" y="58942"/>
                  </a:lnTo>
                  <a:lnTo>
                    <a:pt x="17577" y="63425"/>
                  </a:lnTo>
                  <a:lnTo>
                    <a:pt x="0" y="65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13">
              <a:extLst>
                <a:ext uri="{FF2B5EF4-FFF2-40B4-BE49-F238E27FC236}">
                  <a16:creationId xmlns:a16="http://schemas.microsoft.com/office/drawing/2014/main" id="{1A05A6B0-087A-EC61-7AA3-05FAE77CE5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67325" y="3781818"/>
              <a:ext cx="14582" cy="247258"/>
            </a:xfrm>
            <a:custGeom>
              <a:avLst/>
              <a:gdLst/>
              <a:ahLst/>
              <a:cxnLst/>
              <a:rect l="0" t="0" r="0" b="0"/>
              <a:pathLst>
                <a:path w="14582" h="247258">
                  <a:moveTo>
                    <a:pt x="9525" y="9132"/>
                  </a:moveTo>
                  <a:lnTo>
                    <a:pt x="9525" y="9132"/>
                  </a:lnTo>
                  <a:lnTo>
                    <a:pt x="9525" y="0"/>
                  </a:lnTo>
                  <a:lnTo>
                    <a:pt x="14581" y="9836"/>
                  </a:lnTo>
                  <a:lnTo>
                    <a:pt x="12669" y="36269"/>
                  </a:lnTo>
                  <a:lnTo>
                    <a:pt x="2400" y="82321"/>
                  </a:lnTo>
                  <a:lnTo>
                    <a:pt x="474" y="120250"/>
                  </a:lnTo>
                  <a:lnTo>
                    <a:pt x="93" y="166391"/>
                  </a:lnTo>
                  <a:lnTo>
                    <a:pt x="4" y="211469"/>
                  </a:lnTo>
                  <a:lnTo>
                    <a:pt x="0" y="247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49">
            <a:extLst>
              <a:ext uri="{FF2B5EF4-FFF2-40B4-BE49-F238E27FC236}">
                <a16:creationId xmlns:a16="http://schemas.microsoft.com/office/drawing/2014/main" id="{DA0D756D-7415-AC51-D1F9-FEB69F513630}"/>
              </a:ext>
            </a:extLst>
          </p:cNvPr>
          <p:cNvGrpSpPr/>
          <p:nvPr/>
        </p:nvGrpSpPr>
        <p:grpSpPr>
          <a:xfrm>
            <a:off x="5629875" y="3354517"/>
            <a:ext cx="618070" cy="407859"/>
            <a:chOff x="5629875" y="3354517"/>
            <a:chExt cx="618070" cy="407859"/>
          </a:xfrm>
        </p:grpSpPr>
        <p:sp>
          <p:nvSpPr>
            <p:cNvPr id="80" name="SMARTInkShape-614">
              <a:extLst>
                <a:ext uri="{FF2B5EF4-FFF2-40B4-BE49-F238E27FC236}">
                  <a16:creationId xmlns:a16="http://schemas.microsoft.com/office/drawing/2014/main" id="{7DBA7DD1-A2F2-0379-DE35-9B61A035B93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86475" y="3432980"/>
              <a:ext cx="161470" cy="99598"/>
            </a:xfrm>
            <a:custGeom>
              <a:avLst/>
              <a:gdLst/>
              <a:ahLst/>
              <a:cxnLst/>
              <a:rect l="0" t="0" r="0" b="0"/>
              <a:pathLst>
                <a:path w="161470" h="99598">
                  <a:moveTo>
                    <a:pt x="0" y="53170"/>
                  </a:moveTo>
                  <a:lnTo>
                    <a:pt x="0" y="53170"/>
                  </a:lnTo>
                  <a:lnTo>
                    <a:pt x="13257" y="31711"/>
                  </a:lnTo>
                  <a:lnTo>
                    <a:pt x="22390" y="21647"/>
                  </a:lnTo>
                  <a:lnTo>
                    <a:pt x="34294" y="17993"/>
                  </a:lnTo>
                  <a:lnTo>
                    <a:pt x="50166" y="14253"/>
                  </a:lnTo>
                  <a:lnTo>
                    <a:pt x="75895" y="3421"/>
                  </a:lnTo>
                  <a:lnTo>
                    <a:pt x="104088" y="1990"/>
                  </a:lnTo>
                  <a:lnTo>
                    <a:pt x="110667" y="0"/>
                  </a:lnTo>
                  <a:lnTo>
                    <a:pt x="123622" y="611"/>
                  </a:lnTo>
                  <a:lnTo>
                    <a:pt x="135377" y="4411"/>
                  </a:lnTo>
                  <a:lnTo>
                    <a:pt x="144129" y="9627"/>
                  </a:lnTo>
                  <a:lnTo>
                    <a:pt x="148724" y="15473"/>
                  </a:lnTo>
                  <a:lnTo>
                    <a:pt x="151825" y="21599"/>
                  </a:lnTo>
                  <a:lnTo>
                    <a:pt x="158461" y="30998"/>
                  </a:lnTo>
                  <a:lnTo>
                    <a:pt x="160899" y="40486"/>
                  </a:lnTo>
                  <a:lnTo>
                    <a:pt x="161469" y="46827"/>
                  </a:lnTo>
                  <a:lnTo>
                    <a:pt x="156733" y="61404"/>
                  </a:lnTo>
                  <a:lnTo>
                    <a:pt x="143571" y="79128"/>
                  </a:lnTo>
                  <a:lnTo>
                    <a:pt x="121210" y="92728"/>
                  </a:lnTo>
                  <a:lnTo>
                    <a:pt x="79721" y="99202"/>
                  </a:lnTo>
                  <a:lnTo>
                    <a:pt x="35513" y="99597"/>
                  </a:lnTo>
                  <a:lnTo>
                    <a:pt x="9525" y="91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15">
              <a:extLst>
                <a:ext uri="{FF2B5EF4-FFF2-40B4-BE49-F238E27FC236}">
                  <a16:creationId xmlns:a16="http://schemas.microsoft.com/office/drawing/2014/main" id="{B08F85B9-DA82-0CA2-2456-DE82EE5A0BF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029325" y="3354517"/>
              <a:ext cx="43041" cy="407859"/>
            </a:xfrm>
            <a:custGeom>
              <a:avLst/>
              <a:gdLst/>
              <a:ahLst/>
              <a:cxnLst/>
              <a:rect l="0" t="0" r="0" b="0"/>
              <a:pathLst>
                <a:path w="43041" h="407859">
                  <a:moveTo>
                    <a:pt x="28575" y="17333"/>
                  </a:moveTo>
                  <a:lnTo>
                    <a:pt x="28575" y="17333"/>
                  </a:lnTo>
                  <a:lnTo>
                    <a:pt x="33631" y="12276"/>
                  </a:lnTo>
                  <a:lnTo>
                    <a:pt x="36114" y="6972"/>
                  </a:lnTo>
                  <a:lnTo>
                    <a:pt x="37707" y="0"/>
                  </a:lnTo>
                  <a:lnTo>
                    <a:pt x="38896" y="486"/>
                  </a:lnTo>
                  <a:lnTo>
                    <a:pt x="43040" y="3848"/>
                  </a:lnTo>
                  <a:lnTo>
                    <a:pt x="40174" y="47164"/>
                  </a:lnTo>
                  <a:lnTo>
                    <a:pt x="39022" y="83861"/>
                  </a:lnTo>
                  <a:lnTo>
                    <a:pt x="35688" y="122043"/>
                  </a:lnTo>
                  <a:lnTo>
                    <a:pt x="31736" y="158062"/>
                  </a:lnTo>
                  <a:lnTo>
                    <a:pt x="28454" y="204257"/>
                  </a:lnTo>
                  <a:lnTo>
                    <a:pt x="23935" y="239052"/>
                  </a:lnTo>
                  <a:lnTo>
                    <a:pt x="18399" y="272861"/>
                  </a:lnTo>
                  <a:lnTo>
                    <a:pt x="12154" y="318823"/>
                  </a:lnTo>
                  <a:lnTo>
                    <a:pt x="0" y="407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16">
              <a:extLst>
                <a:ext uri="{FF2B5EF4-FFF2-40B4-BE49-F238E27FC236}">
                  <a16:creationId xmlns:a16="http://schemas.microsoft.com/office/drawing/2014/main" id="{9CC87C5A-5A3C-48A9-7618-446D44B0422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29875" y="3419475"/>
              <a:ext cx="214439" cy="266701"/>
            </a:xfrm>
            <a:custGeom>
              <a:avLst/>
              <a:gdLst/>
              <a:ahLst/>
              <a:cxnLst/>
              <a:rect l="0" t="0" r="0" b="0"/>
              <a:pathLst>
                <a:path w="214439" h="266701">
                  <a:moveTo>
                    <a:pt x="208950" y="0"/>
                  </a:moveTo>
                  <a:lnTo>
                    <a:pt x="208950" y="0"/>
                  </a:lnTo>
                  <a:lnTo>
                    <a:pt x="208950" y="9522"/>
                  </a:lnTo>
                  <a:lnTo>
                    <a:pt x="214438" y="9525"/>
                  </a:lnTo>
                  <a:lnTo>
                    <a:pt x="212094" y="9525"/>
                  </a:lnTo>
                  <a:lnTo>
                    <a:pt x="211046" y="10583"/>
                  </a:lnTo>
                  <a:lnTo>
                    <a:pt x="207454" y="18188"/>
                  </a:lnTo>
                  <a:lnTo>
                    <a:pt x="167339" y="63714"/>
                  </a:lnTo>
                  <a:lnTo>
                    <a:pt x="121593" y="93418"/>
                  </a:lnTo>
                  <a:lnTo>
                    <a:pt x="75385" y="124002"/>
                  </a:lnTo>
                  <a:lnTo>
                    <a:pt x="52606" y="137283"/>
                  </a:lnTo>
                  <a:lnTo>
                    <a:pt x="25339" y="149743"/>
                  </a:lnTo>
                  <a:lnTo>
                    <a:pt x="0" y="170899"/>
                  </a:lnTo>
                  <a:lnTo>
                    <a:pt x="4635" y="176343"/>
                  </a:lnTo>
                  <a:lnTo>
                    <a:pt x="50868" y="203497"/>
                  </a:lnTo>
                  <a:lnTo>
                    <a:pt x="88707" y="218506"/>
                  </a:lnTo>
                  <a:lnTo>
                    <a:pt x="115820" y="228431"/>
                  </a:lnTo>
                  <a:lnTo>
                    <a:pt x="144574" y="241267"/>
                  </a:lnTo>
                  <a:lnTo>
                    <a:pt x="191779" y="254881"/>
                  </a:lnTo>
                  <a:lnTo>
                    <a:pt x="2089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617">
            <a:extLst>
              <a:ext uri="{FF2B5EF4-FFF2-40B4-BE49-F238E27FC236}">
                <a16:creationId xmlns:a16="http://schemas.microsoft.com/office/drawing/2014/main" id="{9F6BDD03-B783-9411-BCCF-E67B61EE67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99592" y="3382826"/>
            <a:ext cx="205882" cy="265250"/>
          </a:xfrm>
          <a:custGeom>
            <a:avLst/>
            <a:gdLst/>
            <a:ahLst/>
            <a:cxnLst/>
            <a:rect l="0" t="0" r="0" b="0"/>
            <a:pathLst>
              <a:path w="205882" h="265250">
                <a:moveTo>
                  <a:pt x="177433" y="27124"/>
                </a:moveTo>
                <a:lnTo>
                  <a:pt x="177433" y="27124"/>
                </a:lnTo>
                <a:lnTo>
                  <a:pt x="204558" y="0"/>
                </a:lnTo>
                <a:lnTo>
                  <a:pt x="205041" y="574"/>
                </a:lnTo>
                <a:lnTo>
                  <a:pt x="205881" y="6877"/>
                </a:lnTo>
                <a:lnTo>
                  <a:pt x="189716" y="23046"/>
                </a:lnTo>
                <a:lnTo>
                  <a:pt x="147312" y="57818"/>
                </a:lnTo>
                <a:lnTo>
                  <a:pt x="107800" y="86446"/>
                </a:lnTo>
                <a:lnTo>
                  <a:pt x="67017" y="110103"/>
                </a:lnTo>
                <a:lnTo>
                  <a:pt x="21574" y="136844"/>
                </a:lnTo>
                <a:lnTo>
                  <a:pt x="4840" y="141126"/>
                </a:lnTo>
                <a:lnTo>
                  <a:pt x="2046" y="143342"/>
                </a:lnTo>
                <a:lnTo>
                  <a:pt x="183" y="145878"/>
                </a:lnTo>
                <a:lnTo>
                  <a:pt x="0" y="147568"/>
                </a:lnTo>
                <a:lnTo>
                  <a:pt x="936" y="148695"/>
                </a:lnTo>
                <a:lnTo>
                  <a:pt x="2619" y="149446"/>
                </a:lnTo>
                <a:lnTo>
                  <a:pt x="22643" y="164802"/>
                </a:lnTo>
                <a:lnTo>
                  <a:pt x="62347" y="181947"/>
                </a:lnTo>
                <a:lnTo>
                  <a:pt x="101078" y="200346"/>
                </a:lnTo>
                <a:lnTo>
                  <a:pt x="146016" y="224978"/>
                </a:lnTo>
                <a:lnTo>
                  <a:pt x="158178" y="232534"/>
                </a:lnTo>
                <a:lnTo>
                  <a:pt x="166084" y="241680"/>
                </a:lnTo>
                <a:lnTo>
                  <a:pt x="171684" y="244190"/>
                </a:lnTo>
                <a:lnTo>
                  <a:pt x="173600" y="245918"/>
                </a:lnTo>
                <a:lnTo>
                  <a:pt x="186958" y="2652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151">
            <a:extLst>
              <a:ext uri="{FF2B5EF4-FFF2-40B4-BE49-F238E27FC236}">
                <a16:creationId xmlns:a16="http://schemas.microsoft.com/office/drawing/2014/main" id="{51537D4E-37EE-862E-CF5A-C516603D0D1F}"/>
              </a:ext>
            </a:extLst>
          </p:cNvPr>
          <p:cNvGrpSpPr/>
          <p:nvPr/>
        </p:nvGrpSpPr>
        <p:grpSpPr>
          <a:xfrm>
            <a:off x="6934200" y="3096017"/>
            <a:ext cx="2028786" cy="885434"/>
            <a:chOff x="6934200" y="3096017"/>
            <a:chExt cx="2028786" cy="885434"/>
          </a:xfrm>
        </p:grpSpPr>
        <p:sp>
          <p:nvSpPr>
            <p:cNvPr id="85" name="SMARTInkShape-618">
              <a:extLst>
                <a:ext uri="{FF2B5EF4-FFF2-40B4-BE49-F238E27FC236}">
                  <a16:creationId xmlns:a16="http://schemas.microsoft.com/office/drawing/2014/main" id="{4F0487A4-A8DD-4C2B-F3AD-67095E4F8F5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63000" y="3096017"/>
              <a:ext cx="199986" cy="885434"/>
            </a:xfrm>
            <a:custGeom>
              <a:avLst/>
              <a:gdLst/>
              <a:ahLst/>
              <a:cxnLst/>
              <a:rect l="0" t="0" r="0" b="0"/>
              <a:pathLst>
                <a:path w="199986" h="885434">
                  <a:moveTo>
                    <a:pt x="47625" y="9133"/>
                  </a:moveTo>
                  <a:lnTo>
                    <a:pt x="47625" y="9133"/>
                  </a:lnTo>
                  <a:lnTo>
                    <a:pt x="52682" y="4077"/>
                  </a:lnTo>
                  <a:lnTo>
                    <a:pt x="57986" y="1594"/>
                  </a:lnTo>
                  <a:lnTo>
                    <a:pt x="75071" y="0"/>
                  </a:lnTo>
                  <a:lnTo>
                    <a:pt x="79681" y="1986"/>
                  </a:lnTo>
                  <a:lnTo>
                    <a:pt x="87625" y="9837"/>
                  </a:lnTo>
                  <a:lnTo>
                    <a:pt x="114969" y="54224"/>
                  </a:lnTo>
                  <a:lnTo>
                    <a:pt x="130726" y="91285"/>
                  </a:lnTo>
                  <a:lnTo>
                    <a:pt x="145531" y="137309"/>
                  </a:lnTo>
                  <a:lnTo>
                    <a:pt x="155422" y="174581"/>
                  </a:lnTo>
                  <a:lnTo>
                    <a:pt x="170111" y="212436"/>
                  </a:lnTo>
                  <a:lnTo>
                    <a:pt x="182813" y="250464"/>
                  </a:lnTo>
                  <a:lnTo>
                    <a:pt x="188222" y="293599"/>
                  </a:lnTo>
                  <a:lnTo>
                    <a:pt x="194882" y="334836"/>
                  </a:lnTo>
                  <a:lnTo>
                    <a:pt x="198500" y="378922"/>
                  </a:lnTo>
                  <a:lnTo>
                    <a:pt x="199575" y="425499"/>
                  </a:lnTo>
                  <a:lnTo>
                    <a:pt x="199892" y="467757"/>
                  </a:lnTo>
                  <a:lnTo>
                    <a:pt x="199985" y="512146"/>
                  </a:lnTo>
                  <a:lnTo>
                    <a:pt x="194956" y="553755"/>
                  </a:lnTo>
                  <a:lnTo>
                    <a:pt x="191820" y="592895"/>
                  </a:lnTo>
                  <a:lnTo>
                    <a:pt x="185834" y="631304"/>
                  </a:lnTo>
                  <a:lnTo>
                    <a:pt x="167784" y="674603"/>
                  </a:lnTo>
                  <a:lnTo>
                    <a:pt x="152930" y="713730"/>
                  </a:lnTo>
                  <a:lnTo>
                    <a:pt x="145228" y="731862"/>
                  </a:lnTo>
                  <a:lnTo>
                    <a:pt x="116949" y="772442"/>
                  </a:lnTo>
                  <a:lnTo>
                    <a:pt x="78117" y="816108"/>
                  </a:lnTo>
                  <a:lnTo>
                    <a:pt x="31864" y="857996"/>
                  </a:lnTo>
                  <a:lnTo>
                    <a:pt x="0" y="885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19">
              <a:extLst>
                <a:ext uri="{FF2B5EF4-FFF2-40B4-BE49-F238E27FC236}">
                  <a16:creationId xmlns:a16="http://schemas.microsoft.com/office/drawing/2014/main" id="{C59B5F80-AE97-70BF-5700-AD28021152A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10600" y="3524380"/>
              <a:ext cx="133351" cy="114171"/>
            </a:xfrm>
            <a:custGeom>
              <a:avLst/>
              <a:gdLst/>
              <a:ahLst/>
              <a:cxnLst/>
              <a:rect l="0" t="0" r="0" b="0"/>
              <a:pathLst>
                <a:path w="133351" h="114171">
                  <a:moveTo>
                    <a:pt x="0" y="114170"/>
                  </a:moveTo>
                  <a:lnTo>
                    <a:pt x="0" y="114170"/>
                  </a:lnTo>
                  <a:lnTo>
                    <a:pt x="0" y="109113"/>
                  </a:lnTo>
                  <a:lnTo>
                    <a:pt x="2823" y="103809"/>
                  </a:lnTo>
                  <a:lnTo>
                    <a:pt x="40000" y="56479"/>
                  </a:lnTo>
                  <a:lnTo>
                    <a:pt x="53723" y="42724"/>
                  </a:lnTo>
                  <a:lnTo>
                    <a:pt x="60213" y="40083"/>
                  </a:lnTo>
                  <a:lnTo>
                    <a:pt x="62368" y="38320"/>
                  </a:lnTo>
                  <a:lnTo>
                    <a:pt x="66456" y="31841"/>
                  </a:lnTo>
                  <a:lnTo>
                    <a:pt x="71165" y="29955"/>
                  </a:lnTo>
                  <a:lnTo>
                    <a:pt x="72843" y="28393"/>
                  </a:lnTo>
                  <a:lnTo>
                    <a:pt x="84270" y="11151"/>
                  </a:lnTo>
                  <a:lnTo>
                    <a:pt x="95122" y="0"/>
                  </a:lnTo>
                  <a:lnTo>
                    <a:pt x="95238" y="13139"/>
                  </a:lnTo>
                  <a:lnTo>
                    <a:pt x="96301" y="15066"/>
                  </a:lnTo>
                  <a:lnTo>
                    <a:pt x="98068" y="16351"/>
                  </a:lnTo>
                  <a:lnTo>
                    <a:pt x="100303" y="17207"/>
                  </a:lnTo>
                  <a:lnTo>
                    <a:pt x="101795" y="18836"/>
                  </a:lnTo>
                  <a:lnTo>
                    <a:pt x="103450" y="23469"/>
                  </a:lnTo>
                  <a:lnTo>
                    <a:pt x="107423" y="40973"/>
                  </a:lnTo>
                  <a:lnTo>
                    <a:pt x="113395" y="55965"/>
                  </a:lnTo>
                  <a:lnTo>
                    <a:pt x="114180" y="64943"/>
                  </a:lnTo>
                  <a:lnTo>
                    <a:pt x="133350" y="85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20">
              <a:extLst>
                <a:ext uri="{FF2B5EF4-FFF2-40B4-BE49-F238E27FC236}">
                  <a16:creationId xmlns:a16="http://schemas.microsoft.com/office/drawing/2014/main" id="{0C47ED46-7617-060A-D72F-080CB4B52D9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696325" y="3667819"/>
              <a:ext cx="83571" cy="79891"/>
            </a:xfrm>
            <a:custGeom>
              <a:avLst/>
              <a:gdLst/>
              <a:ahLst/>
              <a:cxnLst/>
              <a:rect l="0" t="0" r="0" b="0"/>
              <a:pathLst>
                <a:path w="83571" h="79891">
                  <a:moveTo>
                    <a:pt x="0" y="46931"/>
                  </a:moveTo>
                  <a:lnTo>
                    <a:pt x="0" y="46931"/>
                  </a:lnTo>
                  <a:lnTo>
                    <a:pt x="33551" y="15496"/>
                  </a:lnTo>
                  <a:lnTo>
                    <a:pt x="62012" y="2818"/>
                  </a:lnTo>
                  <a:lnTo>
                    <a:pt x="78453" y="0"/>
                  </a:lnTo>
                  <a:lnTo>
                    <a:pt x="80878" y="2943"/>
                  </a:lnTo>
                  <a:lnTo>
                    <a:pt x="83570" y="14681"/>
                  </a:lnTo>
                  <a:lnTo>
                    <a:pt x="81945" y="27659"/>
                  </a:lnTo>
                  <a:lnTo>
                    <a:pt x="76637" y="40482"/>
                  </a:lnTo>
                  <a:lnTo>
                    <a:pt x="62806" y="57485"/>
                  </a:lnTo>
                  <a:lnTo>
                    <a:pt x="29966" y="78907"/>
                  </a:lnTo>
                  <a:lnTo>
                    <a:pt x="25267" y="79890"/>
                  </a:lnTo>
                  <a:lnTo>
                    <a:pt x="0" y="75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21">
              <a:extLst>
                <a:ext uri="{FF2B5EF4-FFF2-40B4-BE49-F238E27FC236}">
                  <a16:creationId xmlns:a16="http://schemas.microsoft.com/office/drawing/2014/main" id="{E612741E-D963-CA8D-40F8-3432E0F27E8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667750" y="3629025"/>
              <a:ext cx="28068" cy="209551"/>
            </a:xfrm>
            <a:custGeom>
              <a:avLst/>
              <a:gdLst/>
              <a:ahLst/>
              <a:cxnLst/>
              <a:rect l="0" t="0" r="0" b="0"/>
              <a:pathLst>
                <a:path w="28068" h="20955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9886" y="2822"/>
                  </a:lnTo>
                  <a:lnTo>
                    <a:pt x="26860" y="8201"/>
                  </a:lnTo>
                  <a:lnTo>
                    <a:pt x="28067" y="19246"/>
                  </a:lnTo>
                  <a:lnTo>
                    <a:pt x="20969" y="63147"/>
                  </a:lnTo>
                  <a:lnTo>
                    <a:pt x="19429" y="101491"/>
                  </a:lnTo>
                  <a:lnTo>
                    <a:pt x="12578" y="14222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22">
              <a:extLst>
                <a:ext uri="{FF2B5EF4-FFF2-40B4-BE49-F238E27FC236}">
                  <a16:creationId xmlns:a16="http://schemas.microsoft.com/office/drawing/2014/main" id="{B884AD10-C452-A0AB-C36E-F9EBFF1658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413932" y="3343834"/>
              <a:ext cx="206194" cy="227129"/>
            </a:xfrm>
            <a:custGeom>
              <a:avLst/>
              <a:gdLst/>
              <a:ahLst/>
              <a:cxnLst/>
              <a:rect l="0" t="0" r="0" b="0"/>
              <a:pathLst>
                <a:path w="206194" h="227129">
                  <a:moveTo>
                    <a:pt x="15693" y="123266"/>
                  </a:moveTo>
                  <a:lnTo>
                    <a:pt x="15693" y="123266"/>
                  </a:lnTo>
                  <a:lnTo>
                    <a:pt x="20749" y="118209"/>
                  </a:lnTo>
                  <a:lnTo>
                    <a:pt x="26054" y="115727"/>
                  </a:lnTo>
                  <a:lnTo>
                    <a:pt x="28950" y="115065"/>
                  </a:lnTo>
                  <a:lnTo>
                    <a:pt x="42261" y="107457"/>
                  </a:lnTo>
                  <a:lnTo>
                    <a:pt x="88888" y="104342"/>
                  </a:lnTo>
                  <a:lnTo>
                    <a:pt x="98670" y="107095"/>
                  </a:lnTo>
                  <a:lnTo>
                    <a:pt x="102762" y="109310"/>
                  </a:lnTo>
                  <a:lnTo>
                    <a:pt x="105488" y="111845"/>
                  </a:lnTo>
                  <a:lnTo>
                    <a:pt x="108519" y="117485"/>
                  </a:lnTo>
                  <a:lnTo>
                    <a:pt x="110623" y="132866"/>
                  </a:lnTo>
                  <a:lnTo>
                    <a:pt x="110880" y="145505"/>
                  </a:lnTo>
                  <a:lnTo>
                    <a:pt x="108092" y="151848"/>
                  </a:lnTo>
                  <a:lnTo>
                    <a:pt x="105868" y="155020"/>
                  </a:lnTo>
                  <a:lnTo>
                    <a:pt x="91695" y="192380"/>
                  </a:lnTo>
                  <a:lnTo>
                    <a:pt x="83691" y="201609"/>
                  </a:lnTo>
                  <a:lnTo>
                    <a:pt x="80075" y="204069"/>
                  </a:lnTo>
                  <a:lnTo>
                    <a:pt x="65610" y="221111"/>
                  </a:lnTo>
                  <a:lnTo>
                    <a:pt x="55164" y="224961"/>
                  </a:lnTo>
                  <a:lnTo>
                    <a:pt x="37384" y="227128"/>
                  </a:lnTo>
                  <a:lnTo>
                    <a:pt x="27803" y="224813"/>
                  </a:lnTo>
                  <a:lnTo>
                    <a:pt x="7972" y="214704"/>
                  </a:lnTo>
                  <a:lnTo>
                    <a:pt x="4196" y="207508"/>
                  </a:lnTo>
                  <a:lnTo>
                    <a:pt x="0" y="185401"/>
                  </a:lnTo>
                  <a:lnTo>
                    <a:pt x="2694" y="148262"/>
                  </a:lnTo>
                  <a:lnTo>
                    <a:pt x="20690" y="105391"/>
                  </a:lnTo>
                  <a:lnTo>
                    <a:pt x="39516" y="77048"/>
                  </a:lnTo>
                  <a:lnTo>
                    <a:pt x="77940" y="46376"/>
                  </a:lnTo>
                  <a:lnTo>
                    <a:pt x="125384" y="25059"/>
                  </a:lnTo>
                  <a:lnTo>
                    <a:pt x="170023" y="2272"/>
                  </a:lnTo>
                  <a:lnTo>
                    <a:pt x="188818" y="0"/>
                  </a:lnTo>
                  <a:lnTo>
                    <a:pt x="206193" y="8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23">
              <a:extLst>
                <a:ext uri="{FF2B5EF4-FFF2-40B4-BE49-F238E27FC236}">
                  <a16:creationId xmlns:a16="http://schemas.microsoft.com/office/drawing/2014/main" id="{A5701DB1-2440-28B5-BDEF-9292B287520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37025" y="3343275"/>
              <a:ext cx="92576" cy="245019"/>
            </a:xfrm>
            <a:custGeom>
              <a:avLst/>
              <a:gdLst/>
              <a:ahLst/>
              <a:cxnLst/>
              <a:rect l="0" t="0" r="0" b="0"/>
              <a:pathLst>
                <a:path w="92576" h="245019">
                  <a:moveTo>
                    <a:pt x="92575" y="0"/>
                  </a:moveTo>
                  <a:lnTo>
                    <a:pt x="92575" y="0"/>
                  </a:lnTo>
                  <a:lnTo>
                    <a:pt x="92575" y="13257"/>
                  </a:lnTo>
                  <a:lnTo>
                    <a:pt x="78425" y="38602"/>
                  </a:lnTo>
                  <a:lnTo>
                    <a:pt x="50197" y="85799"/>
                  </a:lnTo>
                  <a:lnTo>
                    <a:pt x="25682" y="128348"/>
                  </a:lnTo>
                  <a:lnTo>
                    <a:pt x="14161" y="145943"/>
                  </a:lnTo>
                  <a:lnTo>
                    <a:pt x="2784" y="178591"/>
                  </a:lnTo>
                  <a:lnTo>
                    <a:pt x="0" y="207785"/>
                  </a:lnTo>
                  <a:lnTo>
                    <a:pt x="5409" y="229253"/>
                  </a:lnTo>
                  <a:lnTo>
                    <a:pt x="10795" y="238768"/>
                  </a:lnTo>
                  <a:lnTo>
                    <a:pt x="16717" y="243703"/>
                  </a:lnTo>
                  <a:lnTo>
                    <a:pt x="19779" y="245018"/>
                  </a:lnTo>
                  <a:lnTo>
                    <a:pt x="31646" y="240836"/>
                  </a:lnTo>
                  <a:lnTo>
                    <a:pt x="60079" y="220904"/>
                  </a:lnTo>
                  <a:lnTo>
                    <a:pt x="74597" y="197744"/>
                  </a:lnTo>
                  <a:lnTo>
                    <a:pt x="80546" y="180887"/>
                  </a:lnTo>
                  <a:lnTo>
                    <a:pt x="82308" y="164133"/>
                  </a:lnTo>
                  <a:lnTo>
                    <a:pt x="79899" y="154792"/>
                  </a:lnTo>
                  <a:lnTo>
                    <a:pt x="74785" y="145229"/>
                  </a:lnTo>
                  <a:lnTo>
                    <a:pt x="63785" y="138516"/>
                  </a:lnTo>
                  <a:lnTo>
                    <a:pt x="52177" y="134881"/>
                  </a:lnTo>
                  <a:lnTo>
                    <a:pt x="36978" y="133803"/>
                  </a:lnTo>
                  <a:lnTo>
                    <a:pt x="685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24">
              <a:extLst>
                <a:ext uri="{FF2B5EF4-FFF2-40B4-BE49-F238E27FC236}">
                  <a16:creationId xmlns:a16="http://schemas.microsoft.com/office/drawing/2014/main" id="{990BC982-DCAC-ECC7-E556-7D16A1BEFBC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44523" y="3362479"/>
              <a:ext cx="94411" cy="237972"/>
            </a:xfrm>
            <a:custGeom>
              <a:avLst/>
              <a:gdLst/>
              <a:ahLst/>
              <a:cxnLst/>
              <a:rect l="0" t="0" r="0" b="0"/>
              <a:pathLst>
                <a:path w="94411" h="237972">
                  <a:moveTo>
                    <a:pt x="56477" y="66521"/>
                  </a:moveTo>
                  <a:lnTo>
                    <a:pt x="56477" y="66521"/>
                  </a:lnTo>
                  <a:lnTo>
                    <a:pt x="61533" y="66521"/>
                  </a:lnTo>
                  <a:lnTo>
                    <a:pt x="63024" y="65463"/>
                  </a:lnTo>
                  <a:lnTo>
                    <a:pt x="64017" y="63699"/>
                  </a:lnTo>
                  <a:lnTo>
                    <a:pt x="65741" y="56820"/>
                  </a:lnTo>
                  <a:lnTo>
                    <a:pt x="66002" y="29872"/>
                  </a:lnTo>
                  <a:lnTo>
                    <a:pt x="57801" y="20347"/>
                  </a:lnTo>
                  <a:lnTo>
                    <a:pt x="55679" y="11578"/>
                  </a:lnTo>
                  <a:lnTo>
                    <a:pt x="51537" y="5766"/>
                  </a:lnTo>
                  <a:lnTo>
                    <a:pt x="46168" y="2477"/>
                  </a:lnTo>
                  <a:lnTo>
                    <a:pt x="34097" y="365"/>
                  </a:lnTo>
                  <a:lnTo>
                    <a:pt x="19624" y="0"/>
                  </a:lnTo>
                  <a:lnTo>
                    <a:pt x="10818" y="2737"/>
                  </a:lnTo>
                  <a:lnTo>
                    <a:pt x="6988" y="4948"/>
                  </a:lnTo>
                  <a:lnTo>
                    <a:pt x="4434" y="7481"/>
                  </a:lnTo>
                  <a:lnTo>
                    <a:pt x="1597" y="13117"/>
                  </a:lnTo>
                  <a:lnTo>
                    <a:pt x="0" y="27297"/>
                  </a:lnTo>
                  <a:lnTo>
                    <a:pt x="11112" y="68587"/>
                  </a:lnTo>
                  <a:lnTo>
                    <a:pt x="16207" y="78023"/>
                  </a:lnTo>
                  <a:lnTo>
                    <a:pt x="21998" y="82216"/>
                  </a:lnTo>
                  <a:lnTo>
                    <a:pt x="31210" y="84577"/>
                  </a:lnTo>
                  <a:lnTo>
                    <a:pt x="40308" y="79485"/>
                  </a:lnTo>
                  <a:lnTo>
                    <a:pt x="78587" y="44355"/>
                  </a:lnTo>
                  <a:lnTo>
                    <a:pt x="94017" y="19847"/>
                  </a:lnTo>
                  <a:lnTo>
                    <a:pt x="94410" y="29291"/>
                  </a:lnTo>
                  <a:lnTo>
                    <a:pt x="84194" y="70712"/>
                  </a:lnTo>
                  <a:lnTo>
                    <a:pt x="75610" y="114306"/>
                  </a:lnTo>
                  <a:lnTo>
                    <a:pt x="59118" y="152720"/>
                  </a:lnTo>
                  <a:lnTo>
                    <a:pt x="56580" y="196518"/>
                  </a:lnTo>
                  <a:lnTo>
                    <a:pt x="56491" y="220609"/>
                  </a:lnTo>
                  <a:lnTo>
                    <a:pt x="66002" y="237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25">
              <a:extLst>
                <a:ext uri="{FF2B5EF4-FFF2-40B4-BE49-F238E27FC236}">
                  <a16:creationId xmlns:a16="http://schemas.microsoft.com/office/drawing/2014/main" id="{293A6BE7-2051-329A-D729-4C83931BC43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72400" y="3638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26">
              <a:extLst>
                <a:ext uri="{FF2B5EF4-FFF2-40B4-BE49-F238E27FC236}">
                  <a16:creationId xmlns:a16="http://schemas.microsoft.com/office/drawing/2014/main" id="{B3744C5A-2C4D-F2C8-CFA2-71ED01EBCB3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67625" y="3353193"/>
              <a:ext cx="27791" cy="266308"/>
            </a:xfrm>
            <a:custGeom>
              <a:avLst/>
              <a:gdLst/>
              <a:ahLst/>
              <a:cxnLst/>
              <a:rect l="0" t="0" r="0" b="0"/>
              <a:pathLst>
                <a:path w="27791" h="266308">
                  <a:moveTo>
                    <a:pt x="9525" y="9132"/>
                  </a:moveTo>
                  <a:lnTo>
                    <a:pt x="9525" y="9132"/>
                  </a:lnTo>
                  <a:lnTo>
                    <a:pt x="27790" y="0"/>
                  </a:lnTo>
                  <a:lnTo>
                    <a:pt x="27361" y="36648"/>
                  </a:lnTo>
                  <a:lnTo>
                    <a:pt x="21982" y="75376"/>
                  </a:lnTo>
                  <a:lnTo>
                    <a:pt x="20353" y="108424"/>
                  </a:lnTo>
                  <a:lnTo>
                    <a:pt x="14380" y="152617"/>
                  </a:lnTo>
                  <a:lnTo>
                    <a:pt x="10164" y="197622"/>
                  </a:lnTo>
                  <a:lnTo>
                    <a:pt x="8751" y="211439"/>
                  </a:lnTo>
                  <a:lnTo>
                    <a:pt x="0" y="266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27">
              <a:extLst>
                <a:ext uri="{FF2B5EF4-FFF2-40B4-BE49-F238E27FC236}">
                  <a16:creationId xmlns:a16="http://schemas.microsoft.com/office/drawing/2014/main" id="{328F3E60-8AB8-1369-CDF8-2B15478E09D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43775" y="3495792"/>
              <a:ext cx="219076" cy="9409"/>
            </a:xfrm>
            <a:custGeom>
              <a:avLst/>
              <a:gdLst/>
              <a:ahLst/>
              <a:cxnLst/>
              <a:rect l="0" t="0" r="0" b="0"/>
              <a:pathLst>
                <a:path w="219076" h="9409">
                  <a:moveTo>
                    <a:pt x="0" y="9408"/>
                  </a:moveTo>
                  <a:lnTo>
                    <a:pt x="0" y="9408"/>
                  </a:lnTo>
                  <a:lnTo>
                    <a:pt x="24909" y="8350"/>
                  </a:lnTo>
                  <a:lnTo>
                    <a:pt x="63952" y="1869"/>
                  </a:lnTo>
                  <a:lnTo>
                    <a:pt x="101145" y="472"/>
                  </a:lnTo>
                  <a:lnTo>
                    <a:pt x="147214" y="0"/>
                  </a:lnTo>
                  <a:lnTo>
                    <a:pt x="188417" y="6452"/>
                  </a:lnTo>
                  <a:lnTo>
                    <a:pt x="219075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28">
              <a:extLst>
                <a:ext uri="{FF2B5EF4-FFF2-40B4-BE49-F238E27FC236}">
                  <a16:creationId xmlns:a16="http://schemas.microsoft.com/office/drawing/2014/main" id="{B45210EA-3EC4-703B-9E11-619ACC85457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19975" y="3391293"/>
              <a:ext cx="23991" cy="199633"/>
            </a:xfrm>
            <a:custGeom>
              <a:avLst/>
              <a:gdLst/>
              <a:ahLst/>
              <a:cxnLst/>
              <a:rect l="0" t="0" r="0" b="0"/>
              <a:pathLst>
                <a:path w="23991" h="199633">
                  <a:moveTo>
                    <a:pt x="9525" y="9132"/>
                  </a:moveTo>
                  <a:lnTo>
                    <a:pt x="9525" y="9132"/>
                  </a:lnTo>
                  <a:lnTo>
                    <a:pt x="18659" y="0"/>
                  </a:lnTo>
                  <a:lnTo>
                    <a:pt x="23990" y="9836"/>
                  </a:lnTo>
                  <a:lnTo>
                    <a:pt x="23716" y="23203"/>
                  </a:lnTo>
                  <a:lnTo>
                    <a:pt x="14915" y="62712"/>
                  </a:lnTo>
                  <a:lnTo>
                    <a:pt x="10590" y="108106"/>
                  </a:lnTo>
                  <a:lnTo>
                    <a:pt x="8561" y="152391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29">
              <a:extLst>
                <a:ext uri="{FF2B5EF4-FFF2-40B4-BE49-F238E27FC236}">
                  <a16:creationId xmlns:a16="http://schemas.microsoft.com/office/drawing/2014/main" id="{BEF726DF-62C9-8A6D-2F70-CC0D44BFD80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34200" y="3133895"/>
              <a:ext cx="276226" cy="190331"/>
            </a:xfrm>
            <a:custGeom>
              <a:avLst/>
              <a:gdLst/>
              <a:ahLst/>
              <a:cxnLst/>
              <a:rect l="0" t="0" r="0" b="0"/>
              <a:pathLst>
                <a:path w="276226" h="190331">
                  <a:moveTo>
                    <a:pt x="0" y="171280"/>
                  </a:moveTo>
                  <a:lnTo>
                    <a:pt x="0" y="171280"/>
                  </a:lnTo>
                  <a:lnTo>
                    <a:pt x="26836" y="141621"/>
                  </a:lnTo>
                  <a:lnTo>
                    <a:pt x="63956" y="98192"/>
                  </a:lnTo>
                  <a:lnTo>
                    <a:pt x="98276" y="55898"/>
                  </a:lnTo>
                  <a:lnTo>
                    <a:pt x="120808" y="19839"/>
                  </a:lnTo>
                  <a:lnTo>
                    <a:pt x="123542" y="12956"/>
                  </a:lnTo>
                  <a:lnTo>
                    <a:pt x="133217" y="0"/>
                  </a:lnTo>
                  <a:lnTo>
                    <a:pt x="140928" y="12956"/>
                  </a:lnTo>
                  <a:lnTo>
                    <a:pt x="146596" y="16247"/>
                  </a:lnTo>
                  <a:lnTo>
                    <a:pt x="148530" y="19241"/>
                  </a:lnTo>
                  <a:lnTo>
                    <a:pt x="168651" y="66737"/>
                  </a:lnTo>
                  <a:lnTo>
                    <a:pt x="191804" y="105890"/>
                  </a:lnTo>
                  <a:lnTo>
                    <a:pt x="216158" y="137903"/>
                  </a:lnTo>
                  <a:lnTo>
                    <a:pt x="225892" y="145862"/>
                  </a:lnTo>
                  <a:lnTo>
                    <a:pt x="240144" y="155988"/>
                  </a:lnTo>
                  <a:lnTo>
                    <a:pt x="276225" y="190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30">
              <a:extLst>
                <a:ext uri="{FF2B5EF4-FFF2-40B4-BE49-F238E27FC236}">
                  <a16:creationId xmlns:a16="http://schemas.microsoft.com/office/drawing/2014/main" id="{A3E35FF7-3870-A8D6-0F4F-A40435D107C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96125" y="3472121"/>
              <a:ext cx="92861" cy="90230"/>
            </a:xfrm>
            <a:custGeom>
              <a:avLst/>
              <a:gdLst/>
              <a:ahLst/>
              <a:cxnLst/>
              <a:rect l="0" t="0" r="0" b="0"/>
              <a:pathLst>
                <a:path w="92861" h="90230">
                  <a:moveTo>
                    <a:pt x="0" y="42604"/>
                  </a:moveTo>
                  <a:lnTo>
                    <a:pt x="0" y="42604"/>
                  </a:lnTo>
                  <a:lnTo>
                    <a:pt x="34958" y="8705"/>
                  </a:lnTo>
                  <a:lnTo>
                    <a:pt x="55861" y="0"/>
                  </a:lnTo>
                  <a:lnTo>
                    <a:pt x="67513" y="33"/>
                  </a:lnTo>
                  <a:lnTo>
                    <a:pt x="78689" y="3575"/>
                  </a:lnTo>
                  <a:lnTo>
                    <a:pt x="87185" y="8677"/>
                  </a:lnTo>
                  <a:lnTo>
                    <a:pt x="89873" y="13636"/>
                  </a:lnTo>
                  <a:lnTo>
                    <a:pt x="92860" y="27613"/>
                  </a:lnTo>
                  <a:lnTo>
                    <a:pt x="91366" y="41586"/>
                  </a:lnTo>
                  <a:lnTo>
                    <a:pt x="89486" y="48275"/>
                  </a:lnTo>
                  <a:lnTo>
                    <a:pt x="78929" y="61352"/>
                  </a:lnTo>
                  <a:lnTo>
                    <a:pt x="63654" y="73161"/>
                  </a:lnTo>
                  <a:lnTo>
                    <a:pt x="38264" y="84702"/>
                  </a:lnTo>
                  <a:lnTo>
                    <a:pt x="9525" y="90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31">
              <a:extLst>
                <a:ext uri="{FF2B5EF4-FFF2-40B4-BE49-F238E27FC236}">
                  <a16:creationId xmlns:a16="http://schemas.microsoft.com/office/drawing/2014/main" id="{145F2180-C5C3-0D66-62F8-1A7BD7CDD50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86600" y="3344599"/>
              <a:ext cx="19048" cy="379677"/>
            </a:xfrm>
            <a:custGeom>
              <a:avLst/>
              <a:gdLst/>
              <a:ahLst/>
              <a:cxnLst/>
              <a:rect l="0" t="0" r="0" b="0"/>
              <a:pathLst>
                <a:path w="19048" h="379677">
                  <a:moveTo>
                    <a:pt x="9525" y="8201"/>
                  </a:moveTo>
                  <a:lnTo>
                    <a:pt x="9525" y="8201"/>
                  </a:lnTo>
                  <a:lnTo>
                    <a:pt x="17725" y="0"/>
                  </a:lnTo>
                  <a:lnTo>
                    <a:pt x="18876" y="35579"/>
                  </a:lnTo>
                  <a:lnTo>
                    <a:pt x="18998" y="80166"/>
                  </a:lnTo>
                  <a:lnTo>
                    <a:pt x="19027" y="113210"/>
                  </a:lnTo>
                  <a:lnTo>
                    <a:pt x="19042" y="157731"/>
                  </a:lnTo>
                  <a:lnTo>
                    <a:pt x="19047" y="192134"/>
                  </a:lnTo>
                  <a:lnTo>
                    <a:pt x="13993" y="232033"/>
                  </a:lnTo>
                  <a:lnTo>
                    <a:pt x="10113" y="279081"/>
                  </a:lnTo>
                  <a:lnTo>
                    <a:pt x="9603" y="325860"/>
                  </a:lnTo>
                  <a:lnTo>
                    <a:pt x="8489" y="356205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52">
            <a:extLst>
              <a:ext uri="{FF2B5EF4-FFF2-40B4-BE49-F238E27FC236}">
                <a16:creationId xmlns:a16="http://schemas.microsoft.com/office/drawing/2014/main" id="{A1CAC321-5B65-7841-CB89-26AC9DB4561A}"/>
              </a:ext>
            </a:extLst>
          </p:cNvPr>
          <p:cNvGrpSpPr/>
          <p:nvPr/>
        </p:nvGrpSpPr>
        <p:grpSpPr>
          <a:xfrm>
            <a:off x="7343775" y="3981450"/>
            <a:ext cx="1095376" cy="256783"/>
            <a:chOff x="7343775" y="3981450"/>
            <a:chExt cx="1095376" cy="256783"/>
          </a:xfrm>
        </p:grpSpPr>
        <p:sp>
          <p:nvSpPr>
            <p:cNvPr id="100" name="SMARTInkShape-632">
              <a:extLst>
                <a:ext uri="{FF2B5EF4-FFF2-40B4-BE49-F238E27FC236}">
                  <a16:creationId xmlns:a16="http://schemas.microsoft.com/office/drawing/2014/main" id="{6B75277D-FB4A-7A98-027C-41964D3E1AD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39125" y="3981450"/>
              <a:ext cx="200026" cy="76201"/>
            </a:xfrm>
            <a:custGeom>
              <a:avLst/>
              <a:gdLst/>
              <a:ahLst/>
              <a:cxnLst/>
              <a:rect l="0" t="0" r="0" b="0"/>
              <a:pathLst>
                <a:path w="200026" h="76201">
                  <a:moveTo>
                    <a:pt x="0" y="76200"/>
                  </a:moveTo>
                  <a:lnTo>
                    <a:pt x="0" y="76200"/>
                  </a:lnTo>
                  <a:lnTo>
                    <a:pt x="42378" y="51748"/>
                  </a:lnTo>
                  <a:lnTo>
                    <a:pt x="73170" y="43112"/>
                  </a:lnTo>
                  <a:lnTo>
                    <a:pt x="90849" y="31485"/>
                  </a:lnTo>
                  <a:lnTo>
                    <a:pt x="103353" y="22146"/>
                  </a:lnTo>
                  <a:lnTo>
                    <a:pt x="129308" y="12331"/>
                  </a:lnTo>
                  <a:lnTo>
                    <a:pt x="174840" y="857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33">
              <a:extLst>
                <a:ext uri="{FF2B5EF4-FFF2-40B4-BE49-F238E27FC236}">
                  <a16:creationId xmlns:a16="http://schemas.microsoft.com/office/drawing/2014/main" id="{FC263052-6AB1-EA89-E5EE-E2E52C511FD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06382" y="4058435"/>
              <a:ext cx="107936" cy="151616"/>
            </a:xfrm>
            <a:custGeom>
              <a:avLst/>
              <a:gdLst/>
              <a:ahLst/>
              <a:cxnLst/>
              <a:rect l="0" t="0" r="0" b="0"/>
              <a:pathLst>
                <a:path w="107936" h="151616">
                  <a:moveTo>
                    <a:pt x="23218" y="18265"/>
                  </a:moveTo>
                  <a:lnTo>
                    <a:pt x="23218" y="18265"/>
                  </a:lnTo>
                  <a:lnTo>
                    <a:pt x="28274" y="18265"/>
                  </a:lnTo>
                  <a:lnTo>
                    <a:pt x="33579" y="12621"/>
                  </a:lnTo>
                  <a:lnTo>
                    <a:pt x="39464" y="5173"/>
                  </a:lnTo>
                  <a:lnTo>
                    <a:pt x="49961" y="0"/>
                  </a:lnTo>
                  <a:lnTo>
                    <a:pt x="48156" y="2386"/>
                  </a:lnTo>
                  <a:lnTo>
                    <a:pt x="1091" y="49915"/>
                  </a:lnTo>
                  <a:lnTo>
                    <a:pt x="0" y="53123"/>
                  </a:lnTo>
                  <a:lnTo>
                    <a:pt x="330" y="56320"/>
                  </a:lnTo>
                  <a:lnTo>
                    <a:pt x="1609" y="59511"/>
                  </a:lnTo>
                  <a:lnTo>
                    <a:pt x="3522" y="61637"/>
                  </a:lnTo>
                  <a:lnTo>
                    <a:pt x="8466" y="64000"/>
                  </a:lnTo>
                  <a:lnTo>
                    <a:pt x="52426" y="72325"/>
                  </a:lnTo>
                  <a:lnTo>
                    <a:pt x="72206" y="75558"/>
                  </a:lnTo>
                  <a:lnTo>
                    <a:pt x="81326" y="80064"/>
                  </a:lnTo>
                  <a:lnTo>
                    <a:pt x="101293" y="98127"/>
                  </a:lnTo>
                  <a:lnTo>
                    <a:pt x="105543" y="105970"/>
                  </a:lnTo>
                  <a:lnTo>
                    <a:pt x="107935" y="116336"/>
                  </a:lnTo>
                  <a:lnTo>
                    <a:pt x="107212" y="119629"/>
                  </a:lnTo>
                  <a:lnTo>
                    <a:pt x="103588" y="126110"/>
                  </a:lnTo>
                  <a:lnTo>
                    <a:pt x="101140" y="128262"/>
                  </a:lnTo>
                  <a:lnTo>
                    <a:pt x="80526" y="141095"/>
                  </a:lnTo>
                  <a:lnTo>
                    <a:pt x="75852" y="141648"/>
                  </a:lnTo>
                  <a:lnTo>
                    <a:pt x="70247" y="144716"/>
                  </a:lnTo>
                  <a:lnTo>
                    <a:pt x="67270" y="147016"/>
                  </a:lnTo>
                  <a:lnTo>
                    <a:pt x="58319" y="149571"/>
                  </a:lnTo>
                  <a:lnTo>
                    <a:pt x="32743" y="151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34">
              <a:extLst>
                <a:ext uri="{FF2B5EF4-FFF2-40B4-BE49-F238E27FC236}">
                  <a16:creationId xmlns:a16="http://schemas.microsoft.com/office/drawing/2014/main" id="{B448A521-2A95-3A76-61B7-87F2089231B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12559" y="4058208"/>
              <a:ext cx="92826" cy="161368"/>
            </a:xfrm>
            <a:custGeom>
              <a:avLst/>
              <a:gdLst/>
              <a:ahLst/>
              <a:cxnLst/>
              <a:rect l="0" t="0" r="0" b="0"/>
              <a:pathLst>
                <a:path w="92826" h="161368">
                  <a:moveTo>
                    <a:pt x="83691" y="85167"/>
                  </a:moveTo>
                  <a:lnTo>
                    <a:pt x="83691" y="85167"/>
                  </a:lnTo>
                  <a:lnTo>
                    <a:pt x="91231" y="67267"/>
                  </a:lnTo>
                  <a:lnTo>
                    <a:pt x="92825" y="53644"/>
                  </a:lnTo>
                  <a:lnTo>
                    <a:pt x="90220" y="47168"/>
                  </a:lnTo>
                  <a:lnTo>
                    <a:pt x="86592" y="40762"/>
                  </a:lnTo>
                  <a:lnTo>
                    <a:pt x="84265" y="28026"/>
                  </a:lnTo>
                  <a:lnTo>
                    <a:pt x="84073" y="24848"/>
                  </a:lnTo>
                  <a:lnTo>
                    <a:pt x="81830" y="21670"/>
                  </a:lnTo>
                  <a:lnTo>
                    <a:pt x="62266" y="5792"/>
                  </a:lnTo>
                  <a:lnTo>
                    <a:pt x="52649" y="2264"/>
                  </a:lnTo>
                  <a:lnTo>
                    <a:pt x="29228" y="0"/>
                  </a:lnTo>
                  <a:lnTo>
                    <a:pt x="24099" y="1930"/>
                  </a:lnTo>
                  <a:lnTo>
                    <a:pt x="4831" y="20950"/>
                  </a:lnTo>
                  <a:lnTo>
                    <a:pt x="1017" y="30520"/>
                  </a:lnTo>
                  <a:lnTo>
                    <a:pt x="0" y="36036"/>
                  </a:lnTo>
                  <a:lnTo>
                    <a:pt x="1692" y="44987"/>
                  </a:lnTo>
                  <a:lnTo>
                    <a:pt x="3625" y="48855"/>
                  </a:lnTo>
                  <a:lnTo>
                    <a:pt x="5971" y="51434"/>
                  </a:lnTo>
                  <a:lnTo>
                    <a:pt x="16524" y="56391"/>
                  </a:lnTo>
                  <a:lnTo>
                    <a:pt x="30231" y="56575"/>
                  </a:lnTo>
                  <a:lnTo>
                    <a:pt x="36295" y="53762"/>
                  </a:lnTo>
                  <a:lnTo>
                    <a:pt x="81810" y="10844"/>
                  </a:lnTo>
                  <a:lnTo>
                    <a:pt x="82437" y="11277"/>
                  </a:lnTo>
                  <a:lnTo>
                    <a:pt x="83134" y="14580"/>
                  </a:lnTo>
                  <a:lnTo>
                    <a:pt x="80621" y="19575"/>
                  </a:lnTo>
                  <a:lnTo>
                    <a:pt x="78470" y="22389"/>
                  </a:lnTo>
                  <a:lnTo>
                    <a:pt x="67873" y="69882"/>
                  </a:lnTo>
                  <a:lnTo>
                    <a:pt x="65066" y="114238"/>
                  </a:lnTo>
                  <a:lnTo>
                    <a:pt x="64653" y="158776"/>
                  </a:lnTo>
                  <a:lnTo>
                    <a:pt x="65707" y="159640"/>
                  </a:lnTo>
                  <a:lnTo>
                    <a:pt x="74166" y="16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35">
              <a:extLst>
                <a:ext uri="{FF2B5EF4-FFF2-40B4-BE49-F238E27FC236}">
                  <a16:creationId xmlns:a16="http://schemas.microsoft.com/office/drawing/2014/main" id="{DFD3942A-C27E-377F-30CA-56154C5C09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43850" y="4229100"/>
              <a:ext cx="19051" cy="9133"/>
            </a:xfrm>
            <a:custGeom>
              <a:avLst/>
              <a:gdLst/>
              <a:ahLst/>
              <a:cxnLst/>
              <a:rect l="0" t="0" r="0" b="0"/>
              <a:pathLst>
                <a:path w="19051" h="9133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7334" y="9132"/>
                  </a:lnTo>
                  <a:lnTo>
                    <a:pt x="17905" y="820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36">
              <a:extLst>
                <a:ext uri="{FF2B5EF4-FFF2-40B4-BE49-F238E27FC236}">
                  <a16:creationId xmlns:a16="http://schemas.microsoft.com/office/drawing/2014/main" id="{E99BBF42-955E-C628-1A98-A119A4002B2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93220" y="4070421"/>
              <a:ext cx="164346" cy="158618"/>
            </a:xfrm>
            <a:custGeom>
              <a:avLst/>
              <a:gdLst/>
              <a:ahLst/>
              <a:cxnLst/>
              <a:rect l="0" t="0" r="0" b="0"/>
              <a:pathLst>
                <a:path w="164346" h="158618">
                  <a:moveTo>
                    <a:pt x="88705" y="72954"/>
                  </a:moveTo>
                  <a:lnTo>
                    <a:pt x="88705" y="72954"/>
                  </a:lnTo>
                  <a:lnTo>
                    <a:pt x="93761" y="72954"/>
                  </a:lnTo>
                  <a:lnTo>
                    <a:pt x="107019" y="62841"/>
                  </a:lnTo>
                  <a:lnTo>
                    <a:pt x="119296" y="46439"/>
                  </a:lnTo>
                  <a:lnTo>
                    <a:pt x="124580" y="33230"/>
                  </a:lnTo>
                  <a:lnTo>
                    <a:pt x="126146" y="22613"/>
                  </a:lnTo>
                  <a:lnTo>
                    <a:pt x="121553" y="7709"/>
                  </a:lnTo>
                  <a:lnTo>
                    <a:pt x="118012" y="4057"/>
                  </a:lnTo>
                  <a:lnTo>
                    <a:pt x="108433" y="0"/>
                  </a:lnTo>
                  <a:lnTo>
                    <a:pt x="86084" y="2772"/>
                  </a:lnTo>
                  <a:lnTo>
                    <a:pt x="51145" y="14249"/>
                  </a:lnTo>
                  <a:lnTo>
                    <a:pt x="29481" y="30983"/>
                  </a:lnTo>
                  <a:lnTo>
                    <a:pt x="10714" y="55579"/>
                  </a:lnTo>
                  <a:lnTo>
                    <a:pt x="1831" y="73699"/>
                  </a:lnTo>
                  <a:lnTo>
                    <a:pt x="0" y="92335"/>
                  </a:lnTo>
                  <a:lnTo>
                    <a:pt x="2714" y="109084"/>
                  </a:lnTo>
                  <a:lnTo>
                    <a:pt x="7448" y="120056"/>
                  </a:lnTo>
                  <a:lnTo>
                    <a:pt x="33520" y="150681"/>
                  </a:lnTo>
                  <a:lnTo>
                    <a:pt x="43364" y="155124"/>
                  </a:lnTo>
                  <a:lnTo>
                    <a:pt x="85025" y="158367"/>
                  </a:lnTo>
                  <a:lnTo>
                    <a:pt x="115965" y="158617"/>
                  </a:lnTo>
                  <a:lnTo>
                    <a:pt x="124809" y="155829"/>
                  </a:lnTo>
                  <a:lnTo>
                    <a:pt x="142417" y="142429"/>
                  </a:lnTo>
                  <a:lnTo>
                    <a:pt x="148914" y="136287"/>
                  </a:lnTo>
                  <a:lnTo>
                    <a:pt x="158520" y="106654"/>
                  </a:lnTo>
                  <a:lnTo>
                    <a:pt x="163014" y="69416"/>
                  </a:lnTo>
                  <a:lnTo>
                    <a:pt x="164345" y="41684"/>
                  </a:lnTo>
                  <a:lnTo>
                    <a:pt x="161357" y="35174"/>
                  </a:lnTo>
                  <a:lnTo>
                    <a:pt x="149570" y="25119"/>
                  </a:lnTo>
                  <a:lnTo>
                    <a:pt x="123736" y="11098"/>
                  </a:lnTo>
                  <a:lnTo>
                    <a:pt x="110977" y="8421"/>
                  </a:lnTo>
                  <a:lnTo>
                    <a:pt x="101073" y="10053"/>
                  </a:lnTo>
                  <a:lnTo>
                    <a:pt x="89548" y="14100"/>
                  </a:lnTo>
                  <a:lnTo>
                    <a:pt x="86092" y="14668"/>
                  </a:lnTo>
                  <a:lnTo>
                    <a:pt x="83788" y="16106"/>
                  </a:lnTo>
                  <a:lnTo>
                    <a:pt x="79180" y="25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37">
              <a:extLst>
                <a:ext uri="{FF2B5EF4-FFF2-40B4-BE49-F238E27FC236}">
                  <a16:creationId xmlns:a16="http://schemas.microsoft.com/office/drawing/2014/main" id="{57B9F3D4-591A-B576-49D6-2AB70F41E26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343775" y="4191000"/>
              <a:ext cx="142876" cy="15014"/>
            </a:xfrm>
            <a:custGeom>
              <a:avLst/>
              <a:gdLst/>
              <a:ahLst/>
              <a:cxnLst/>
              <a:rect l="0" t="0" r="0" b="0"/>
              <a:pathLst>
                <a:path w="14287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5013"/>
                  </a:lnTo>
                  <a:lnTo>
                    <a:pt x="8664" y="11621"/>
                  </a:lnTo>
                  <a:lnTo>
                    <a:pt x="49361" y="9709"/>
                  </a:lnTo>
                  <a:lnTo>
                    <a:pt x="86068" y="673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38">
              <a:extLst>
                <a:ext uri="{FF2B5EF4-FFF2-40B4-BE49-F238E27FC236}">
                  <a16:creationId xmlns:a16="http://schemas.microsoft.com/office/drawing/2014/main" id="{560338D6-F6F3-5EF3-2DFF-3AEDA252D7D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43775" y="41243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5057" y="0"/>
                  </a:lnTo>
                  <a:lnTo>
                    <a:pt x="90055" y="0"/>
                  </a:lnTo>
                  <a:lnTo>
                    <a:pt x="108292" y="1058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53">
            <a:extLst>
              <a:ext uri="{FF2B5EF4-FFF2-40B4-BE49-F238E27FC236}">
                <a16:creationId xmlns:a16="http://schemas.microsoft.com/office/drawing/2014/main" id="{1AC75820-BBDA-E2FB-0D50-95D8FFB7069A}"/>
              </a:ext>
            </a:extLst>
          </p:cNvPr>
          <p:cNvGrpSpPr/>
          <p:nvPr/>
        </p:nvGrpSpPr>
        <p:grpSpPr>
          <a:xfrm>
            <a:off x="2762250" y="4857761"/>
            <a:ext cx="333376" cy="733362"/>
            <a:chOff x="2762250" y="4857761"/>
            <a:chExt cx="333376" cy="733362"/>
          </a:xfrm>
        </p:grpSpPr>
        <p:sp>
          <p:nvSpPr>
            <p:cNvPr id="108" name="SMARTInkShape-639">
              <a:extLst>
                <a:ext uri="{FF2B5EF4-FFF2-40B4-BE49-F238E27FC236}">
                  <a16:creationId xmlns:a16="http://schemas.microsoft.com/office/drawing/2014/main" id="{2083D4ED-13F9-CE39-AAD7-1B836A1871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762250" y="4857761"/>
              <a:ext cx="333376" cy="247640"/>
            </a:xfrm>
            <a:custGeom>
              <a:avLst/>
              <a:gdLst/>
              <a:ahLst/>
              <a:cxnLst/>
              <a:rect l="0" t="0" r="0" b="0"/>
              <a:pathLst>
                <a:path w="333376" h="247640">
                  <a:moveTo>
                    <a:pt x="0" y="247639"/>
                  </a:moveTo>
                  <a:lnTo>
                    <a:pt x="0" y="247639"/>
                  </a:lnTo>
                  <a:lnTo>
                    <a:pt x="0" y="224973"/>
                  </a:lnTo>
                  <a:lnTo>
                    <a:pt x="2822" y="218868"/>
                  </a:lnTo>
                  <a:lnTo>
                    <a:pt x="31799" y="174053"/>
                  </a:lnTo>
                  <a:lnTo>
                    <a:pt x="43401" y="149104"/>
                  </a:lnTo>
                  <a:lnTo>
                    <a:pt x="57739" y="104757"/>
                  </a:lnTo>
                  <a:lnTo>
                    <a:pt x="76027" y="60510"/>
                  </a:lnTo>
                  <a:lnTo>
                    <a:pt x="87887" y="29226"/>
                  </a:lnTo>
                  <a:lnTo>
                    <a:pt x="93795" y="21051"/>
                  </a:lnTo>
                  <a:lnTo>
                    <a:pt x="95212" y="9959"/>
                  </a:lnTo>
                  <a:lnTo>
                    <a:pt x="95250" y="0"/>
                  </a:lnTo>
                  <a:lnTo>
                    <a:pt x="139726" y="44465"/>
                  </a:lnTo>
                  <a:lnTo>
                    <a:pt x="183210" y="85126"/>
                  </a:lnTo>
                  <a:lnTo>
                    <a:pt x="206816" y="103354"/>
                  </a:lnTo>
                  <a:lnTo>
                    <a:pt x="236313" y="134787"/>
                  </a:lnTo>
                  <a:lnTo>
                    <a:pt x="282227" y="168234"/>
                  </a:lnTo>
                  <a:lnTo>
                    <a:pt x="290939" y="177780"/>
                  </a:lnTo>
                  <a:lnTo>
                    <a:pt x="297241" y="190487"/>
                  </a:lnTo>
                  <a:lnTo>
                    <a:pt x="303307" y="198132"/>
                  </a:lnTo>
                  <a:lnTo>
                    <a:pt x="304358" y="204513"/>
                  </a:lnTo>
                  <a:lnTo>
                    <a:pt x="305563" y="206188"/>
                  </a:lnTo>
                  <a:lnTo>
                    <a:pt x="307426" y="207305"/>
                  </a:lnTo>
                  <a:lnTo>
                    <a:pt x="309725" y="208050"/>
                  </a:lnTo>
                  <a:lnTo>
                    <a:pt x="311258" y="209604"/>
                  </a:lnTo>
                  <a:lnTo>
                    <a:pt x="312962" y="214154"/>
                  </a:lnTo>
                  <a:lnTo>
                    <a:pt x="313921" y="222666"/>
                  </a:lnTo>
                  <a:lnTo>
                    <a:pt x="315114" y="224640"/>
                  </a:lnTo>
                  <a:lnTo>
                    <a:pt x="316968" y="225957"/>
                  </a:lnTo>
                  <a:lnTo>
                    <a:pt x="319262" y="226834"/>
                  </a:lnTo>
                  <a:lnTo>
                    <a:pt x="320791" y="228477"/>
                  </a:lnTo>
                  <a:lnTo>
                    <a:pt x="322490" y="233125"/>
                  </a:lnTo>
                  <a:lnTo>
                    <a:pt x="324002" y="234789"/>
                  </a:lnTo>
                  <a:lnTo>
                    <a:pt x="328503" y="236636"/>
                  </a:lnTo>
                  <a:lnTo>
                    <a:pt x="330128" y="238187"/>
                  </a:lnTo>
                  <a:lnTo>
                    <a:pt x="333375" y="24763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0">
              <a:extLst>
                <a:ext uri="{FF2B5EF4-FFF2-40B4-BE49-F238E27FC236}">
                  <a16:creationId xmlns:a16="http://schemas.microsoft.com/office/drawing/2014/main" id="{19D79EF2-D1F0-05C6-FA07-811FCE1923D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924175" y="5219703"/>
              <a:ext cx="160162" cy="114298"/>
            </a:xfrm>
            <a:custGeom>
              <a:avLst/>
              <a:gdLst/>
              <a:ahLst/>
              <a:cxnLst/>
              <a:rect l="0" t="0" r="0" b="0"/>
              <a:pathLst>
                <a:path w="160162" h="114298">
                  <a:moveTo>
                    <a:pt x="28575" y="66672"/>
                  </a:moveTo>
                  <a:lnTo>
                    <a:pt x="28575" y="66672"/>
                  </a:lnTo>
                  <a:lnTo>
                    <a:pt x="28575" y="52483"/>
                  </a:lnTo>
                  <a:lnTo>
                    <a:pt x="29633" y="50862"/>
                  </a:lnTo>
                  <a:lnTo>
                    <a:pt x="31397" y="49782"/>
                  </a:lnTo>
                  <a:lnTo>
                    <a:pt x="33631" y="49063"/>
                  </a:lnTo>
                  <a:lnTo>
                    <a:pt x="47539" y="38006"/>
                  </a:lnTo>
                  <a:lnTo>
                    <a:pt x="52173" y="33470"/>
                  </a:lnTo>
                  <a:lnTo>
                    <a:pt x="57760" y="30749"/>
                  </a:lnTo>
                  <a:lnTo>
                    <a:pt x="60731" y="30023"/>
                  </a:lnTo>
                  <a:lnTo>
                    <a:pt x="69970" y="23946"/>
                  </a:lnTo>
                  <a:lnTo>
                    <a:pt x="73431" y="18402"/>
                  </a:lnTo>
                  <a:lnTo>
                    <a:pt x="74354" y="15442"/>
                  </a:lnTo>
                  <a:lnTo>
                    <a:pt x="76028" y="13469"/>
                  </a:lnTo>
                  <a:lnTo>
                    <a:pt x="95426" y="2214"/>
                  </a:lnTo>
                  <a:lnTo>
                    <a:pt x="116291" y="54"/>
                  </a:lnTo>
                  <a:lnTo>
                    <a:pt x="136641" y="0"/>
                  </a:lnTo>
                  <a:lnTo>
                    <a:pt x="138719" y="1057"/>
                  </a:lnTo>
                  <a:lnTo>
                    <a:pt x="140105" y="2820"/>
                  </a:lnTo>
                  <a:lnTo>
                    <a:pt x="142702" y="7602"/>
                  </a:lnTo>
                  <a:lnTo>
                    <a:pt x="157955" y="25507"/>
                  </a:lnTo>
                  <a:lnTo>
                    <a:pt x="160161" y="31795"/>
                  </a:lnTo>
                  <a:lnTo>
                    <a:pt x="159691" y="34955"/>
                  </a:lnTo>
                  <a:lnTo>
                    <a:pt x="154154" y="47629"/>
                  </a:lnTo>
                  <a:lnTo>
                    <a:pt x="151573" y="63498"/>
                  </a:lnTo>
                  <a:lnTo>
                    <a:pt x="139173" y="79372"/>
                  </a:lnTo>
                  <a:lnTo>
                    <a:pt x="133116" y="82900"/>
                  </a:lnTo>
                  <a:lnTo>
                    <a:pt x="126896" y="85526"/>
                  </a:lnTo>
                  <a:lnTo>
                    <a:pt x="106055" y="98814"/>
                  </a:lnTo>
                  <a:lnTo>
                    <a:pt x="58952" y="112818"/>
                  </a:lnTo>
                  <a:lnTo>
                    <a:pt x="12726" y="114289"/>
                  </a:lnTo>
                  <a:lnTo>
                    <a:pt x="0" y="114297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41">
              <a:extLst>
                <a:ext uri="{FF2B5EF4-FFF2-40B4-BE49-F238E27FC236}">
                  <a16:creationId xmlns:a16="http://schemas.microsoft.com/office/drawing/2014/main" id="{9A5F75AF-5712-4628-21E5-C471A2A32BA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05125" y="5133986"/>
              <a:ext cx="28576" cy="457137"/>
            </a:xfrm>
            <a:custGeom>
              <a:avLst/>
              <a:gdLst/>
              <a:ahLst/>
              <a:cxnLst/>
              <a:rect l="0" t="0" r="0" b="0"/>
              <a:pathLst>
                <a:path w="28576" h="457137">
                  <a:moveTo>
                    <a:pt x="0" y="76189"/>
                  </a:moveTo>
                  <a:lnTo>
                    <a:pt x="0" y="76189"/>
                  </a:lnTo>
                  <a:lnTo>
                    <a:pt x="5056" y="76189"/>
                  </a:lnTo>
                  <a:lnTo>
                    <a:pt x="6546" y="75131"/>
                  </a:lnTo>
                  <a:lnTo>
                    <a:pt x="7538" y="73367"/>
                  </a:lnTo>
                  <a:lnTo>
                    <a:pt x="9409" y="67056"/>
                  </a:lnTo>
                  <a:lnTo>
                    <a:pt x="9524" y="52202"/>
                  </a:lnTo>
                  <a:lnTo>
                    <a:pt x="10583" y="50673"/>
                  </a:lnTo>
                  <a:lnTo>
                    <a:pt x="12347" y="49653"/>
                  </a:lnTo>
                  <a:lnTo>
                    <a:pt x="17725" y="48017"/>
                  </a:lnTo>
                  <a:lnTo>
                    <a:pt x="18461" y="44971"/>
                  </a:lnTo>
                  <a:lnTo>
                    <a:pt x="19050" y="4860"/>
                  </a:lnTo>
                  <a:lnTo>
                    <a:pt x="20108" y="3236"/>
                  </a:lnTo>
                  <a:lnTo>
                    <a:pt x="21872" y="2154"/>
                  </a:lnTo>
                  <a:lnTo>
                    <a:pt x="24106" y="1432"/>
                  </a:lnTo>
                  <a:lnTo>
                    <a:pt x="24537" y="951"/>
                  </a:lnTo>
                  <a:lnTo>
                    <a:pt x="23767" y="630"/>
                  </a:lnTo>
                  <a:lnTo>
                    <a:pt x="19132" y="0"/>
                  </a:lnTo>
                  <a:lnTo>
                    <a:pt x="24131" y="5049"/>
                  </a:lnTo>
                  <a:lnTo>
                    <a:pt x="26600" y="13174"/>
                  </a:lnTo>
                  <a:lnTo>
                    <a:pt x="28185" y="35638"/>
                  </a:lnTo>
                  <a:lnTo>
                    <a:pt x="20985" y="77121"/>
                  </a:lnTo>
                  <a:lnTo>
                    <a:pt x="22446" y="107863"/>
                  </a:lnTo>
                  <a:lnTo>
                    <a:pt x="24793" y="130483"/>
                  </a:lnTo>
                  <a:lnTo>
                    <a:pt x="23320" y="173697"/>
                  </a:lnTo>
                  <a:lnTo>
                    <a:pt x="27537" y="217628"/>
                  </a:lnTo>
                  <a:lnTo>
                    <a:pt x="28370" y="256880"/>
                  </a:lnTo>
                  <a:lnTo>
                    <a:pt x="28535" y="295208"/>
                  </a:lnTo>
                  <a:lnTo>
                    <a:pt x="28571" y="342048"/>
                  </a:lnTo>
                  <a:lnTo>
                    <a:pt x="28575" y="387291"/>
                  </a:lnTo>
                  <a:lnTo>
                    <a:pt x="27517" y="430727"/>
                  </a:lnTo>
                  <a:lnTo>
                    <a:pt x="19166" y="456583"/>
                  </a:lnTo>
                  <a:lnTo>
                    <a:pt x="10859" y="457136"/>
                  </a:lnTo>
                  <a:lnTo>
                    <a:pt x="10414" y="456096"/>
                  </a:lnTo>
                  <a:lnTo>
                    <a:pt x="9525" y="44766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54">
            <a:extLst>
              <a:ext uri="{FF2B5EF4-FFF2-40B4-BE49-F238E27FC236}">
                <a16:creationId xmlns:a16="http://schemas.microsoft.com/office/drawing/2014/main" id="{91853F01-0FF3-FA24-14F9-CC3400E5A083}"/>
              </a:ext>
            </a:extLst>
          </p:cNvPr>
          <p:cNvGrpSpPr/>
          <p:nvPr/>
        </p:nvGrpSpPr>
        <p:grpSpPr>
          <a:xfrm>
            <a:off x="3533775" y="4946891"/>
            <a:ext cx="304801" cy="482360"/>
            <a:chOff x="3533775" y="4946891"/>
            <a:chExt cx="304801" cy="482360"/>
          </a:xfrm>
        </p:grpSpPr>
        <p:sp>
          <p:nvSpPr>
            <p:cNvPr id="112" name="SMARTInkShape-642">
              <a:extLst>
                <a:ext uri="{FF2B5EF4-FFF2-40B4-BE49-F238E27FC236}">
                  <a16:creationId xmlns:a16="http://schemas.microsoft.com/office/drawing/2014/main" id="{A76DA6D8-066C-88FE-7B6C-82FADDB7683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648075" y="4946891"/>
              <a:ext cx="17727" cy="253760"/>
            </a:xfrm>
            <a:custGeom>
              <a:avLst/>
              <a:gdLst/>
              <a:ahLst/>
              <a:cxnLst/>
              <a:rect l="0" t="0" r="0" b="0"/>
              <a:pathLst>
                <a:path w="17727" h="253760">
                  <a:moveTo>
                    <a:pt x="9525" y="6109"/>
                  </a:moveTo>
                  <a:lnTo>
                    <a:pt x="9525" y="6109"/>
                  </a:lnTo>
                  <a:lnTo>
                    <a:pt x="17726" y="6109"/>
                  </a:lnTo>
                  <a:lnTo>
                    <a:pt x="9556" y="6109"/>
                  </a:lnTo>
                  <a:lnTo>
                    <a:pt x="9532" y="621"/>
                  </a:lnTo>
                  <a:lnTo>
                    <a:pt x="9528" y="2965"/>
                  </a:lnTo>
                  <a:lnTo>
                    <a:pt x="9525" y="0"/>
                  </a:lnTo>
                  <a:lnTo>
                    <a:pt x="8467" y="46974"/>
                  </a:lnTo>
                  <a:lnTo>
                    <a:pt x="2979" y="61139"/>
                  </a:lnTo>
                  <a:lnTo>
                    <a:pt x="262" y="103930"/>
                  </a:lnTo>
                  <a:lnTo>
                    <a:pt x="16" y="148948"/>
                  </a:lnTo>
                  <a:lnTo>
                    <a:pt x="0" y="195772"/>
                  </a:lnTo>
                  <a:lnTo>
                    <a:pt x="0" y="241677"/>
                  </a:lnTo>
                  <a:lnTo>
                    <a:pt x="0" y="25375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43">
              <a:extLst>
                <a:ext uri="{FF2B5EF4-FFF2-40B4-BE49-F238E27FC236}">
                  <a16:creationId xmlns:a16="http://schemas.microsoft.com/office/drawing/2014/main" id="{987AC087-013F-B13C-B04F-2843D3D0E3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53218" y="5067300"/>
              <a:ext cx="285358" cy="28576"/>
            </a:xfrm>
            <a:custGeom>
              <a:avLst/>
              <a:gdLst/>
              <a:ahLst/>
              <a:cxnLst/>
              <a:rect l="0" t="0" r="0" b="0"/>
              <a:pathLst>
                <a:path w="285358" h="2857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2240" y="0"/>
                  </a:lnTo>
                  <a:lnTo>
                    <a:pt x="59276" y="1058"/>
                  </a:lnTo>
                  <a:lnTo>
                    <a:pt x="77872" y="7539"/>
                  </a:lnTo>
                  <a:lnTo>
                    <a:pt x="114088" y="12173"/>
                  </a:lnTo>
                  <a:lnTo>
                    <a:pt x="127746" y="15994"/>
                  </a:lnTo>
                  <a:lnTo>
                    <a:pt x="173356" y="18782"/>
                  </a:lnTo>
                  <a:lnTo>
                    <a:pt x="219941" y="19040"/>
                  </a:lnTo>
                  <a:lnTo>
                    <a:pt x="248940" y="19050"/>
                  </a:lnTo>
                  <a:lnTo>
                    <a:pt x="256119" y="21872"/>
                  </a:lnTo>
                  <a:lnTo>
                    <a:pt x="264294" y="27251"/>
                  </a:lnTo>
                  <a:lnTo>
                    <a:pt x="276404" y="28400"/>
                  </a:lnTo>
                  <a:lnTo>
                    <a:pt x="285357" y="285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44">
              <a:extLst>
                <a:ext uri="{FF2B5EF4-FFF2-40B4-BE49-F238E27FC236}">
                  <a16:creationId xmlns:a16="http://schemas.microsoft.com/office/drawing/2014/main" id="{2A7BD317-FD83-951A-59BE-CBA6396FC14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33775" y="5400709"/>
              <a:ext cx="304801" cy="28542"/>
            </a:xfrm>
            <a:custGeom>
              <a:avLst/>
              <a:gdLst/>
              <a:ahLst/>
              <a:cxnLst/>
              <a:rect l="0" t="0" r="0" b="0"/>
              <a:pathLst>
                <a:path w="304801" h="28542">
                  <a:moveTo>
                    <a:pt x="9525" y="19016"/>
                  </a:moveTo>
                  <a:lnTo>
                    <a:pt x="9525" y="19016"/>
                  </a:lnTo>
                  <a:lnTo>
                    <a:pt x="9525" y="24072"/>
                  </a:lnTo>
                  <a:lnTo>
                    <a:pt x="8467" y="25561"/>
                  </a:lnTo>
                  <a:lnTo>
                    <a:pt x="6703" y="26555"/>
                  </a:lnTo>
                  <a:lnTo>
                    <a:pt x="3" y="28541"/>
                  </a:lnTo>
                  <a:lnTo>
                    <a:pt x="0" y="28541"/>
                  </a:lnTo>
                  <a:lnTo>
                    <a:pt x="45057" y="28541"/>
                  </a:lnTo>
                  <a:lnTo>
                    <a:pt x="89994" y="28541"/>
                  </a:lnTo>
                  <a:lnTo>
                    <a:pt x="136703" y="28541"/>
                  </a:lnTo>
                  <a:lnTo>
                    <a:pt x="183190" y="27483"/>
                  </a:lnTo>
                  <a:lnTo>
                    <a:pt x="229856" y="19408"/>
                  </a:lnTo>
                  <a:lnTo>
                    <a:pt x="275941" y="9570"/>
                  </a:lnTo>
                  <a:lnTo>
                    <a:pt x="280685" y="9526"/>
                  </a:lnTo>
                  <a:lnTo>
                    <a:pt x="282374" y="8457"/>
                  </a:lnTo>
                  <a:lnTo>
                    <a:pt x="283499" y="6684"/>
                  </a:lnTo>
                  <a:lnTo>
                    <a:pt x="285305" y="1293"/>
                  </a:lnTo>
                  <a:lnTo>
                    <a:pt x="288375" y="555"/>
                  </a:lnTo>
                  <a:lnTo>
                    <a:pt x="294871" y="0"/>
                  </a:lnTo>
                  <a:lnTo>
                    <a:pt x="304800" y="9491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55">
            <a:extLst>
              <a:ext uri="{FF2B5EF4-FFF2-40B4-BE49-F238E27FC236}">
                <a16:creationId xmlns:a16="http://schemas.microsoft.com/office/drawing/2014/main" id="{C6828353-86F3-55DA-7D08-E1343007BBF9}"/>
              </a:ext>
            </a:extLst>
          </p:cNvPr>
          <p:cNvGrpSpPr/>
          <p:nvPr/>
        </p:nvGrpSpPr>
        <p:grpSpPr>
          <a:xfrm>
            <a:off x="4352925" y="5095875"/>
            <a:ext cx="781040" cy="361951"/>
            <a:chOff x="4352925" y="5095875"/>
            <a:chExt cx="781040" cy="361951"/>
          </a:xfrm>
        </p:grpSpPr>
        <p:sp>
          <p:nvSpPr>
            <p:cNvPr id="116" name="SMARTInkShape-645">
              <a:extLst>
                <a:ext uri="{FF2B5EF4-FFF2-40B4-BE49-F238E27FC236}">
                  <a16:creationId xmlns:a16="http://schemas.microsoft.com/office/drawing/2014/main" id="{71019F50-698A-E58D-2EDC-D00CE3AF91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52925" y="5105400"/>
              <a:ext cx="28576" cy="352426"/>
            </a:xfrm>
            <a:custGeom>
              <a:avLst/>
              <a:gdLst/>
              <a:ahLst/>
              <a:cxnLst/>
              <a:rect l="0" t="0" r="0" b="0"/>
              <a:pathLst>
                <a:path w="28576" h="3524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539" y="37264"/>
                  </a:lnTo>
                  <a:lnTo>
                    <a:pt x="9491" y="14537"/>
                  </a:lnTo>
                  <a:lnTo>
                    <a:pt x="10561" y="12866"/>
                  </a:lnTo>
                  <a:lnTo>
                    <a:pt x="12332" y="11753"/>
                  </a:lnTo>
                  <a:lnTo>
                    <a:pt x="17723" y="9965"/>
                  </a:lnTo>
                  <a:lnTo>
                    <a:pt x="18461" y="6898"/>
                  </a:lnTo>
                  <a:lnTo>
                    <a:pt x="19050" y="10"/>
                  </a:lnTo>
                  <a:lnTo>
                    <a:pt x="27251" y="0"/>
                  </a:lnTo>
                  <a:lnTo>
                    <a:pt x="27692" y="1059"/>
                  </a:lnTo>
                  <a:lnTo>
                    <a:pt x="28559" y="47946"/>
                  </a:lnTo>
                  <a:lnTo>
                    <a:pt x="28573" y="88080"/>
                  </a:lnTo>
                  <a:lnTo>
                    <a:pt x="28575" y="131620"/>
                  </a:lnTo>
                  <a:lnTo>
                    <a:pt x="28575" y="171108"/>
                  </a:lnTo>
                  <a:lnTo>
                    <a:pt x="28575" y="214970"/>
                  </a:lnTo>
                  <a:lnTo>
                    <a:pt x="25753" y="249034"/>
                  </a:lnTo>
                  <a:lnTo>
                    <a:pt x="19638" y="294560"/>
                  </a:lnTo>
                  <a:lnTo>
                    <a:pt x="18014" y="330859"/>
                  </a:lnTo>
                  <a:lnTo>
                    <a:pt x="9525" y="35242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46">
              <a:extLst>
                <a:ext uri="{FF2B5EF4-FFF2-40B4-BE49-F238E27FC236}">
                  <a16:creationId xmlns:a16="http://schemas.microsoft.com/office/drawing/2014/main" id="{48795588-C1B0-43AF-D67C-BF5C227A1E7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14884" y="5334000"/>
              <a:ext cx="38067" cy="47588"/>
            </a:xfrm>
            <a:custGeom>
              <a:avLst/>
              <a:gdLst/>
              <a:ahLst/>
              <a:cxnLst/>
              <a:rect l="0" t="0" r="0" b="0"/>
              <a:pathLst>
                <a:path w="38067" h="47588">
                  <a:moveTo>
                    <a:pt x="19016" y="0"/>
                  </a:moveTo>
                  <a:lnTo>
                    <a:pt x="19016" y="0"/>
                  </a:lnTo>
                  <a:lnTo>
                    <a:pt x="24072" y="0"/>
                  </a:lnTo>
                  <a:lnTo>
                    <a:pt x="25561" y="1058"/>
                  </a:lnTo>
                  <a:lnTo>
                    <a:pt x="26555" y="2822"/>
                  </a:lnTo>
                  <a:lnTo>
                    <a:pt x="28425" y="9133"/>
                  </a:lnTo>
                  <a:lnTo>
                    <a:pt x="28541" y="33203"/>
                  </a:lnTo>
                  <a:lnTo>
                    <a:pt x="27483" y="34835"/>
                  </a:lnTo>
                  <a:lnTo>
                    <a:pt x="25719" y="35924"/>
                  </a:lnTo>
                  <a:lnTo>
                    <a:pt x="23485" y="36649"/>
                  </a:lnTo>
                  <a:lnTo>
                    <a:pt x="9641" y="47498"/>
                  </a:lnTo>
                  <a:lnTo>
                    <a:pt x="4479" y="47587"/>
                  </a:lnTo>
                  <a:lnTo>
                    <a:pt x="2975" y="46542"/>
                  </a:lnTo>
                  <a:lnTo>
                    <a:pt x="1972" y="44786"/>
                  </a:lnTo>
                  <a:lnTo>
                    <a:pt x="230" y="37922"/>
                  </a:lnTo>
                  <a:lnTo>
                    <a:pt x="0" y="30015"/>
                  </a:lnTo>
                  <a:lnTo>
                    <a:pt x="1047" y="29535"/>
                  </a:lnTo>
                  <a:lnTo>
                    <a:pt x="5034" y="29002"/>
                  </a:lnTo>
                  <a:lnTo>
                    <a:pt x="6519" y="27801"/>
                  </a:lnTo>
                  <a:lnTo>
                    <a:pt x="9375" y="19453"/>
                  </a:lnTo>
                  <a:lnTo>
                    <a:pt x="23955" y="19053"/>
                  </a:lnTo>
                  <a:lnTo>
                    <a:pt x="25484" y="20110"/>
                  </a:lnTo>
                  <a:lnTo>
                    <a:pt x="26503" y="21873"/>
                  </a:lnTo>
                  <a:lnTo>
                    <a:pt x="28506" y="28459"/>
                  </a:lnTo>
                  <a:lnTo>
                    <a:pt x="37673" y="37705"/>
                  </a:lnTo>
                  <a:lnTo>
                    <a:pt x="38066" y="285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47">
              <a:extLst>
                <a:ext uri="{FF2B5EF4-FFF2-40B4-BE49-F238E27FC236}">
                  <a16:creationId xmlns:a16="http://schemas.microsoft.com/office/drawing/2014/main" id="{025EA0DD-22DE-9941-64FE-504C8986C47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05398" y="5153028"/>
              <a:ext cx="114250" cy="257173"/>
            </a:xfrm>
            <a:custGeom>
              <a:avLst/>
              <a:gdLst/>
              <a:ahLst/>
              <a:cxnLst/>
              <a:rect l="0" t="0" r="0" b="0"/>
              <a:pathLst>
                <a:path w="114250" h="257173">
                  <a:moveTo>
                    <a:pt x="66627" y="85722"/>
                  </a:moveTo>
                  <a:lnTo>
                    <a:pt x="66627" y="85722"/>
                  </a:lnTo>
                  <a:lnTo>
                    <a:pt x="84527" y="78183"/>
                  </a:lnTo>
                  <a:lnTo>
                    <a:pt x="88086" y="77521"/>
                  </a:lnTo>
                  <a:lnTo>
                    <a:pt x="94861" y="73963"/>
                  </a:lnTo>
                  <a:lnTo>
                    <a:pt x="104150" y="67099"/>
                  </a:lnTo>
                  <a:lnTo>
                    <a:pt x="104676" y="58508"/>
                  </a:lnTo>
                  <a:lnTo>
                    <a:pt x="105751" y="58054"/>
                  </a:lnTo>
                  <a:lnTo>
                    <a:pt x="112923" y="57267"/>
                  </a:lnTo>
                  <a:lnTo>
                    <a:pt x="113661" y="54378"/>
                  </a:lnTo>
                  <a:lnTo>
                    <a:pt x="114249" y="33468"/>
                  </a:lnTo>
                  <a:lnTo>
                    <a:pt x="113192" y="31836"/>
                  </a:lnTo>
                  <a:lnTo>
                    <a:pt x="111429" y="30747"/>
                  </a:lnTo>
                  <a:lnTo>
                    <a:pt x="106051" y="29001"/>
                  </a:lnTo>
                  <a:lnTo>
                    <a:pt x="105315" y="25941"/>
                  </a:lnTo>
                  <a:lnTo>
                    <a:pt x="104843" y="20409"/>
                  </a:lnTo>
                  <a:lnTo>
                    <a:pt x="86104" y="427"/>
                  </a:lnTo>
                  <a:lnTo>
                    <a:pt x="53882" y="0"/>
                  </a:lnTo>
                  <a:lnTo>
                    <a:pt x="47557" y="2820"/>
                  </a:lnTo>
                  <a:lnTo>
                    <a:pt x="41218" y="6544"/>
                  </a:lnTo>
                  <a:lnTo>
                    <a:pt x="31699" y="9698"/>
                  </a:lnTo>
                  <a:lnTo>
                    <a:pt x="6302" y="31878"/>
                  </a:lnTo>
                  <a:lnTo>
                    <a:pt x="2774" y="40977"/>
                  </a:lnTo>
                  <a:lnTo>
                    <a:pt x="0" y="79257"/>
                  </a:lnTo>
                  <a:lnTo>
                    <a:pt x="2796" y="85670"/>
                  </a:lnTo>
                  <a:lnTo>
                    <a:pt x="6508" y="92049"/>
                  </a:lnTo>
                  <a:lnTo>
                    <a:pt x="8891" y="104767"/>
                  </a:lnTo>
                  <a:lnTo>
                    <a:pt x="9086" y="107944"/>
                  </a:lnTo>
                  <a:lnTo>
                    <a:pt x="10275" y="110062"/>
                  </a:lnTo>
                  <a:lnTo>
                    <a:pt x="12126" y="111474"/>
                  </a:lnTo>
                  <a:lnTo>
                    <a:pt x="17004" y="114101"/>
                  </a:lnTo>
                  <a:lnTo>
                    <a:pt x="26800" y="122333"/>
                  </a:lnTo>
                  <a:lnTo>
                    <a:pt x="33071" y="123381"/>
                  </a:lnTo>
                  <a:lnTo>
                    <a:pt x="41633" y="123691"/>
                  </a:lnTo>
                  <a:lnTo>
                    <a:pt x="43614" y="122676"/>
                  </a:lnTo>
                  <a:lnTo>
                    <a:pt x="44935" y="120942"/>
                  </a:lnTo>
                  <a:lnTo>
                    <a:pt x="45816" y="118727"/>
                  </a:lnTo>
                  <a:lnTo>
                    <a:pt x="47461" y="117250"/>
                  </a:lnTo>
                  <a:lnTo>
                    <a:pt x="52112" y="115609"/>
                  </a:lnTo>
                  <a:lnTo>
                    <a:pt x="53775" y="114113"/>
                  </a:lnTo>
                  <a:lnTo>
                    <a:pt x="65173" y="96997"/>
                  </a:lnTo>
                  <a:lnTo>
                    <a:pt x="91053" y="69768"/>
                  </a:lnTo>
                  <a:lnTo>
                    <a:pt x="95896" y="57337"/>
                  </a:lnTo>
                  <a:lnTo>
                    <a:pt x="101640" y="49912"/>
                  </a:lnTo>
                  <a:lnTo>
                    <a:pt x="104321" y="39862"/>
                  </a:lnTo>
                  <a:lnTo>
                    <a:pt x="104727" y="23086"/>
                  </a:lnTo>
                  <a:lnTo>
                    <a:pt x="104727" y="25428"/>
                  </a:lnTo>
                  <a:lnTo>
                    <a:pt x="105785" y="26476"/>
                  </a:lnTo>
                  <a:lnTo>
                    <a:pt x="109783" y="27641"/>
                  </a:lnTo>
                  <a:lnTo>
                    <a:pt x="110215" y="29009"/>
                  </a:lnTo>
                  <a:lnTo>
                    <a:pt x="105658" y="41748"/>
                  </a:lnTo>
                  <a:lnTo>
                    <a:pt x="104751" y="87193"/>
                  </a:lnTo>
                  <a:lnTo>
                    <a:pt x="96528" y="129255"/>
                  </a:lnTo>
                  <a:lnTo>
                    <a:pt x="92554" y="161801"/>
                  </a:lnTo>
                  <a:lnTo>
                    <a:pt x="90262" y="168192"/>
                  </a:lnTo>
                  <a:lnTo>
                    <a:pt x="90537" y="180936"/>
                  </a:lnTo>
                  <a:lnTo>
                    <a:pt x="94280" y="206365"/>
                  </a:lnTo>
                  <a:lnTo>
                    <a:pt x="91970" y="216246"/>
                  </a:lnTo>
                  <a:lnTo>
                    <a:pt x="89872" y="220364"/>
                  </a:lnTo>
                  <a:lnTo>
                    <a:pt x="89533" y="224166"/>
                  </a:lnTo>
                  <a:lnTo>
                    <a:pt x="95202" y="257172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48">
              <a:extLst>
                <a:ext uri="{FF2B5EF4-FFF2-40B4-BE49-F238E27FC236}">
                  <a16:creationId xmlns:a16="http://schemas.microsoft.com/office/drawing/2014/main" id="{F6871595-F420-2D3A-F6D6-D3A01C3A396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00625" y="5095875"/>
              <a:ext cx="133340" cy="300382"/>
            </a:xfrm>
            <a:custGeom>
              <a:avLst/>
              <a:gdLst/>
              <a:ahLst/>
              <a:cxnLst/>
              <a:rect l="0" t="0" r="0" b="0"/>
              <a:pathLst>
                <a:path w="133340" h="300382">
                  <a:moveTo>
                    <a:pt x="95250" y="19050"/>
                  </a:moveTo>
                  <a:lnTo>
                    <a:pt x="95250" y="19050"/>
                  </a:lnTo>
                  <a:lnTo>
                    <a:pt x="111497" y="3862"/>
                  </a:lnTo>
                  <a:lnTo>
                    <a:pt x="121992" y="508"/>
                  </a:lnTo>
                  <a:lnTo>
                    <a:pt x="133339" y="0"/>
                  </a:lnTo>
                  <a:lnTo>
                    <a:pt x="128290" y="5056"/>
                  </a:lnTo>
                  <a:lnTo>
                    <a:pt x="125809" y="10361"/>
                  </a:lnTo>
                  <a:lnTo>
                    <a:pt x="125148" y="13257"/>
                  </a:lnTo>
                  <a:lnTo>
                    <a:pt x="123649" y="15188"/>
                  </a:lnTo>
                  <a:lnTo>
                    <a:pt x="101469" y="32157"/>
                  </a:lnTo>
                  <a:lnTo>
                    <a:pt x="82886" y="55217"/>
                  </a:lnTo>
                  <a:lnTo>
                    <a:pt x="71763" y="64758"/>
                  </a:lnTo>
                  <a:lnTo>
                    <a:pt x="55718" y="86921"/>
                  </a:lnTo>
                  <a:lnTo>
                    <a:pt x="43579" y="113909"/>
                  </a:lnTo>
                  <a:lnTo>
                    <a:pt x="22947" y="147057"/>
                  </a:lnTo>
                  <a:lnTo>
                    <a:pt x="2865" y="191895"/>
                  </a:lnTo>
                  <a:lnTo>
                    <a:pt x="168" y="235032"/>
                  </a:lnTo>
                  <a:lnTo>
                    <a:pt x="1091" y="259308"/>
                  </a:lnTo>
                  <a:lnTo>
                    <a:pt x="5071" y="268001"/>
                  </a:lnTo>
                  <a:lnTo>
                    <a:pt x="22391" y="288760"/>
                  </a:lnTo>
                  <a:lnTo>
                    <a:pt x="31471" y="292379"/>
                  </a:lnTo>
                  <a:lnTo>
                    <a:pt x="41504" y="295047"/>
                  </a:lnTo>
                  <a:lnTo>
                    <a:pt x="49490" y="299760"/>
                  </a:lnTo>
                  <a:lnTo>
                    <a:pt x="53102" y="300381"/>
                  </a:lnTo>
                  <a:lnTo>
                    <a:pt x="56568" y="299738"/>
                  </a:lnTo>
                  <a:lnTo>
                    <a:pt x="64300" y="297258"/>
                  </a:lnTo>
                  <a:lnTo>
                    <a:pt x="79494" y="294805"/>
                  </a:lnTo>
                  <a:lnTo>
                    <a:pt x="91170" y="287844"/>
                  </a:lnTo>
                  <a:lnTo>
                    <a:pt x="101332" y="278021"/>
                  </a:lnTo>
                  <a:lnTo>
                    <a:pt x="107831" y="267851"/>
                  </a:lnTo>
                  <a:lnTo>
                    <a:pt x="121586" y="226535"/>
                  </a:lnTo>
                  <a:lnTo>
                    <a:pt x="123787" y="187454"/>
                  </a:lnTo>
                  <a:lnTo>
                    <a:pt x="120986" y="181032"/>
                  </a:lnTo>
                  <a:lnTo>
                    <a:pt x="118757" y="177838"/>
                  </a:lnTo>
                  <a:lnTo>
                    <a:pt x="113459" y="174289"/>
                  </a:lnTo>
                  <a:lnTo>
                    <a:pt x="107576" y="171654"/>
                  </a:lnTo>
                  <a:lnTo>
                    <a:pt x="101434" y="166954"/>
                  </a:lnTo>
                  <a:lnTo>
                    <a:pt x="97256" y="166336"/>
                  </a:lnTo>
                  <a:lnTo>
                    <a:pt x="49783" y="171334"/>
                  </a:lnTo>
                  <a:lnTo>
                    <a:pt x="45889" y="171372"/>
                  </a:lnTo>
                  <a:lnTo>
                    <a:pt x="38740" y="174239"/>
                  </a:lnTo>
                  <a:lnTo>
                    <a:pt x="15763" y="186634"/>
                  </a:lnTo>
                  <a:lnTo>
                    <a:pt x="7712" y="188782"/>
                  </a:lnTo>
                  <a:lnTo>
                    <a:pt x="5141" y="190413"/>
                  </a:lnTo>
                  <a:lnTo>
                    <a:pt x="3427" y="192558"/>
                  </a:lnTo>
                  <a:lnTo>
                    <a:pt x="1524" y="197765"/>
                  </a:lnTo>
                  <a:lnTo>
                    <a:pt x="0" y="219075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56">
            <a:extLst>
              <a:ext uri="{FF2B5EF4-FFF2-40B4-BE49-F238E27FC236}">
                <a16:creationId xmlns:a16="http://schemas.microsoft.com/office/drawing/2014/main" id="{F8563E2B-2578-186F-C5C5-45D2BAFF15F2}"/>
              </a:ext>
            </a:extLst>
          </p:cNvPr>
          <p:cNvGrpSpPr/>
          <p:nvPr/>
        </p:nvGrpSpPr>
        <p:grpSpPr>
          <a:xfrm>
            <a:off x="5467756" y="5086467"/>
            <a:ext cx="494500" cy="580909"/>
            <a:chOff x="5467756" y="5086467"/>
            <a:chExt cx="494500" cy="580909"/>
          </a:xfrm>
        </p:grpSpPr>
        <p:sp>
          <p:nvSpPr>
            <p:cNvPr id="121" name="SMARTInkShape-649">
              <a:extLst>
                <a:ext uri="{FF2B5EF4-FFF2-40B4-BE49-F238E27FC236}">
                  <a16:creationId xmlns:a16="http://schemas.microsoft.com/office/drawing/2014/main" id="{B87F71E5-4955-6759-2D78-F046BD2D17A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67756" y="5086467"/>
              <a:ext cx="390120" cy="304246"/>
            </a:xfrm>
            <a:custGeom>
              <a:avLst/>
              <a:gdLst/>
              <a:ahLst/>
              <a:cxnLst/>
              <a:rect l="0" t="0" r="0" b="0"/>
              <a:pathLst>
                <a:path w="390120" h="304246">
                  <a:moveTo>
                    <a:pt x="9119" y="161808"/>
                  </a:moveTo>
                  <a:lnTo>
                    <a:pt x="9119" y="161808"/>
                  </a:lnTo>
                  <a:lnTo>
                    <a:pt x="9119" y="144085"/>
                  </a:lnTo>
                  <a:lnTo>
                    <a:pt x="10177" y="143643"/>
                  </a:lnTo>
                  <a:lnTo>
                    <a:pt x="14175" y="143151"/>
                  </a:lnTo>
                  <a:lnTo>
                    <a:pt x="15664" y="141962"/>
                  </a:lnTo>
                  <a:lnTo>
                    <a:pt x="17320" y="137818"/>
                  </a:lnTo>
                  <a:lnTo>
                    <a:pt x="18820" y="136289"/>
                  </a:lnTo>
                  <a:lnTo>
                    <a:pt x="28831" y="131015"/>
                  </a:lnTo>
                  <a:lnTo>
                    <a:pt x="34812" y="126955"/>
                  </a:lnTo>
                  <a:lnTo>
                    <a:pt x="44131" y="123612"/>
                  </a:lnTo>
                  <a:lnTo>
                    <a:pt x="53595" y="117448"/>
                  </a:lnTo>
                  <a:lnTo>
                    <a:pt x="63101" y="114092"/>
                  </a:lnTo>
                  <a:lnTo>
                    <a:pt x="72621" y="107924"/>
                  </a:lnTo>
                  <a:lnTo>
                    <a:pt x="83438" y="105088"/>
                  </a:lnTo>
                  <a:lnTo>
                    <a:pt x="126604" y="104658"/>
                  </a:lnTo>
                  <a:lnTo>
                    <a:pt x="132949" y="107480"/>
                  </a:lnTo>
                  <a:lnTo>
                    <a:pt x="139296" y="111203"/>
                  </a:lnTo>
                  <a:lnTo>
                    <a:pt x="145645" y="112859"/>
                  </a:lnTo>
                  <a:lnTo>
                    <a:pt x="147761" y="114359"/>
                  </a:lnTo>
                  <a:lnTo>
                    <a:pt x="149172" y="116417"/>
                  </a:lnTo>
                  <a:lnTo>
                    <a:pt x="151158" y="124370"/>
                  </a:lnTo>
                  <a:lnTo>
                    <a:pt x="151984" y="168962"/>
                  </a:lnTo>
                  <a:lnTo>
                    <a:pt x="150935" y="196886"/>
                  </a:lnTo>
                  <a:lnTo>
                    <a:pt x="140235" y="227842"/>
                  </a:lnTo>
                  <a:lnTo>
                    <a:pt x="136184" y="234548"/>
                  </a:lnTo>
                  <a:lnTo>
                    <a:pt x="125624" y="260404"/>
                  </a:lnTo>
                  <a:lnTo>
                    <a:pt x="119813" y="268423"/>
                  </a:lnTo>
                  <a:lnTo>
                    <a:pt x="113702" y="272692"/>
                  </a:lnTo>
                  <a:lnTo>
                    <a:pt x="107458" y="275648"/>
                  </a:lnTo>
                  <a:lnTo>
                    <a:pt x="101156" y="280490"/>
                  </a:lnTo>
                  <a:lnTo>
                    <a:pt x="97649" y="286169"/>
                  </a:lnTo>
                  <a:lnTo>
                    <a:pt x="96714" y="289166"/>
                  </a:lnTo>
                  <a:lnTo>
                    <a:pt x="95032" y="291163"/>
                  </a:lnTo>
                  <a:lnTo>
                    <a:pt x="75619" y="302463"/>
                  </a:lnTo>
                  <a:lnTo>
                    <a:pt x="63060" y="304245"/>
                  </a:lnTo>
                  <a:lnTo>
                    <a:pt x="60954" y="303333"/>
                  </a:lnTo>
                  <a:lnTo>
                    <a:pt x="59551" y="301666"/>
                  </a:lnTo>
                  <a:lnTo>
                    <a:pt x="58615" y="299497"/>
                  </a:lnTo>
                  <a:lnTo>
                    <a:pt x="56934" y="298050"/>
                  </a:lnTo>
                  <a:lnTo>
                    <a:pt x="46630" y="292907"/>
                  </a:lnTo>
                  <a:lnTo>
                    <a:pt x="30016" y="277858"/>
                  </a:lnTo>
                  <a:lnTo>
                    <a:pt x="13089" y="250263"/>
                  </a:lnTo>
                  <a:lnTo>
                    <a:pt x="2676" y="206340"/>
                  </a:lnTo>
                  <a:lnTo>
                    <a:pt x="0" y="187637"/>
                  </a:lnTo>
                  <a:lnTo>
                    <a:pt x="13793" y="144455"/>
                  </a:lnTo>
                  <a:lnTo>
                    <a:pt x="26348" y="126787"/>
                  </a:lnTo>
                  <a:lnTo>
                    <a:pt x="53771" y="99275"/>
                  </a:lnTo>
                  <a:lnTo>
                    <a:pt x="101326" y="72945"/>
                  </a:lnTo>
                  <a:lnTo>
                    <a:pt x="126620" y="61273"/>
                  </a:lnTo>
                  <a:lnTo>
                    <a:pt x="144593" y="57231"/>
                  </a:lnTo>
                  <a:lnTo>
                    <a:pt x="185874" y="40631"/>
                  </a:lnTo>
                  <a:lnTo>
                    <a:pt x="226674" y="35393"/>
                  </a:lnTo>
                  <a:lnTo>
                    <a:pt x="253294" y="29827"/>
                  </a:lnTo>
                  <a:lnTo>
                    <a:pt x="285305" y="25816"/>
                  </a:lnTo>
                  <a:lnTo>
                    <a:pt x="304383" y="20972"/>
                  </a:lnTo>
                  <a:lnTo>
                    <a:pt x="335084" y="18144"/>
                  </a:lnTo>
                  <a:lnTo>
                    <a:pt x="354636" y="10767"/>
                  </a:lnTo>
                  <a:lnTo>
                    <a:pt x="369138" y="9527"/>
                  </a:lnTo>
                  <a:lnTo>
                    <a:pt x="369782" y="8429"/>
                  </a:lnTo>
                  <a:lnTo>
                    <a:pt x="370497" y="4387"/>
                  </a:lnTo>
                  <a:lnTo>
                    <a:pt x="371746" y="2886"/>
                  </a:lnTo>
                  <a:lnTo>
                    <a:pt x="379220" y="278"/>
                  </a:lnTo>
                  <a:lnTo>
                    <a:pt x="385244" y="0"/>
                  </a:lnTo>
                  <a:lnTo>
                    <a:pt x="386868" y="1019"/>
                  </a:lnTo>
                  <a:lnTo>
                    <a:pt x="387952" y="2757"/>
                  </a:lnTo>
                  <a:lnTo>
                    <a:pt x="390119" y="940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50">
              <a:extLst>
                <a:ext uri="{FF2B5EF4-FFF2-40B4-BE49-F238E27FC236}">
                  <a16:creationId xmlns:a16="http://schemas.microsoft.com/office/drawing/2014/main" id="{E1B95724-2D9F-DFF7-13E5-5E47DC24A14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38825" y="5400675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0" y="9525"/>
                  </a:moveTo>
                  <a:lnTo>
                    <a:pt x="0" y="9525"/>
                  </a:lnTo>
                  <a:lnTo>
                    <a:pt x="9491" y="34"/>
                  </a:lnTo>
                  <a:lnTo>
                    <a:pt x="15006" y="7"/>
                  </a:lnTo>
                  <a:lnTo>
                    <a:pt x="12667" y="3"/>
                  </a:lnTo>
                  <a:lnTo>
                    <a:pt x="18002" y="0"/>
                  </a:lnTo>
                  <a:lnTo>
                    <a:pt x="18585" y="2822"/>
                  </a:lnTo>
                  <a:lnTo>
                    <a:pt x="19042" y="45988"/>
                  </a:lnTo>
                  <a:lnTo>
                    <a:pt x="19050" y="90049"/>
                  </a:lnTo>
                  <a:lnTo>
                    <a:pt x="19050" y="135651"/>
                  </a:lnTo>
                  <a:lnTo>
                    <a:pt x="19050" y="180923"/>
                  </a:lnTo>
                  <a:lnTo>
                    <a:pt x="19050" y="225422"/>
                  </a:lnTo>
                  <a:lnTo>
                    <a:pt x="19050" y="2667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51">
              <a:extLst>
                <a:ext uri="{FF2B5EF4-FFF2-40B4-BE49-F238E27FC236}">
                  <a16:creationId xmlns:a16="http://schemas.microsoft.com/office/drawing/2014/main" id="{DE75586B-4883-00C6-6458-7AC856233E0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00725" y="5433295"/>
              <a:ext cx="161531" cy="91206"/>
            </a:xfrm>
            <a:custGeom>
              <a:avLst/>
              <a:gdLst/>
              <a:ahLst/>
              <a:cxnLst/>
              <a:rect l="0" t="0" r="0" b="0"/>
              <a:pathLst>
                <a:path w="161531" h="91206">
                  <a:moveTo>
                    <a:pt x="0" y="43580"/>
                  </a:moveTo>
                  <a:lnTo>
                    <a:pt x="0" y="43580"/>
                  </a:lnTo>
                  <a:lnTo>
                    <a:pt x="17610" y="25971"/>
                  </a:lnTo>
                  <a:lnTo>
                    <a:pt x="26370" y="23756"/>
                  </a:lnTo>
                  <a:lnTo>
                    <a:pt x="46147" y="6924"/>
                  </a:lnTo>
                  <a:lnTo>
                    <a:pt x="55696" y="5606"/>
                  </a:lnTo>
                  <a:lnTo>
                    <a:pt x="61776" y="5518"/>
                  </a:lnTo>
                  <a:lnTo>
                    <a:pt x="63409" y="4446"/>
                  </a:lnTo>
                  <a:lnTo>
                    <a:pt x="64498" y="2674"/>
                  </a:lnTo>
                  <a:lnTo>
                    <a:pt x="65224" y="434"/>
                  </a:lnTo>
                  <a:lnTo>
                    <a:pt x="66766" y="0"/>
                  </a:lnTo>
                  <a:lnTo>
                    <a:pt x="83971" y="5204"/>
                  </a:lnTo>
                  <a:lnTo>
                    <a:pt x="118809" y="5480"/>
                  </a:lnTo>
                  <a:lnTo>
                    <a:pt x="124418" y="8302"/>
                  </a:lnTo>
                  <a:lnTo>
                    <a:pt x="150946" y="32604"/>
                  </a:lnTo>
                  <a:lnTo>
                    <a:pt x="151969" y="38682"/>
                  </a:lnTo>
                  <a:lnTo>
                    <a:pt x="152273" y="47185"/>
                  </a:lnTo>
                  <a:lnTo>
                    <a:pt x="155166" y="53296"/>
                  </a:lnTo>
                  <a:lnTo>
                    <a:pt x="158921" y="59540"/>
                  </a:lnTo>
                  <a:lnTo>
                    <a:pt x="161530" y="70285"/>
                  </a:lnTo>
                  <a:lnTo>
                    <a:pt x="153690" y="80192"/>
                  </a:lnTo>
                  <a:lnTo>
                    <a:pt x="152782" y="86295"/>
                  </a:lnTo>
                  <a:lnTo>
                    <a:pt x="151596" y="87932"/>
                  </a:lnTo>
                  <a:lnTo>
                    <a:pt x="149747" y="89023"/>
                  </a:lnTo>
                  <a:lnTo>
                    <a:pt x="142089" y="90558"/>
                  </a:lnTo>
                  <a:lnTo>
                    <a:pt x="95248" y="91204"/>
                  </a:lnTo>
                  <a:lnTo>
                    <a:pt x="73025" y="91205"/>
                  </a:lnTo>
                  <a:lnTo>
                    <a:pt x="66675" y="88383"/>
                  </a:lnTo>
                  <a:lnTo>
                    <a:pt x="59031" y="83004"/>
                  </a:lnTo>
                  <a:lnTo>
                    <a:pt x="49917" y="81942"/>
                  </a:lnTo>
                  <a:lnTo>
                    <a:pt x="28575" y="8168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52">
              <a:extLst>
                <a:ext uri="{FF2B5EF4-FFF2-40B4-BE49-F238E27FC236}">
                  <a16:creationId xmlns:a16="http://schemas.microsoft.com/office/drawing/2014/main" id="{5706D145-3F4E-1843-B86C-EE600015C6B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43575" y="5257800"/>
              <a:ext cx="200026" cy="123826"/>
            </a:xfrm>
            <a:custGeom>
              <a:avLst/>
              <a:gdLst/>
              <a:ahLst/>
              <a:cxnLst/>
              <a:rect l="0" t="0" r="0" b="0"/>
              <a:pathLst>
                <a:path w="200026" h="123826">
                  <a:moveTo>
                    <a:pt x="0" y="123825"/>
                  </a:moveTo>
                  <a:lnTo>
                    <a:pt x="0" y="123825"/>
                  </a:lnTo>
                  <a:lnTo>
                    <a:pt x="0" y="114303"/>
                  </a:lnTo>
                  <a:lnTo>
                    <a:pt x="5056" y="114300"/>
                  </a:lnTo>
                  <a:lnTo>
                    <a:pt x="6545" y="113242"/>
                  </a:lnTo>
                  <a:lnTo>
                    <a:pt x="7539" y="111478"/>
                  </a:lnTo>
                  <a:lnTo>
                    <a:pt x="8201" y="109244"/>
                  </a:lnTo>
                  <a:lnTo>
                    <a:pt x="17610" y="96967"/>
                  </a:lnTo>
                  <a:lnTo>
                    <a:pt x="19824" y="87985"/>
                  </a:lnTo>
                  <a:lnTo>
                    <a:pt x="35509" y="66621"/>
                  </a:lnTo>
                  <a:lnTo>
                    <a:pt x="38007" y="60301"/>
                  </a:lnTo>
                  <a:lnTo>
                    <a:pt x="44305" y="50793"/>
                  </a:lnTo>
                  <a:lnTo>
                    <a:pt x="47188" y="39981"/>
                  </a:lnTo>
                  <a:lnTo>
                    <a:pt x="47495" y="33601"/>
                  </a:lnTo>
                  <a:lnTo>
                    <a:pt x="48597" y="31925"/>
                  </a:lnTo>
                  <a:lnTo>
                    <a:pt x="50390" y="30809"/>
                  </a:lnTo>
                  <a:lnTo>
                    <a:pt x="52643" y="30064"/>
                  </a:lnTo>
                  <a:lnTo>
                    <a:pt x="54146" y="28510"/>
                  </a:lnTo>
                  <a:lnTo>
                    <a:pt x="57945" y="18962"/>
                  </a:lnTo>
                  <a:lnTo>
                    <a:pt x="66273" y="9955"/>
                  </a:lnTo>
                  <a:lnTo>
                    <a:pt x="66675" y="0"/>
                  </a:lnTo>
                  <a:lnTo>
                    <a:pt x="71731" y="0"/>
                  </a:lnTo>
                  <a:lnTo>
                    <a:pt x="73220" y="1058"/>
                  </a:lnTo>
                  <a:lnTo>
                    <a:pt x="74214" y="2822"/>
                  </a:lnTo>
                  <a:lnTo>
                    <a:pt x="74876" y="5056"/>
                  </a:lnTo>
                  <a:lnTo>
                    <a:pt x="76376" y="6545"/>
                  </a:lnTo>
                  <a:lnTo>
                    <a:pt x="86387" y="11759"/>
                  </a:lnTo>
                  <a:lnTo>
                    <a:pt x="92368" y="15810"/>
                  </a:lnTo>
                  <a:lnTo>
                    <a:pt x="101687" y="19148"/>
                  </a:lnTo>
                  <a:lnTo>
                    <a:pt x="111151" y="25312"/>
                  </a:lnTo>
                  <a:lnTo>
                    <a:pt x="120657" y="28666"/>
                  </a:lnTo>
                  <a:lnTo>
                    <a:pt x="152400" y="54384"/>
                  </a:lnTo>
                  <a:lnTo>
                    <a:pt x="158750" y="56979"/>
                  </a:lnTo>
                  <a:lnTo>
                    <a:pt x="168275" y="63331"/>
                  </a:lnTo>
                  <a:lnTo>
                    <a:pt x="174625" y="65189"/>
                  </a:lnTo>
                  <a:lnTo>
                    <a:pt x="176742" y="66743"/>
                  </a:lnTo>
                  <a:lnTo>
                    <a:pt x="178153" y="68837"/>
                  </a:lnTo>
                  <a:lnTo>
                    <a:pt x="179094" y="71292"/>
                  </a:lnTo>
                  <a:lnTo>
                    <a:pt x="180779" y="72927"/>
                  </a:lnTo>
                  <a:lnTo>
                    <a:pt x="190565" y="76971"/>
                  </a:lnTo>
                  <a:lnTo>
                    <a:pt x="200014" y="85715"/>
                  </a:lnTo>
                  <a:lnTo>
                    <a:pt x="200025" y="952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8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100(1 − </a:t>
            </a:r>
            <a:r>
              <a:rPr lang="en-US" i="1" dirty="0"/>
              <a:t>α</a:t>
            </a:r>
            <a:r>
              <a:rPr lang="en-US" dirty="0"/>
              <a:t>)% Confidence Interval for the Population Proportion </a:t>
            </a:r>
          </a:p>
        </p:txBody>
      </p:sp>
      <p:grpSp>
        <p:nvGrpSpPr>
          <p:cNvPr id="11" name="SMARTInkShape-Group157">
            <a:extLst>
              <a:ext uri="{FF2B5EF4-FFF2-40B4-BE49-F238E27FC236}">
                <a16:creationId xmlns:a16="http://schemas.microsoft.com/office/drawing/2014/main" id="{570D04DD-3023-09FE-93A9-F71FFB3A9268}"/>
              </a:ext>
            </a:extLst>
          </p:cNvPr>
          <p:cNvGrpSpPr/>
          <p:nvPr/>
        </p:nvGrpSpPr>
        <p:grpSpPr>
          <a:xfrm>
            <a:off x="1238250" y="1828920"/>
            <a:ext cx="2787403" cy="1300759"/>
            <a:chOff x="1238250" y="1828920"/>
            <a:chExt cx="2787403" cy="1300759"/>
          </a:xfrm>
        </p:grpSpPr>
        <p:sp>
          <p:nvSpPr>
            <p:cNvPr id="3" name="SMARTInkShape-653">
              <a:extLst>
                <a:ext uri="{FF2B5EF4-FFF2-40B4-BE49-F238E27FC236}">
                  <a16:creationId xmlns:a16="http://schemas.microsoft.com/office/drawing/2014/main" id="{7B41E111-D918-35F1-18CC-C052B4BAB6C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543300" y="2524160"/>
              <a:ext cx="482353" cy="361913"/>
            </a:xfrm>
            <a:custGeom>
              <a:avLst/>
              <a:gdLst/>
              <a:ahLst/>
              <a:cxnLst/>
              <a:rect l="0" t="0" r="0" b="0"/>
              <a:pathLst>
                <a:path w="482353" h="361913">
                  <a:moveTo>
                    <a:pt x="9525" y="352390"/>
                  </a:moveTo>
                  <a:lnTo>
                    <a:pt x="9525" y="352390"/>
                  </a:lnTo>
                  <a:lnTo>
                    <a:pt x="3" y="361912"/>
                  </a:lnTo>
                  <a:lnTo>
                    <a:pt x="0" y="356858"/>
                  </a:lnTo>
                  <a:lnTo>
                    <a:pt x="2823" y="351553"/>
                  </a:lnTo>
                  <a:lnTo>
                    <a:pt x="42562" y="309851"/>
                  </a:lnTo>
                  <a:lnTo>
                    <a:pt x="87092" y="265300"/>
                  </a:lnTo>
                  <a:lnTo>
                    <a:pt x="126917" y="225473"/>
                  </a:lnTo>
                  <a:lnTo>
                    <a:pt x="170180" y="187267"/>
                  </a:lnTo>
                  <a:lnTo>
                    <a:pt x="209299" y="159337"/>
                  </a:lnTo>
                  <a:lnTo>
                    <a:pt x="250422" y="136260"/>
                  </a:lnTo>
                  <a:lnTo>
                    <a:pt x="293941" y="116140"/>
                  </a:lnTo>
                  <a:lnTo>
                    <a:pt x="335185" y="95880"/>
                  </a:lnTo>
                  <a:lnTo>
                    <a:pt x="380180" y="79428"/>
                  </a:lnTo>
                  <a:lnTo>
                    <a:pt x="425569" y="59942"/>
                  </a:lnTo>
                  <a:lnTo>
                    <a:pt x="440722" y="57674"/>
                  </a:lnTo>
                  <a:lnTo>
                    <a:pt x="443039" y="56429"/>
                  </a:lnTo>
                  <a:lnTo>
                    <a:pt x="444584" y="54541"/>
                  </a:lnTo>
                  <a:lnTo>
                    <a:pt x="445615" y="52224"/>
                  </a:lnTo>
                  <a:lnTo>
                    <a:pt x="447360" y="50680"/>
                  </a:lnTo>
                  <a:lnTo>
                    <a:pt x="452756" y="48505"/>
                  </a:lnTo>
                  <a:lnTo>
                    <a:pt x="452120" y="48200"/>
                  </a:lnTo>
                  <a:lnTo>
                    <a:pt x="450638" y="47997"/>
                  </a:lnTo>
                  <a:lnTo>
                    <a:pt x="450709" y="47861"/>
                  </a:lnTo>
                  <a:lnTo>
                    <a:pt x="453747" y="47671"/>
                  </a:lnTo>
                  <a:lnTo>
                    <a:pt x="451079" y="47626"/>
                  </a:lnTo>
                  <a:lnTo>
                    <a:pt x="449945" y="46555"/>
                  </a:lnTo>
                  <a:lnTo>
                    <a:pt x="447974" y="39392"/>
                  </a:lnTo>
                  <a:lnTo>
                    <a:pt x="444986" y="38655"/>
                  </a:lnTo>
                  <a:lnTo>
                    <a:pt x="433494" y="38100"/>
                  </a:lnTo>
                  <a:lnTo>
                    <a:pt x="427967" y="35258"/>
                  </a:lnTo>
                  <a:lnTo>
                    <a:pt x="421982" y="31526"/>
                  </a:lnTo>
                  <a:lnTo>
                    <a:pt x="411605" y="29425"/>
                  </a:lnTo>
                  <a:lnTo>
                    <a:pt x="364109" y="28555"/>
                  </a:lnTo>
                  <a:lnTo>
                    <a:pt x="317338" y="28540"/>
                  </a:lnTo>
                  <a:lnTo>
                    <a:pt x="309864" y="28540"/>
                  </a:lnTo>
                  <a:lnTo>
                    <a:pt x="308176" y="27482"/>
                  </a:lnTo>
                  <a:lnTo>
                    <a:pt x="307051" y="25718"/>
                  </a:lnTo>
                  <a:lnTo>
                    <a:pt x="304840" y="19131"/>
                  </a:lnTo>
                  <a:lnTo>
                    <a:pt x="346304" y="17957"/>
                  </a:lnTo>
                  <a:lnTo>
                    <a:pt x="364190" y="11476"/>
                  </a:lnTo>
                  <a:lnTo>
                    <a:pt x="403137" y="8509"/>
                  </a:lnTo>
                  <a:lnTo>
                    <a:pt x="421279" y="1966"/>
                  </a:lnTo>
                  <a:lnTo>
                    <a:pt x="455191" y="0"/>
                  </a:lnTo>
                  <a:lnTo>
                    <a:pt x="455861" y="1046"/>
                  </a:lnTo>
                  <a:lnTo>
                    <a:pt x="456605" y="5032"/>
                  </a:lnTo>
                  <a:lnTo>
                    <a:pt x="457862" y="6518"/>
                  </a:lnTo>
                  <a:lnTo>
                    <a:pt x="462080" y="8169"/>
                  </a:lnTo>
                  <a:lnTo>
                    <a:pt x="463628" y="9668"/>
                  </a:lnTo>
                  <a:lnTo>
                    <a:pt x="465349" y="14155"/>
                  </a:lnTo>
                  <a:lnTo>
                    <a:pt x="466866" y="15775"/>
                  </a:lnTo>
                  <a:lnTo>
                    <a:pt x="471374" y="17575"/>
                  </a:lnTo>
                  <a:lnTo>
                    <a:pt x="472999" y="19113"/>
                  </a:lnTo>
                  <a:lnTo>
                    <a:pt x="474806" y="23645"/>
                  </a:lnTo>
                  <a:lnTo>
                    <a:pt x="477023" y="35178"/>
                  </a:lnTo>
                  <a:lnTo>
                    <a:pt x="481180" y="41368"/>
                  </a:lnTo>
                  <a:lnTo>
                    <a:pt x="481653" y="44500"/>
                  </a:lnTo>
                  <a:lnTo>
                    <a:pt x="480911" y="47647"/>
                  </a:lnTo>
                  <a:lnTo>
                    <a:pt x="479357" y="50803"/>
                  </a:lnTo>
                  <a:lnTo>
                    <a:pt x="479380" y="53965"/>
                  </a:lnTo>
                  <a:lnTo>
                    <a:pt x="482227" y="60301"/>
                  </a:lnTo>
                  <a:lnTo>
                    <a:pt x="482352" y="64531"/>
                  </a:lnTo>
                  <a:lnTo>
                    <a:pt x="475867" y="91158"/>
                  </a:lnTo>
                  <a:lnTo>
                    <a:pt x="469904" y="102362"/>
                  </a:lnTo>
                  <a:lnTo>
                    <a:pt x="465946" y="129234"/>
                  </a:lnTo>
                  <a:lnTo>
                    <a:pt x="459241" y="142661"/>
                  </a:lnTo>
                  <a:lnTo>
                    <a:pt x="457200" y="18094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54">
              <a:extLst>
                <a:ext uri="{FF2B5EF4-FFF2-40B4-BE49-F238E27FC236}">
                  <a16:creationId xmlns:a16="http://schemas.microsoft.com/office/drawing/2014/main" id="{399DCE2F-E382-EDF3-B861-ED947C31F84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600377" y="2505075"/>
              <a:ext cx="276174" cy="323851"/>
            </a:xfrm>
            <a:custGeom>
              <a:avLst/>
              <a:gdLst/>
              <a:ahLst/>
              <a:cxnLst/>
              <a:rect l="0" t="0" r="0" b="0"/>
              <a:pathLst>
                <a:path w="276174" h="323851">
                  <a:moveTo>
                    <a:pt x="180923" y="47625"/>
                  </a:moveTo>
                  <a:lnTo>
                    <a:pt x="180923" y="47625"/>
                  </a:lnTo>
                  <a:lnTo>
                    <a:pt x="188462" y="29725"/>
                  </a:lnTo>
                  <a:lnTo>
                    <a:pt x="189124" y="26166"/>
                  </a:lnTo>
                  <a:lnTo>
                    <a:pt x="190624" y="23794"/>
                  </a:lnTo>
                  <a:lnTo>
                    <a:pt x="192681" y="22213"/>
                  </a:lnTo>
                  <a:lnTo>
                    <a:pt x="195112" y="21159"/>
                  </a:lnTo>
                  <a:lnTo>
                    <a:pt x="196732" y="19397"/>
                  </a:lnTo>
                  <a:lnTo>
                    <a:pt x="199847" y="9972"/>
                  </a:lnTo>
                  <a:lnTo>
                    <a:pt x="199973" y="1"/>
                  </a:lnTo>
                  <a:lnTo>
                    <a:pt x="191772" y="0"/>
                  </a:lnTo>
                  <a:lnTo>
                    <a:pt x="191331" y="1058"/>
                  </a:lnTo>
                  <a:lnTo>
                    <a:pt x="190840" y="5056"/>
                  </a:lnTo>
                  <a:lnTo>
                    <a:pt x="187801" y="10361"/>
                  </a:lnTo>
                  <a:lnTo>
                    <a:pt x="149159" y="55861"/>
                  </a:lnTo>
                  <a:lnTo>
                    <a:pt x="125889" y="98535"/>
                  </a:lnTo>
                  <a:lnTo>
                    <a:pt x="95787" y="142881"/>
                  </a:lnTo>
                  <a:lnTo>
                    <a:pt x="64807" y="187326"/>
                  </a:lnTo>
                  <a:lnTo>
                    <a:pt x="29625" y="233957"/>
                  </a:lnTo>
                  <a:lnTo>
                    <a:pt x="22617" y="244181"/>
                  </a:lnTo>
                  <a:lnTo>
                    <a:pt x="20607" y="250694"/>
                  </a:lnTo>
                  <a:lnTo>
                    <a:pt x="19012" y="252854"/>
                  </a:lnTo>
                  <a:lnTo>
                    <a:pt x="16891" y="254295"/>
                  </a:lnTo>
                  <a:lnTo>
                    <a:pt x="9602" y="257125"/>
                  </a:lnTo>
                  <a:lnTo>
                    <a:pt x="4455" y="252104"/>
                  </a:lnTo>
                  <a:lnTo>
                    <a:pt x="1951" y="246807"/>
                  </a:lnTo>
                  <a:lnTo>
                    <a:pt x="0" y="201153"/>
                  </a:lnTo>
                  <a:lnTo>
                    <a:pt x="2786" y="178487"/>
                  </a:lnTo>
                  <a:lnTo>
                    <a:pt x="8886" y="133968"/>
                  </a:lnTo>
                  <a:lnTo>
                    <a:pt x="10454" y="102740"/>
                  </a:lnTo>
                  <a:lnTo>
                    <a:pt x="19167" y="80812"/>
                  </a:lnTo>
                  <a:lnTo>
                    <a:pt x="21227" y="79274"/>
                  </a:lnTo>
                  <a:lnTo>
                    <a:pt x="23659" y="78249"/>
                  </a:lnTo>
                  <a:lnTo>
                    <a:pt x="25281" y="76508"/>
                  </a:lnTo>
                  <a:lnTo>
                    <a:pt x="27082" y="71751"/>
                  </a:lnTo>
                  <a:lnTo>
                    <a:pt x="28620" y="70059"/>
                  </a:lnTo>
                  <a:lnTo>
                    <a:pt x="36598" y="67121"/>
                  </a:lnTo>
                  <a:lnTo>
                    <a:pt x="42675" y="66807"/>
                  </a:lnTo>
                  <a:lnTo>
                    <a:pt x="48219" y="69556"/>
                  </a:lnTo>
                  <a:lnTo>
                    <a:pt x="60400" y="79944"/>
                  </a:lnTo>
                  <a:lnTo>
                    <a:pt x="63857" y="85978"/>
                  </a:lnTo>
                  <a:lnTo>
                    <a:pt x="71133" y="103531"/>
                  </a:lnTo>
                  <a:lnTo>
                    <a:pt x="104187" y="147758"/>
                  </a:lnTo>
                  <a:lnTo>
                    <a:pt x="111893" y="161979"/>
                  </a:lnTo>
                  <a:lnTo>
                    <a:pt x="155451" y="206387"/>
                  </a:lnTo>
                  <a:lnTo>
                    <a:pt x="187189" y="250732"/>
                  </a:lnTo>
                  <a:lnTo>
                    <a:pt x="203137" y="269445"/>
                  </a:lnTo>
                  <a:lnTo>
                    <a:pt x="209493" y="273212"/>
                  </a:lnTo>
                  <a:lnTo>
                    <a:pt x="215846" y="275944"/>
                  </a:lnTo>
                  <a:lnTo>
                    <a:pt x="238073" y="292622"/>
                  </a:lnTo>
                  <a:lnTo>
                    <a:pt x="244423" y="295154"/>
                  </a:lnTo>
                  <a:lnTo>
                    <a:pt x="276173" y="32385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55">
              <a:extLst>
                <a:ext uri="{FF2B5EF4-FFF2-40B4-BE49-F238E27FC236}">
                  <a16:creationId xmlns:a16="http://schemas.microsoft.com/office/drawing/2014/main" id="{3A18F1A9-3252-E135-9AF0-0C6F8FE2886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314575" y="2667007"/>
              <a:ext cx="209551" cy="9519"/>
            </a:xfrm>
            <a:custGeom>
              <a:avLst/>
              <a:gdLst/>
              <a:ahLst/>
              <a:cxnLst/>
              <a:rect l="0" t="0" r="0" b="0"/>
              <a:pathLst>
                <a:path w="209551" h="9519">
                  <a:moveTo>
                    <a:pt x="0" y="9518"/>
                  </a:moveTo>
                  <a:lnTo>
                    <a:pt x="0" y="9518"/>
                  </a:lnTo>
                  <a:lnTo>
                    <a:pt x="40358" y="9518"/>
                  </a:lnTo>
                  <a:lnTo>
                    <a:pt x="84016" y="385"/>
                  </a:lnTo>
                  <a:lnTo>
                    <a:pt x="129208" y="0"/>
                  </a:lnTo>
                  <a:lnTo>
                    <a:pt x="155686" y="1052"/>
                  </a:lnTo>
                  <a:lnTo>
                    <a:pt x="174222" y="8194"/>
                  </a:lnTo>
                  <a:lnTo>
                    <a:pt x="209550" y="9518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56">
              <a:extLst>
                <a:ext uri="{FF2B5EF4-FFF2-40B4-BE49-F238E27FC236}">
                  <a16:creationId xmlns:a16="http://schemas.microsoft.com/office/drawing/2014/main" id="{ECB8F981-D461-E07A-C18D-A91B235E709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209800" y="2524160"/>
              <a:ext cx="28576" cy="333341"/>
            </a:xfrm>
            <a:custGeom>
              <a:avLst/>
              <a:gdLst/>
              <a:ahLst/>
              <a:cxnLst/>
              <a:rect l="0" t="0" r="0" b="0"/>
              <a:pathLst>
                <a:path w="28576" h="333341">
                  <a:moveTo>
                    <a:pt x="28575" y="19015"/>
                  </a:moveTo>
                  <a:lnTo>
                    <a:pt x="28575" y="19015"/>
                  </a:lnTo>
                  <a:lnTo>
                    <a:pt x="28575" y="0"/>
                  </a:lnTo>
                  <a:lnTo>
                    <a:pt x="28575" y="22356"/>
                  </a:lnTo>
                  <a:lnTo>
                    <a:pt x="19639" y="69716"/>
                  </a:lnTo>
                  <a:lnTo>
                    <a:pt x="18069" y="114670"/>
                  </a:lnTo>
                  <a:lnTo>
                    <a:pt x="10859" y="161943"/>
                  </a:lnTo>
                  <a:lnTo>
                    <a:pt x="2162" y="206700"/>
                  </a:lnTo>
                  <a:lnTo>
                    <a:pt x="127" y="253800"/>
                  </a:lnTo>
                  <a:lnTo>
                    <a:pt x="7" y="298405"/>
                  </a:lnTo>
                  <a:lnTo>
                    <a:pt x="0" y="327756"/>
                  </a:lnTo>
                  <a:lnTo>
                    <a:pt x="1059" y="329618"/>
                  </a:lnTo>
                  <a:lnTo>
                    <a:pt x="2822" y="330858"/>
                  </a:lnTo>
                  <a:lnTo>
                    <a:pt x="9525" y="33334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57">
              <a:extLst>
                <a:ext uri="{FF2B5EF4-FFF2-40B4-BE49-F238E27FC236}">
                  <a16:creationId xmlns:a16="http://schemas.microsoft.com/office/drawing/2014/main" id="{165F0A0D-3DED-2C2F-FBCC-B31D105FB19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419475" y="2638436"/>
              <a:ext cx="57151" cy="491243"/>
            </a:xfrm>
            <a:custGeom>
              <a:avLst/>
              <a:gdLst/>
              <a:ahLst/>
              <a:cxnLst/>
              <a:rect l="0" t="0" r="0" b="0"/>
              <a:pathLst>
                <a:path w="57151" h="491243">
                  <a:moveTo>
                    <a:pt x="0" y="66664"/>
                  </a:moveTo>
                  <a:lnTo>
                    <a:pt x="0" y="66664"/>
                  </a:lnTo>
                  <a:lnTo>
                    <a:pt x="0" y="58463"/>
                  </a:lnTo>
                  <a:lnTo>
                    <a:pt x="6546" y="49796"/>
                  </a:lnTo>
                  <a:lnTo>
                    <a:pt x="9132" y="39840"/>
                  </a:lnTo>
                  <a:lnTo>
                    <a:pt x="9409" y="33551"/>
                  </a:lnTo>
                  <a:lnTo>
                    <a:pt x="10506" y="31889"/>
                  </a:lnTo>
                  <a:lnTo>
                    <a:pt x="12295" y="30780"/>
                  </a:lnTo>
                  <a:lnTo>
                    <a:pt x="14547" y="30041"/>
                  </a:lnTo>
                  <a:lnTo>
                    <a:pt x="16048" y="28491"/>
                  </a:lnTo>
                  <a:lnTo>
                    <a:pt x="18655" y="20493"/>
                  </a:lnTo>
                  <a:lnTo>
                    <a:pt x="19050" y="0"/>
                  </a:lnTo>
                  <a:lnTo>
                    <a:pt x="24106" y="5049"/>
                  </a:lnTo>
                  <a:lnTo>
                    <a:pt x="26589" y="10352"/>
                  </a:lnTo>
                  <a:lnTo>
                    <a:pt x="28497" y="53310"/>
                  </a:lnTo>
                  <a:lnTo>
                    <a:pt x="31382" y="94169"/>
                  </a:lnTo>
                  <a:lnTo>
                    <a:pt x="36773" y="138184"/>
                  </a:lnTo>
                  <a:lnTo>
                    <a:pt x="37707" y="180166"/>
                  </a:lnTo>
                  <a:lnTo>
                    <a:pt x="37984" y="221062"/>
                  </a:lnTo>
                  <a:lnTo>
                    <a:pt x="39135" y="266261"/>
                  </a:lnTo>
                  <a:lnTo>
                    <a:pt x="45634" y="312034"/>
                  </a:lnTo>
                  <a:lnTo>
                    <a:pt x="47232" y="351963"/>
                  </a:lnTo>
                  <a:lnTo>
                    <a:pt x="52290" y="397157"/>
                  </a:lnTo>
                  <a:lnTo>
                    <a:pt x="50757" y="411458"/>
                  </a:lnTo>
                  <a:lnTo>
                    <a:pt x="56838" y="458433"/>
                  </a:lnTo>
                  <a:lnTo>
                    <a:pt x="57150" y="491242"/>
                  </a:lnTo>
                  <a:lnTo>
                    <a:pt x="57150" y="488904"/>
                  </a:lnTo>
                  <a:lnTo>
                    <a:pt x="56092" y="487857"/>
                  </a:lnTo>
                  <a:lnTo>
                    <a:pt x="47625" y="485764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58">
              <a:extLst>
                <a:ext uri="{FF2B5EF4-FFF2-40B4-BE49-F238E27FC236}">
                  <a16:creationId xmlns:a16="http://schemas.microsoft.com/office/drawing/2014/main" id="{0198808F-5DC8-2B92-448B-23C5157BDFC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47850" y="2600326"/>
              <a:ext cx="76201" cy="495300"/>
            </a:xfrm>
            <a:custGeom>
              <a:avLst/>
              <a:gdLst/>
              <a:ahLst/>
              <a:cxnLst/>
              <a:rect l="0" t="0" r="0" b="0"/>
              <a:pathLst>
                <a:path w="76201" h="495300">
                  <a:moveTo>
                    <a:pt x="0" y="28574"/>
                  </a:moveTo>
                  <a:lnTo>
                    <a:pt x="0" y="28574"/>
                  </a:lnTo>
                  <a:lnTo>
                    <a:pt x="5057" y="23518"/>
                  </a:lnTo>
                  <a:lnTo>
                    <a:pt x="7539" y="18213"/>
                  </a:lnTo>
                  <a:lnTo>
                    <a:pt x="9515" y="1367"/>
                  </a:lnTo>
                  <a:lnTo>
                    <a:pt x="10576" y="911"/>
                  </a:lnTo>
                  <a:lnTo>
                    <a:pt x="19040" y="0"/>
                  </a:lnTo>
                  <a:lnTo>
                    <a:pt x="19050" y="43619"/>
                  </a:lnTo>
                  <a:lnTo>
                    <a:pt x="19050" y="89188"/>
                  </a:lnTo>
                  <a:lnTo>
                    <a:pt x="21872" y="127330"/>
                  </a:lnTo>
                  <a:lnTo>
                    <a:pt x="27251" y="170260"/>
                  </a:lnTo>
                  <a:lnTo>
                    <a:pt x="29372" y="215860"/>
                  </a:lnTo>
                  <a:lnTo>
                    <a:pt x="36062" y="256539"/>
                  </a:lnTo>
                  <a:lnTo>
                    <a:pt x="42753" y="300205"/>
                  </a:lnTo>
                  <a:lnTo>
                    <a:pt x="46983" y="344280"/>
                  </a:lnTo>
                  <a:lnTo>
                    <a:pt x="48599" y="383101"/>
                  </a:lnTo>
                  <a:lnTo>
                    <a:pt x="56556" y="428561"/>
                  </a:lnTo>
                  <a:lnTo>
                    <a:pt x="58130" y="453820"/>
                  </a:lnTo>
                  <a:lnTo>
                    <a:pt x="66082" y="477572"/>
                  </a:lnTo>
                  <a:lnTo>
                    <a:pt x="66675" y="495299"/>
                  </a:lnTo>
                  <a:lnTo>
                    <a:pt x="76200" y="495299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59">
              <a:extLst>
                <a:ext uri="{FF2B5EF4-FFF2-40B4-BE49-F238E27FC236}">
                  <a16:creationId xmlns:a16="http://schemas.microsoft.com/office/drawing/2014/main" id="{6DEF6BF9-780A-3012-E6BD-98813D58E86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81125" y="1828920"/>
              <a:ext cx="2514552" cy="1095256"/>
            </a:xfrm>
            <a:custGeom>
              <a:avLst/>
              <a:gdLst/>
              <a:ahLst/>
              <a:cxnLst/>
              <a:rect l="0" t="0" r="0" b="0"/>
              <a:pathLst>
                <a:path w="2514552" h="1095256">
                  <a:moveTo>
                    <a:pt x="0" y="1085730"/>
                  </a:moveTo>
                  <a:lnTo>
                    <a:pt x="0" y="1085730"/>
                  </a:lnTo>
                  <a:lnTo>
                    <a:pt x="0" y="1093931"/>
                  </a:lnTo>
                  <a:lnTo>
                    <a:pt x="1058" y="1094372"/>
                  </a:lnTo>
                  <a:lnTo>
                    <a:pt x="27131" y="1095255"/>
                  </a:lnTo>
                  <a:lnTo>
                    <a:pt x="35894" y="1088709"/>
                  </a:lnTo>
                  <a:lnTo>
                    <a:pt x="44737" y="1086613"/>
                  </a:lnTo>
                  <a:lnTo>
                    <a:pt x="50927" y="1086122"/>
                  </a:lnTo>
                  <a:lnTo>
                    <a:pt x="57207" y="1083083"/>
                  </a:lnTo>
                  <a:lnTo>
                    <a:pt x="63525" y="1079261"/>
                  </a:lnTo>
                  <a:lnTo>
                    <a:pt x="107009" y="1064499"/>
                  </a:lnTo>
                  <a:lnTo>
                    <a:pt x="149356" y="1044327"/>
                  </a:lnTo>
                  <a:lnTo>
                    <a:pt x="193683" y="1022222"/>
                  </a:lnTo>
                  <a:lnTo>
                    <a:pt x="239419" y="996829"/>
                  </a:lnTo>
                  <a:lnTo>
                    <a:pt x="285925" y="971430"/>
                  </a:lnTo>
                  <a:lnTo>
                    <a:pt x="297469" y="964022"/>
                  </a:lnTo>
                  <a:lnTo>
                    <a:pt x="316326" y="944841"/>
                  </a:lnTo>
                  <a:lnTo>
                    <a:pt x="362591" y="906793"/>
                  </a:lnTo>
                  <a:lnTo>
                    <a:pt x="373877" y="898252"/>
                  </a:lnTo>
                  <a:lnTo>
                    <a:pt x="392567" y="878345"/>
                  </a:lnTo>
                  <a:lnTo>
                    <a:pt x="411272" y="863908"/>
                  </a:lnTo>
                  <a:lnTo>
                    <a:pt x="431253" y="840122"/>
                  </a:lnTo>
                  <a:lnTo>
                    <a:pt x="441434" y="831579"/>
                  </a:lnTo>
                  <a:lnTo>
                    <a:pt x="482696" y="784214"/>
                  </a:lnTo>
                  <a:lnTo>
                    <a:pt x="513705" y="750189"/>
                  </a:lnTo>
                  <a:lnTo>
                    <a:pt x="544739" y="712835"/>
                  </a:lnTo>
                  <a:lnTo>
                    <a:pt x="583772" y="665217"/>
                  </a:lnTo>
                  <a:lnTo>
                    <a:pt x="615042" y="625087"/>
                  </a:lnTo>
                  <a:lnTo>
                    <a:pt x="626264" y="607284"/>
                  </a:lnTo>
                  <a:lnTo>
                    <a:pt x="645661" y="588428"/>
                  </a:lnTo>
                  <a:lnTo>
                    <a:pt x="674079" y="546098"/>
                  </a:lnTo>
                  <a:lnTo>
                    <a:pt x="707629" y="503292"/>
                  </a:lnTo>
                  <a:lnTo>
                    <a:pt x="711377" y="493141"/>
                  </a:lnTo>
                  <a:lnTo>
                    <a:pt x="718839" y="469377"/>
                  </a:lnTo>
                  <a:lnTo>
                    <a:pt x="727295" y="459723"/>
                  </a:lnTo>
                  <a:lnTo>
                    <a:pt x="737051" y="450846"/>
                  </a:lnTo>
                  <a:lnTo>
                    <a:pt x="768279" y="406376"/>
                  </a:lnTo>
                  <a:lnTo>
                    <a:pt x="800099" y="359653"/>
                  </a:lnTo>
                  <a:lnTo>
                    <a:pt x="807508" y="349221"/>
                  </a:lnTo>
                  <a:lnTo>
                    <a:pt x="821462" y="336340"/>
                  </a:lnTo>
                  <a:lnTo>
                    <a:pt x="832782" y="312481"/>
                  </a:lnTo>
                  <a:lnTo>
                    <a:pt x="850222" y="297558"/>
                  </a:lnTo>
                  <a:lnTo>
                    <a:pt x="861381" y="274292"/>
                  </a:lnTo>
                  <a:lnTo>
                    <a:pt x="888685" y="240044"/>
                  </a:lnTo>
                  <a:lnTo>
                    <a:pt x="897679" y="232561"/>
                  </a:lnTo>
                  <a:lnTo>
                    <a:pt x="927182" y="187608"/>
                  </a:lnTo>
                  <a:lnTo>
                    <a:pt x="971550" y="142756"/>
                  </a:lnTo>
                  <a:lnTo>
                    <a:pt x="1012472" y="104655"/>
                  </a:lnTo>
                  <a:lnTo>
                    <a:pt x="1037636" y="85605"/>
                  </a:lnTo>
                  <a:lnTo>
                    <a:pt x="1044313" y="80313"/>
                  </a:lnTo>
                  <a:lnTo>
                    <a:pt x="1074324" y="65966"/>
                  </a:lnTo>
                  <a:lnTo>
                    <a:pt x="1091936" y="51661"/>
                  </a:lnTo>
                  <a:lnTo>
                    <a:pt x="1121949" y="37387"/>
                  </a:lnTo>
                  <a:lnTo>
                    <a:pt x="1129411" y="32425"/>
                  </a:lnTo>
                  <a:lnTo>
                    <a:pt x="1136254" y="30219"/>
                  </a:lnTo>
                  <a:lnTo>
                    <a:pt x="1155818" y="27745"/>
                  </a:lnTo>
                  <a:lnTo>
                    <a:pt x="1198111" y="11571"/>
                  </a:lnTo>
                  <a:lnTo>
                    <a:pt x="1222302" y="8632"/>
                  </a:lnTo>
                  <a:lnTo>
                    <a:pt x="1240431" y="1922"/>
                  </a:lnTo>
                  <a:lnTo>
                    <a:pt x="1282828" y="0"/>
                  </a:lnTo>
                  <a:lnTo>
                    <a:pt x="1320612" y="945"/>
                  </a:lnTo>
                  <a:lnTo>
                    <a:pt x="1349769" y="8082"/>
                  </a:lnTo>
                  <a:lnTo>
                    <a:pt x="1393848" y="10386"/>
                  </a:lnTo>
                  <a:lnTo>
                    <a:pt x="1438276" y="21159"/>
                  </a:lnTo>
                  <a:lnTo>
                    <a:pt x="1482725" y="41286"/>
                  </a:lnTo>
                  <a:lnTo>
                    <a:pt x="1525987" y="66560"/>
                  </a:lnTo>
                  <a:lnTo>
                    <a:pt x="1568332" y="91955"/>
                  </a:lnTo>
                  <a:lnTo>
                    <a:pt x="1611138" y="125556"/>
                  </a:lnTo>
                  <a:lnTo>
                    <a:pt x="1636082" y="145403"/>
                  </a:lnTo>
                  <a:lnTo>
                    <a:pt x="1670012" y="192112"/>
                  </a:lnTo>
                  <a:lnTo>
                    <a:pt x="1707757" y="239426"/>
                  </a:lnTo>
                  <a:lnTo>
                    <a:pt x="1733534" y="285809"/>
                  </a:lnTo>
                  <a:lnTo>
                    <a:pt x="1755774" y="330090"/>
                  </a:lnTo>
                  <a:lnTo>
                    <a:pt x="1774472" y="361831"/>
                  </a:lnTo>
                  <a:lnTo>
                    <a:pt x="1803008" y="406280"/>
                  </a:lnTo>
                  <a:lnTo>
                    <a:pt x="1822045" y="438030"/>
                  </a:lnTo>
                  <a:lnTo>
                    <a:pt x="1850630" y="482480"/>
                  </a:lnTo>
                  <a:lnTo>
                    <a:pt x="1882927" y="527988"/>
                  </a:lnTo>
                  <a:lnTo>
                    <a:pt x="1911446" y="573672"/>
                  </a:lnTo>
                  <a:lnTo>
                    <a:pt x="1945277" y="618953"/>
                  </a:lnTo>
                  <a:lnTo>
                    <a:pt x="1979476" y="663452"/>
                  </a:lnTo>
                  <a:lnTo>
                    <a:pt x="2012859" y="707905"/>
                  </a:lnTo>
                  <a:lnTo>
                    <a:pt x="2045698" y="752355"/>
                  </a:lnTo>
                  <a:lnTo>
                    <a:pt x="2083230" y="796805"/>
                  </a:lnTo>
                  <a:lnTo>
                    <a:pt x="2112087" y="841255"/>
                  </a:lnTo>
                  <a:lnTo>
                    <a:pt x="2128402" y="859247"/>
                  </a:lnTo>
                  <a:lnTo>
                    <a:pt x="2171767" y="892997"/>
                  </a:lnTo>
                  <a:lnTo>
                    <a:pt x="2216154" y="925525"/>
                  </a:lnTo>
                  <a:lnTo>
                    <a:pt x="2260600" y="957762"/>
                  </a:lnTo>
                  <a:lnTo>
                    <a:pt x="2278592" y="969026"/>
                  </a:lnTo>
                  <a:lnTo>
                    <a:pt x="2293213" y="984241"/>
                  </a:lnTo>
                  <a:lnTo>
                    <a:pt x="2335197" y="1009350"/>
                  </a:lnTo>
                  <a:lnTo>
                    <a:pt x="2381311" y="1031744"/>
                  </a:lnTo>
                  <a:lnTo>
                    <a:pt x="2422715" y="1052921"/>
                  </a:lnTo>
                  <a:lnTo>
                    <a:pt x="2468276" y="1065191"/>
                  </a:lnTo>
                  <a:lnTo>
                    <a:pt x="2475667" y="1068840"/>
                  </a:lnTo>
                  <a:lnTo>
                    <a:pt x="2482480" y="1072932"/>
                  </a:lnTo>
                  <a:lnTo>
                    <a:pt x="2495477" y="1075558"/>
                  </a:lnTo>
                  <a:lnTo>
                    <a:pt x="2514551" y="1076204"/>
                  </a:lnTo>
                  <a:lnTo>
                    <a:pt x="2495550" y="106668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60">
              <a:extLst>
                <a:ext uri="{FF2B5EF4-FFF2-40B4-BE49-F238E27FC236}">
                  <a16:creationId xmlns:a16="http://schemas.microsoft.com/office/drawing/2014/main" id="{8DAC6DD3-05BC-4DAB-3D7E-6EAD6D0220A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38250" y="3048000"/>
              <a:ext cx="2552701" cy="76201"/>
            </a:xfrm>
            <a:custGeom>
              <a:avLst/>
              <a:gdLst/>
              <a:ahLst/>
              <a:cxnLst/>
              <a:rect l="0" t="0" r="0" b="0"/>
              <a:pathLst>
                <a:path w="2552701" h="76201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9408" y="9525"/>
                  </a:lnTo>
                  <a:lnTo>
                    <a:pt x="9515" y="17726"/>
                  </a:lnTo>
                  <a:lnTo>
                    <a:pt x="10576" y="18167"/>
                  </a:lnTo>
                  <a:lnTo>
                    <a:pt x="35219" y="20101"/>
                  </a:lnTo>
                  <a:lnTo>
                    <a:pt x="47683" y="26588"/>
                  </a:lnTo>
                  <a:lnTo>
                    <a:pt x="92251" y="28552"/>
                  </a:lnTo>
                  <a:lnTo>
                    <a:pt x="127294" y="29631"/>
                  </a:lnTo>
                  <a:lnTo>
                    <a:pt x="171672" y="37217"/>
                  </a:lnTo>
                  <a:lnTo>
                    <a:pt x="219012" y="38022"/>
                  </a:lnTo>
                  <a:lnTo>
                    <a:pt x="258630" y="38090"/>
                  </a:lnTo>
                  <a:lnTo>
                    <a:pt x="304992" y="38099"/>
                  </a:lnTo>
                  <a:lnTo>
                    <a:pt x="347995" y="38100"/>
                  </a:lnTo>
                  <a:lnTo>
                    <a:pt x="389650" y="38100"/>
                  </a:lnTo>
                  <a:lnTo>
                    <a:pt x="431275" y="38100"/>
                  </a:lnTo>
                  <a:lnTo>
                    <a:pt x="474892" y="38100"/>
                  </a:lnTo>
                  <a:lnTo>
                    <a:pt x="521686" y="44646"/>
                  </a:lnTo>
                  <a:lnTo>
                    <a:pt x="568872" y="47036"/>
                  </a:lnTo>
                  <a:lnTo>
                    <a:pt x="614138" y="47509"/>
                  </a:lnTo>
                  <a:lnTo>
                    <a:pt x="651279" y="47590"/>
                  </a:lnTo>
                  <a:lnTo>
                    <a:pt x="689095" y="47615"/>
                  </a:lnTo>
                  <a:lnTo>
                    <a:pt x="727110" y="47622"/>
                  </a:lnTo>
                  <a:lnTo>
                    <a:pt x="765186" y="47624"/>
                  </a:lnTo>
                  <a:lnTo>
                    <a:pt x="803279" y="47625"/>
                  </a:lnTo>
                  <a:lnTo>
                    <a:pt x="841376" y="47625"/>
                  </a:lnTo>
                  <a:lnTo>
                    <a:pt x="879475" y="47625"/>
                  </a:lnTo>
                  <a:lnTo>
                    <a:pt x="923729" y="47625"/>
                  </a:lnTo>
                  <a:lnTo>
                    <a:pt x="959733" y="47625"/>
                  </a:lnTo>
                  <a:lnTo>
                    <a:pt x="997211" y="48683"/>
                  </a:lnTo>
                  <a:lnTo>
                    <a:pt x="1035128" y="53113"/>
                  </a:lnTo>
                  <a:lnTo>
                    <a:pt x="1073173" y="50780"/>
                  </a:lnTo>
                  <a:lnTo>
                    <a:pt x="1111257" y="53734"/>
                  </a:lnTo>
                  <a:lnTo>
                    <a:pt x="1150410" y="49905"/>
                  </a:lnTo>
                  <a:lnTo>
                    <a:pt x="1193997" y="48301"/>
                  </a:lnTo>
                  <a:lnTo>
                    <a:pt x="1235251" y="47825"/>
                  </a:lnTo>
                  <a:lnTo>
                    <a:pt x="1279460" y="47684"/>
                  </a:lnTo>
                  <a:lnTo>
                    <a:pt x="1320898" y="47643"/>
                  </a:lnTo>
                  <a:lnTo>
                    <a:pt x="1366220" y="47630"/>
                  </a:lnTo>
                  <a:lnTo>
                    <a:pt x="1412104" y="47627"/>
                  </a:lnTo>
                  <a:lnTo>
                    <a:pt x="1454039" y="47626"/>
                  </a:lnTo>
                  <a:lnTo>
                    <a:pt x="1499508" y="47625"/>
                  </a:lnTo>
                  <a:lnTo>
                    <a:pt x="1545436" y="47625"/>
                  </a:lnTo>
                  <a:lnTo>
                    <a:pt x="1587384" y="47625"/>
                  </a:lnTo>
                  <a:lnTo>
                    <a:pt x="1632856" y="47625"/>
                  </a:lnTo>
                  <a:lnTo>
                    <a:pt x="1679843" y="47625"/>
                  </a:lnTo>
                  <a:lnTo>
                    <a:pt x="1727280" y="47625"/>
                  </a:lnTo>
                  <a:lnTo>
                    <a:pt x="1774849" y="47625"/>
                  </a:lnTo>
                  <a:lnTo>
                    <a:pt x="1822457" y="47625"/>
                  </a:lnTo>
                  <a:lnTo>
                    <a:pt x="1870077" y="47625"/>
                  </a:lnTo>
                  <a:lnTo>
                    <a:pt x="1917701" y="47625"/>
                  </a:lnTo>
                  <a:lnTo>
                    <a:pt x="1965325" y="47625"/>
                  </a:lnTo>
                  <a:lnTo>
                    <a:pt x="2011892" y="47625"/>
                  </a:lnTo>
                  <a:lnTo>
                    <a:pt x="2054029" y="47625"/>
                  </a:lnTo>
                  <a:lnTo>
                    <a:pt x="2098499" y="47625"/>
                  </a:lnTo>
                  <a:lnTo>
                    <a:pt x="2138957" y="47625"/>
                  </a:lnTo>
                  <a:lnTo>
                    <a:pt x="2178814" y="47625"/>
                  </a:lnTo>
                  <a:lnTo>
                    <a:pt x="2222609" y="47625"/>
                  </a:lnTo>
                  <a:lnTo>
                    <a:pt x="2261808" y="48683"/>
                  </a:lnTo>
                  <a:lnTo>
                    <a:pt x="2306857" y="55164"/>
                  </a:lnTo>
                  <a:lnTo>
                    <a:pt x="2351151" y="56758"/>
                  </a:lnTo>
                  <a:lnTo>
                    <a:pt x="2390474" y="63619"/>
                  </a:lnTo>
                  <a:lnTo>
                    <a:pt x="2428816" y="66071"/>
                  </a:lnTo>
                  <a:lnTo>
                    <a:pt x="2468888" y="67654"/>
                  </a:lnTo>
                  <a:lnTo>
                    <a:pt x="2515844" y="75804"/>
                  </a:lnTo>
                  <a:lnTo>
                    <a:pt x="2552700" y="76200"/>
                  </a:ln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59">
            <a:extLst>
              <a:ext uri="{FF2B5EF4-FFF2-40B4-BE49-F238E27FC236}">
                <a16:creationId xmlns:a16="http://schemas.microsoft.com/office/drawing/2014/main" id="{4B2E45B7-F2A3-BFB4-D59E-E3762004898C}"/>
              </a:ext>
            </a:extLst>
          </p:cNvPr>
          <p:cNvGrpSpPr/>
          <p:nvPr/>
        </p:nvGrpSpPr>
        <p:grpSpPr>
          <a:xfrm>
            <a:off x="4210205" y="2087299"/>
            <a:ext cx="647546" cy="398727"/>
            <a:chOff x="4210205" y="2087299"/>
            <a:chExt cx="647546" cy="398727"/>
          </a:xfrm>
        </p:grpSpPr>
        <p:sp>
          <p:nvSpPr>
            <p:cNvPr id="12" name="SMARTInkShape-661">
              <a:extLst>
                <a:ext uri="{FF2B5EF4-FFF2-40B4-BE49-F238E27FC236}">
                  <a16:creationId xmlns:a16="http://schemas.microsoft.com/office/drawing/2014/main" id="{D1955D26-BA48-654E-06B1-784312A49AE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91050" y="2314586"/>
              <a:ext cx="266701" cy="142861"/>
            </a:xfrm>
            <a:custGeom>
              <a:avLst/>
              <a:gdLst/>
              <a:ahLst/>
              <a:cxnLst/>
              <a:rect l="0" t="0" r="0" b="0"/>
              <a:pathLst>
                <a:path w="266701" h="142861">
                  <a:moveTo>
                    <a:pt x="0" y="95239"/>
                  </a:moveTo>
                  <a:lnTo>
                    <a:pt x="0" y="95239"/>
                  </a:lnTo>
                  <a:lnTo>
                    <a:pt x="0" y="81981"/>
                  </a:lnTo>
                  <a:lnTo>
                    <a:pt x="2822" y="75941"/>
                  </a:lnTo>
                  <a:lnTo>
                    <a:pt x="6545" y="69729"/>
                  </a:lnTo>
                  <a:lnTo>
                    <a:pt x="9701" y="60281"/>
                  </a:lnTo>
                  <a:lnTo>
                    <a:pt x="15810" y="49721"/>
                  </a:lnTo>
                  <a:lnTo>
                    <a:pt x="19148" y="34715"/>
                  </a:lnTo>
                  <a:lnTo>
                    <a:pt x="26370" y="23096"/>
                  </a:lnTo>
                  <a:lnTo>
                    <a:pt x="32181" y="16256"/>
                  </a:lnTo>
                  <a:lnTo>
                    <a:pt x="38292" y="12511"/>
                  </a:lnTo>
                  <a:lnTo>
                    <a:pt x="44536" y="9787"/>
                  </a:lnTo>
                  <a:lnTo>
                    <a:pt x="50838" y="5049"/>
                  </a:lnTo>
                  <a:lnTo>
                    <a:pt x="59989" y="2238"/>
                  </a:lnTo>
                  <a:lnTo>
                    <a:pt x="98506" y="0"/>
                  </a:lnTo>
                  <a:lnTo>
                    <a:pt x="104811" y="2817"/>
                  </a:lnTo>
                  <a:lnTo>
                    <a:pt x="117482" y="13248"/>
                  </a:lnTo>
                  <a:lnTo>
                    <a:pt x="121006" y="19287"/>
                  </a:lnTo>
                  <a:lnTo>
                    <a:pt x="128941" y="41493"/>
                  </a:lnTo>
                  <a:lnTo>
                    <a:pt x="122941" y="81580"/>
                  </a:lnTo>
                  <a:lnTo>
                    <a:pt x="115214" y="92838"/>
                  </a:lnTo>
                  <a:lnTo>
                    <a:pt x="80664" y="129895"/>
                  </a:lnTo>
                  <a:lnTo>
                    <a:pt x="78184" y="136394"/>
                  </a:lnTo>
                  <a:lnTo>
                    <a:pt x="76465" y="138551"/>
                  </a:lnTo>
                  <a:lnTo>
                    <a:pt x="71731" y="140947"/>
                  </a:lnTo>
                  <a:lnTo>
                    <a:pt x="57674" y="142814"/>
                  </a:lnTo>
                  <a:lnTo>
                    <a:pt x="70453" y="142860"/>
                  </a:lnTo>
                  <a:lnTo>
                    <a:pt x="72369" y="141803"/>
                  </a:lnTo>
                  <a:lnTo>
                    <a:pt x="73646" y="140040"/>
                  </a:lnTo>
                  <a:lnTo>
                    <a:pt x="74497" y="137806"/>
                  </a:lnTo>
                  <a:lnTo>
                    <a:pt x="76124" y="136317"/>
                  </a:lnTo>
                  <a:lnTo>
                    <a:pt x="80752" y="134662"/>
                  </a:lnTo>
                  <a:lnTo>
                    <a:pt x="98893" y="132542"/>
                  </a:lnTo>
                  <a:lnTo>
                    <a:pt x="111381" y="126870"/>
                  </a:lnTo>
                  <a:lnTo>
                    <a:pt x="158884" y="123933"/>
                  </a:lnTo>
                  <a:lnTo>
                    <a:pt x="201918" y="123824"/>
                  </a:lnTo>
                  <a:lnTo>
                    <a:pt x="240361" y="120993"/>
                  </a:lnTo>
                  <a:lnTo>
                    <a:pt x="266700" y="114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62">
              <a:extLst>
                <a:ext uri="{FF2B5EF4-FFF2-40B4-BE49-F238E27FC236}">
                  <a16:creationId xmlns:a16="http://schemas.microsoft.com/office/drawing/2014/main" id="{C3DFA92E-9363-DB74-5A31-6B8E56072D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67225" y="2087299"/>
              <a:ext cx="104742" cy="398727"/>
            </a:xfrm>
            <a:custGeom>
              <a:avLst/>
              <a:gdLst/>
              <a:ahLst/>
              <a:cxnLst/>
              <a:rect l="0" t="0" r="0" b="0"/>
              <a:pathLst>
                <a:path w="104742" h="398727">
                  <a:moveTo>
                    <a:pt x="95250" y="8201"/>
                  </a:moveTo>
                  <a:lnTo>
                    <a:pt x="95250" y="8201"/>
                  </a:lnTo>
                  <a:lnTo>
                    <a:pt x="103451" y="0"/>
                  </a:lnTo>
                  <a:lnTo>
                    <a:pt x="103892" y="617"/>
                  </a:lnTo>
                  <a:lnTo>
                    <a:pt x="104741" y="21101"/>
                  </a:lnTo>
                  <a:lnTo>
                    <a:pt x="88526" y="65930"/>
                  </a:lnTo>
                  <a:lnTo>
                    <a:pt x="72977" y="110047"/>
                  </a:lnTo>
                  <a:lnTo>
                    <a:pt x="61373" y="150498"/>
                  </a:lnTo>
                  <a:lnTo>
                    <a:pt x="56285" y="179480"/>
                  </a:lnTo>
                  <a:lnTo>
                    <a:pt x="39497" y="220539"/>
                  </a:lnTo>
                  <a:lnTo>
                    <a:pt x="25676" y="264045"/>
                  </a:lnTo>
                  <a:lnTo>
                    <a:pt x="12383" y="310004"/>
                  </a:lnTo>
                  <a:lnTo>
                    <a:pt x="9776" y="353660"/>
                  </a:lnTo>
                  <a:lnTo>
                    <a:pt x="8578" y="370230"/>
                  </a:lnTo>
                  <a:lnTo>
                    <a:pt x="0" y="398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63">
              <a:extLst>
                <a:ext uri="{FF2B5EF4-FFF2-40B4-BE49-F238E27FC236}">
                  <a16:creationId xmlns:a16="http://schemas.microsoft.com/office/drawing/2014/main" id="{B426A5D7-D070-B1FC-1B57-1F3789BFA35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10205" y="2124086"/>
              <a:ext cx="180818" cy="257165"/>
            </a:xfrm>
            <a:custGeom>
              <a:avLst/>
              <a:gdLst/>
              <a:ahLst/>
              <a:cxnLst/>
              <a:rect l="0" t="0" r="0" b="0"/>
              <a:pathLst>
                <a:path w="180818" h="257165">
                  <a:moveTo>
                    <a:pt x="133195" y="38089"/>
                  </a:moveTo>
                  <a:lnTo>
                    <a:pt x="133195" y="38089"/>
                  </a:lnTo>
                  <a:lnTo>
                    <a:pt x="138251" y="33033"/>
                  </a:lnTo>
                  <a:lnTo>
                    <a:pt x="140734" y="27728"/>
                  </a:lnTo>
                  <a:lnTo>
                    <a:pt x="141396" y="24831"/>
                  </a:lnTo>
                  <a:lnTo>
                    <a:pt x="142896" y="22901"/>
                  </a:lnTo>
                  <a:lnTo>
                    <a:pt x="161966" y="11726"/>
                  </a:lnTo>
                  <a:lnTo>
                    <a:pt x="165076" y="10989"/>
                  </a:lnTo>
                  <a:lnTo>
                    <a:pt x="167148" y="9439"/>
                  </a:lnTo>
                  <a:lnTo>
                    <a:pt x="168531" y="7347"/>
                  </a:lnTo>
                  <a:lnTo>
                    <a:pt x="169453" y="4895"/>
                  </a:lnTo>
                  <a:lnTo>
                    <a:pt x="171126" y="3259"/>
                  </a:lnTo>
                  <a:lnTo>
                    <a:pt x="180782" y="0"/>
                  </a:lnTo>
                  <a:lnTo>
                    <a:pt x="180817" y="13247"/>
                  </a:lnTo>
                  <a:lnTo>
                    <a:pt x="177997" y="19287"/>
                  </a:lnTo>
                  <a:lnTo>
                    <a:pt x="175763" y="22379"/>
                  </a:lnTo>
                  <a:lnTo>
                    <a:pt x="170061" y="42551"/>
                  </a:lnTo>
                  <a:lnTo>
                    <a:pt x="145425" y="86023"/>
                  </a:lnTo>
                  <a:lnTo>
                    <a:pt x="117196" y="133283"/>
                  </a:lnTo>
                  <a:lnTo>
                    <a:pt x="86213" y="180775"/>
                  </a:lnTo>
                  <a:lnTo>
                    <a:pt x="69780" y="205085"/>
                  </a:lnTo>
                  <a:lnTo>
                    <a:pt x="49356" y="226658"/>
                  </a:lnTo>
                  <a:lnTo>
                    <a:pt x="45486" y="227731"/>
                  </a:lnTo>
                  <a:lnTo>
                    <a:pt x="25129" y="228539"/>
                  </a:lnTo>
                  <a:lnTo>
                    <a:pt x="23051" y="227497"/>
                  </a:lnTo>
                  <a:lnTo>
                    <a:pt x="21666" y="225744"/>
                  </a:lnTo>
                  <a:lnTo>
                    <a:pt x="19068" y="220975"/>
                  </a:lnTo>
                  <a:lnTo>
                    <a:pt x="5800" y="201141"/>
                  </a:lnTo>
                  <a:lnTo>
                    <a:pt x="1610" y="188589"/>
                  </a:lnTo>
                  <a:lnTo>
                    <a:pt x="0" y="155118"/>
                  </a:lnTo>
                  <a:lnTo>
                    <a:pt x="2736" y="145488"/>
                  </a:lnTo>
                  <a:lnTo>
                    <a:pt x="13116" y="130682"/>
                  </a:lnTo>
                  <a:lnTo>
                    <a:pt x="26589" y="116216"/>
                  </a:lnTo>
                  <a:lnTo>
                    <a:pt x="27606" y="112323"/>
                  </a:lnTo>
                  <a:lnTo>
                    <a:pt x="27878" y="109803"/>
                  </a:lnTo>
                  <a:lnTo>
                    <a:pt x="29116" y="108124"/>
                  </a:lnTo>
                  <a:lnTo>
                    <a:pt x="31001" y="107004"/>
                  </a:lnTo>
                  <a:lnTo>
                    <a:pt x="33315" y="106257"/>
                  </a:lnTo>
                  <a:lnTo>
                    <a:pt x="35917" y="106818"/>
                  </a:lnTo>
                  <a:lnTo>
                    <a:pt x="47697" y="112500"/>
                  </a:lnTo>
                  <a:lnTo>
                    <a:pt x="50797" y="113096"/>
                  </a:lnTo>
                  <a:lnTo>
                    <a:pt x="57062" y="119403"/>
                  </a:lnTo>
                  <a:lnTo>
                    <a:pt x="85572" y="164033"/>
                  </a:lnTo>
                  <a:lnTo>
                    <a:pt x="102503" y="187397"/>
                  </a:lnTo>
                  <a:lnTo>
                    <a:pt x="116457" y="203096"/>
                  </a:lnTo>
                  <a:lnTo>
                    <a:pt x="123649" y="214921"/>
                  </a:lnTo>
                  <a:lnTo>
                    <a:pt x="171295" y="257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60">
            <a:extLst>
              <a:ext uri="{FF2B5EF4-FFF2-40B4-BE49-F238E27FC236}">
                <a16:creationId xmlns:a16="http://schemas.microsoft.com/office/drawing/2014/main" id="{19DAD5CE-AC35-46F0-FEA6-8A1CA4AC85A9}"/>
              </a:ext>
            </a:extLst>
          </p:cNvPr>
          <p:cNvGrpSpPr/>
          <p:nvPr/>
        </p:nvGrpSpPr>
        <p:grpSpPr>
          <a:xfrm>
            <a:off x="1181103" y="1743222"/>
            <a:ext cx="704848" cy="1228579"/>
            <a:chOff x="1181103" y="1743222"/>
            <a:chExt cx="704848" cy="1228579"/>
          </a:xfrm>
        </p:grpSpPr>
        <p:sp>
          <p:nvSpPr>
            <p:cNvPr id="16" name="SMARTInkShape-664">
              <a:extLst>
                <a:ext uri="{FF2B5EF4-FFF2-40B4-BE49-F238E27FC236}">
                  <a16:creationId xmlns:a16="http://schemas.microsoft.com/office/drawing/2014/main" id="{15829DAB-843B-5148-0ED1-E53EFE4ABF1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638335" y="2324553"/>
              <a:ext cx="114266" cy="647248"/>
            </a:xfrm>
            <a:custGeom>
              <a:avLst/>
              <a:gdLst/>
              <a:ahLst/>
              <a:cxnLst/>
              <a:rect l="0" t="0" r="0" b="0"/>
              <a:pathLst>
                <a:path w="114266" h="647248">
                  <a:moveTo>
                    <a:pt x="28540" y="75747"/>
                  </a:moveTo>
                  <a:lnTo>
                    <a:pt x="28540" y="75747"/>
                  </a:lnTo>
                  <a:lnTo>
                    <a:pt x="13462" y="50308"/>
                  </a:lnTo>
                  <a:lnTo>
                    <a:pt x="10667" y="35754"/>
                  </a:lnTo>
                  <a:lnTo>
                    <a:pt x="9723" y="16929"/>
                  </a:lnTo>
                  <a:lnTo>
                    <a:pt x="8587" y="14310"/>
                  </a:lnTo>
                  <a:lnTo>
                    <a:pt x="6771" y="12564"/>
                  </a:lnTo>
                  <a:lnTo>
                    <a:pt x="4503" y="11400"/>
                  </a:lnTo>
                  <a:lnTo>
                    <a:pt x="2990" y="9566"/>
                  </a:lnTo>
                  <a:lnTo>
                    <a:pt x="83" y="0"/>
                  </a:lnTo>
                  <a:lnTo>
                    <a:pt x="0" y="4738"/>
                  </a:lnTo>
                  <a:lnTo>
                    <a:pt x="1047" y="6182"/>
                  </a:lnTo>
                  <a:lnTo>
                    <a:pt x="5032" y="7788"/>
                  </a:lnTo>
                  <a:lnTo>
                    <a:pt x="6518" y="10332"/>
                  </a:lnTo>
                  <a:lnTo>
                    <a:pt x="15775" y="49094"/>
                  </a:lnTo>
                  <a:lnTo>
                    <a:pt x="21197" y="94119"/>
                  </a:lnTo>
                  <a:lnTo>
                    <a:pt x="26335" y="126245"/>
                  </a:lnTo>
                  <a:lnTo>
                    <a:pt x="32147" y="158163"/>
                  </a:lnTo>
                  <a:lnTo>
                    <a:pt x="38257" y="189987"/>
                  </a:lnTo>
                  <a:lnTo>
                    <a:pt x="45559" y="221770"/>
                  </a:lnTo>
                  <a:lnTo>
                    <a:pt x="55859" y="253535"/>
                  </a:lnTo>
                  <a:lnTo>
                    <a:pt x="64671" y="285292"/>
                  </a:lnTo>
                  <a:lnTo>
                    <a:pt x="75582" y="330098"/>
                  </a:lnTo>
                  <a:lnTo>
                    <a:pt x="85517" y="373008"/>
                  </a:lnTo>
                  <a:lnTo>
                    <a:pt x="95164" y="416413"/>
                  </a:lnTo>
                  <a:lnTo>
                    <a:pt x="104725" y="456085"/>
                  </a:lnTo>
                  <a:lnTo>
                    <a:pt x="112380" y="502360"/>
                  </a:lnTo>
                  <a:lnTo>
                    <a:pt x="113893" y="542075"/>
                  </a:lnTo>
                  <a:lnTo>
                    <a:pt x="114192" y="580494"/>
                  </a:lnTo>
                  <a:lnTo>
                    <a:pt x="114259" y="627354"/>
                  </a:lnTo>
                  <a:lnTo>
                    <a:pt x="114265" y="647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65">
              <a:extLst>
                <a:ext uri="{FF2B5EF4-FFF2-40B4-BE49-F238E27FC236}">
                  <a16:creationId xmlns:a16="http://schemas.microsoft.com/office/drawing/2014/main" id="{7644D6B1-BFE5-A89D-6294-D1EE6725227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543061" y="2238516"/>
              <a:ext cx="247640" cy="199754"/>
            </a:xfrm>
            <a:custGeom>
              <a:avLst/>
              <a:gdLst/>
              <a:ahLst/>
              <a:cxnLst/>
              <a:rect l="0" t="0" r="0" b="0"/>
              <a:pathLst>
                <a:path w="247640" h="199754">
                  <a:moveTo>
                    <a:pt x="85714" y="95109"/>
                  </a:moveTo>
                  <a:lnTo>
                    <a:pt x="85714" y="95109"/>
                  </a:lnTo>
                  <a:lnTo>
                    <a:pt x="85714" y="85618"/>
                  </a:lnTo>
                  <a:lnTo>
                    <a:pt x="85714" y="90651"/>
                  </a:lnTo>
                  <a:lnTo>
                    <a:pt x="84656" y="92137"/>
                  </a:lnTo>
                  <a:lnTo>
                    <a:pt x="82892" y="93128"/>
                  </a:lnTo>
                  <a:lnTo>
                    <a:pt x="80657" y="93788"/>
                  </a:lnTo>
                  <a:lnTo>
                    <a:pt x="72457" y="99774"/>
                  </a:lnTo>
                  <a:lnTo>
                    <a:pt x="69239" y="105297"/>
                  </a:lnTo>
                  <a:lnTo>
                    <a:pt x="68380" y="108251"/>
                  </a:lnTo>
                  <a:lnTo>
                    <a:pt x="61782" y="114355"/>
                  </a:lnTo>
                  <a:lnTo>
                    <a:pt x="45356" y="126898"/>
                  </a:lnTo>
                  <a:lnTo>
                    <a:pt x="41319" y="136048"/>
                  </a:lnTo>
                  <a:lnTo>
                    <a:pt x="38466" y="146112"/>
                  </a:lnTo>
                  <a:lnTo>
                    <a:pt x="28011" y="161197"/>
                  </a:lnTo>
                  <a:lnTo>
                    <a:pt x="23027" y="167873"/>
                  </a:lnTo>
                  <a:lnTo>
                    <a:pt x="17005" y="180783"/>
                  </a:lnTo>
                  <a:lnTo>
                    <a:pt x="117" y="199753"/>
                  </a:lnTo>
                  <a:lnTo>
                    <a:pt x="0" y="186615"/>
                  </a:lnTo>
                  <a:lnTo>
                    <a:pt x="2816" y="180581"/>
                  </a:lnTo>
                  <a:lnTo>
                    <a:pt x="5049" y="177490"/>
                  </a:lnTo>
                  <a:lnTo>
                    <a:pt x="8191" y="163028"/>
                  </a:lnTo>
                  <a:lnTo>
                    <a:pt x="12162" y="132955"/>
                  </a:lnTo>
                  <a:lnTo>
                    <a:pt x="15983" y="119338"/>
                  </a:lnTo>
                  <a:lnTo>
                    <a:pt x="19829" y="73757"/>
                  </a:lnTo>
                  <a:lnTo>
                    <a:pt x="29354" y="30945"/>
                  </a:lnTo>
                  <a:lnTo>
                    <a:pt x="36729" y="12641"/>
                  </a:lnTo>
                  <a:lnTo>
                    <a:pt x="46170" y="1469"/>
                  </a:lnTo>
                  <a:lnTo>
                    <a:pt x="49795" y="574"/>
                  </a:lnTo>
                  <a:lnTo>
                    <a:pt x="55688" y="0"/>
                  </a:lnTo>
                  <a:lnTo>
                    <a:pt x="64457" y="6433"/>
                  </a:lnTo>
                  <a:lnTo>
                    <a:pt x="70269" y="8072"/>
                  </a:lnTo>
                  <a:lnTo>
                    <a:pt x="76380" y="14446"/>
                  </a:lnTo>
                  <a:lnTo>
                    <a:pt x="117662" y="60328"/>
                  </a:lnTo>
                  <a:lnTo>
                    <a:pt x="135573" y="75460"/>
                  </a:lnTo>
                  <a:lnTo>
                    <a:pt x="182689" y="107799"/>
                  </a:lnTo>
                  <a:lnTo>
                    <a:pt x="224506" y="138501"/>
                  </a:lnTo>
                  <a:lnTo>
                    <a:pt x="237934" y="144720"/>
                  </a:lnTo>
                  <a:lnTo>
                    <a:pt x="247639" y="152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66">
              <a:extLst>
                <a:ext uri="{FF2B5EF4-FFF2-40B4-BE49-F238E27FC236}">
                  <a16:creationId xmlns:a16="http://schemas.microsoft.com/office/drawing/2014/main" id="{3632DFA3-D5A5-B602-DD76-C8D06A0DD93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81103" y="1870948"/>
              <a:ext cx="190498" cy="248502"/>
            </a:xfrm>
            <a:custGeom>
              <a:avLst/>
              <a:gdLst/>
              <a:ahLst/>
              <a:cxnLst/>
              <a:rect l="0" t="0" r="0" b="0"/>
              <a:pathLst>
                <a:path w="190498" h="248502">
                  <a:moveTo>
                    <a:pt x="180972" y="34052"/>
                  </a:moveTo>
                  <a:lnTo>
                    <a:pt x="180972" y="34052"/>
                  </a:lnTo>
                  <a:lnTo>
                    <a:pt x="188511" y="16152"/>
                  </a:lnTo>
                  <a:lnTo>
                    <a:pt x="190462" y="5662"/>
                  </a:lnTo>
                  <a:lnTo>
                    <a:pt x="185430" y="5532"/>
                  </a:lnTo>
                  <a:lnTo>
                    <a:pt x="183944" y="4455"/>
                  </a:lnTo>
                  <a:lnTo>
                    <a:pt x="182293" y="437"/>
                  </a:lnTo>
                  <a:lnTo>
                    <a:pt x="181852" y="0"/>
                  </a:lnTo>
                  <a:lnTo>
                    <a:pt x="181559" y="767"/>
                  </a:lnTo>
                  <a:lnTo>
                    <a:pt x="181363" y="2337"/>
                  </a:lnTo>
                  <a:lnTo>
                    <a:pt x="180175" y="3384"/>
                  </a:lnTo>
                  <a:lnTo>
                    <a:pt x="176032" y="4547"/>
                  </a:lnTo>
                  <a:lnTo>
                    <a:pt x="174503" y="5915"/>
                  </a:lnTo>
                  <a:lnTo>
                    <a:pt x="166793" y="18653"/>
                  </a:lnTo>
                  <a:lnTo>
                    <a:pt x="158309" y="27843"/>
                  </a:lnTo>
                  <a:lnTo>
                    <a:pt x="155024" y="36937"/>
                  </a:lnTo>
                  <a:lnTo>
                    <a:pt x="150353" y="53957"/>
                  </a:lnTo>
                  <a:lnTo>
                    <a:pt x="133167" y="94099"/>
                  </a:lnTo>
                  <a:lnTo>
                    <a:pt x="114281" y="141067"/>
                  </a:lnTo>
                  <a:lnTo>
                    <a:pt x="97361" y="179143"/>
                  </a:lnTo>
                  <a:lnTo>
                    <a:pt x="70729" y="216001"/>
                  </a:lnTo>
                  <a:lnTo>
                    <a:pt x="63889" y="220752"/>
                  </a:lnTo>
                  <a:lnTo>
                    <a:pt x="61642" y="224135"/>
                  </a:lnTo>
                  <a:lnTo>
                    <a:pt x="57420" y="236893"/>
                  </a:lnTo>
                  <a:lnTo>
                    <a:pt x="55213" y="239130"/>
                  </a:lnTo>
                  <a:lnTo>
                    <a:pt x="52682" y="240620"/>
                  </a:lnTo>
                  <a:lnTo>
                    <a:pt x="50995" y="242673"/>
                  </a:lnTo>
                  <a:lnTo>
                    <a:pt x="49121" y="247775"/>
                  </a:lnTo>
                  <a:lnTo>
                    <a:pt x="47563" y="248501"/>
                  </a:lnTo>
                  <a:lnTo>
                    <a:pt x="45466" y="247926"/>
                  </a:lnTo>
                  <a:lnTo>
                    <a:pt x="35922" y="241160"/>
                  </a:lnTo>
                  <a:lnTo>
                    <a:pt x="33472" y="238799"/>
                  </a:lnTo>
                  <a:lnTo>
                    <a:pt x="27927" y="236176"/>
                  </a:lnTo>
                  <a:lnTo>
                    <a:pt x="24967" y="235476"/>
                  </a:lnTo>
                  <a:lnTo>
                    <a:pt x="22994" y="232893"/>
                  </a:lnTo>
                  <a:lnTo>
                    <a:pt x="17004" y="216361"/>
                  </a:lnTo>
                  <a:lnTo>
                    <a:pt x="14510" y="212741"/>
                  </a:lnTo>
                  <a:lnTo>
                    <a:pt x="11000" y="197534"/>
                  </a:lnTo>
                  <a:lnTo>
                    <a:pt x="6895" y="167189"/>
                  </a:lnTo>
                  <a:lnTo>
                    <a:pt x="2041" y="148289"/>
                  </a:lnTo>
                  <a:lnTo>
                    <a:pt x="13" y="100800"/>
                  </a:lnTo>
                  <a:lnTo>
                    <a:pt x="0" y="88042"/>
                  </a:lnTo>
                  <a:lnTo>
                    <a:pt x="2821" y="81683"/>
                  </a:lnTo>
                  <a:lnTo>
                    <a:pt x="5055" y="78506"/>
                  </a:lnTo>
                  <a:lnTo>
                    <a:pt x="10359" y="74976"/>
                  </a:lnTo>
                  <a:lnTo>
                    <a:pt x="16244" y="72349"/>
                  </a:lnTo>
                  <a:lnTo>
                    <a:pt x="25507" y="65978"/>
                  </a:lnTo>
                  <a:lnTo>
                    <a:pt x="34955" y="63620"/>
                  </a:lnTo>
                  <a:lnTo>
                    <a:pt x="41286" y="63068"/>
                  </a:lnTo>
                  <a:lnTo>
                    <a:pt x="47628" y="65645"/>
                  </a:lnTo>
                  <a:lnTo>
                    <a:pt x="94658" y="100750"/>
                  </a:lnTo>
                  <a:lnTo>
                    <a:pt x="101335" y="108146"/>
                  </a:lnTo>
                  <a:lnTo>
                    <a:pt x="112103" y="123151"/>
                  </a:lnTo>
                  <a:lnTo>
                    <a:pt x="131346" y="141061"/>
                  </a:lnTo>
                  <a:lnTo>
                    <a:pt x="165063" y="185032"/>
                  </a:lnTo>
                  <a:lnTo>
                    <a:pt x="187674" y="214848"/>
                  </a:lnTo>
                  <a:lnTo>
                    <a:pt x="190497" y="224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67">
              <a:extLst>
                <a:ext uri="{FF2B5EF4-FFF2-40B4-BE49-F238E27FC236}">
                  <a16:creationId xmlns:a16="http://schemas.microsoft.com/office/drawing/2014/main" id="{FFC2DC1A-B757-B8D5-4615-100967E9EAC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495425" y="1743222"/>
              <a:ext cx="28566" cy="361804"/>
            </a:xfrm>
            <a:custGeom>
              <a:avLst/>
              <a:gdLst/>
              <a:ahLst/>
              <a:cxnLst/>
              <a:rect l="0" t="0" r="0" b="0"/>
              <a:pathLst>
                <a:path w="28566" h="361804">
                  <a:moveTo>
                    <a:pt x="0" y="37953"/>
                  </a:moveTo>
                  <a:lnTo>
                    <a:pt x="0" y="37953"/>
                  </a:lnTo>
                  <a:lnTo>
                    <a:pt x="7604" y="18315"/>
                  </a:lnTo>
                  <a:lnTo>
                    <a:pt x="15188" y="10968"/>
                  </a:lnTo>
                  <a:lnTo>
                    <a:pt x="19005" y="0"/>
                  </a:lnTo>
                  <a:lnTo>
                    <a:pt x="19037" y="4953"/>
                  </a:lnTo>
                  <a:lnTo>
                    <a:pt x="21866" y="10234"/>
                  </a:lnTo>
                  <a:lnTo>
                    <a:pt x="25593" y="16108"/>
                  </a:lnTo>
                  <a:lnTo>
                    <a:pt x="27692" y="26424"/>
                  </a:lnTo>
                  <a:lnTo>
                    <a:pt x="28497" y="68164"/>
                  </a:lnTo>
                  <a:lnTo>
                    <a:pt x="28565" y="114368"/>
                  </a:lnTo>
                  <a:lnTo>
                    <a:pt x="22027" y="158842"/>
                  </a:lnTo>
                  <a:lnTo>
                    <a:pt x="19638" y="202120"/>
                  </a:lnTo>
                  <a:lnTo>
                    <a:pt x="19127" y="249523"/>
                  </a:lnTo>
                  <a:lnTo>
                    <a:pt x="19060" y="295394"/>
                  </a:lnTo>
                  <a:lnTo>
                    <a:pt x="14335" y="339966"/>
                  </a:lnTo>
                  <a:lnTo>
                    <a:pt x="19050" y="361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68">
              <a:extLst>
                <a:ext uri="{FF2B5EF4-FFF2-40B4-BE49-F238E27FC236}">
                  <a16:creationId xmlns:a16="http://schemas.microsoft.com/office/drawing/2014/main" id="{1CA680FA-DF3D-FEE9-9058-11335802985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590675" y="1887716"/>
              <a:ext cx="295276" cy="198220"/>
            </a:xfrm>
            <a:custGeom>
              <a:avLst/>
              <a:gdLst/>
              <a:ahLst/>
              <a:cxnLst/>
              <a:rect l="0" t="0" r="0" b="0"/>
              <a:pathLst>
                <a:path w="295276" h="198220">
                  <a:moveTo>
                    <a:pt x="0" y="93484"/>
                  </a:moveTo>
                  <a:lnTo>
                    <a:pt x="0" y="93484"/>
                  </a:lnTo>
                  <a:lnTo>
                    <a:pt x="5057" y="88428"/>
                  </a:lnTo>
                  <a:lnTo>
                    <a:pt x="7539" y="83123"/>
                  </a:lnTo>
                  <a:lnTo>
                    <a:pt x="19148" y="49884"/>
                  </a:lnTo>
                  <a:lnTo>
                    <a:pt x="26400" y="36502"/>
                  </a:lnTo>
                  <a:lnTo>
                    <a:pt x="27124" y="33271"/>
                  </a:lnTo>
                  <a:lnTo>
                    <a:pt x="33202" y="23667"/>
                  </a:lnTo>
                  <a:lnTo>
                    <a:pt x="38745" y="20121"/>
                  </a:lnTo>
                  <a:lnTo>
                    <a:pt x="44737" y="17487"/>
                  </a:lnTo>
                  <a:lnTo>
                    <a:pt x="50927" y="12788"/>
                  </a:lnTo>
                  <a:lnTo>
                    <a:pt x="54384" y="7172"/>
                  </a:lnTo>
                  <a:lnTo>
                    <a:pt x="55306" y="4193"/>
                  </a:lnTo>
                  <a:lnTo>
                    <a:pt x="56979" y="2206"/>
                  </a:lnTo>
                  <a:lnTo>
                    <a:pt x="61660" y="0"/>
                  </a:lnTo>
                  <a:lnTo>
                    <a:pt x="64390" y="470"/>
                  </a:lnTo>
                  <a:lnTo>
                    <a:pt x="74436" y="6590"/>
                  </a:lnTo>
                  <a:lnTo>
                    <a:pt x="80734" y="12469"/>
                  </a:lnTo>
                  <a:lnTo>
                    <a:pt x="83507" y="17966"/>
                  </a:lnTo>
                  <a:lnTo>
                    <a:pt x="84246" y="20914"/>
                  </a:lnTo>
                  <a:lnTo>
                    <a:pt x="91979" y="34307"/>
                  </a:lnTo>
                  <a:lnTo>
                    <a:pt x="95122" y="80953"/>
                  </a:lnTo>
                  <a:lnTo>
                    <a:pt x="94184" y="125244"/>
                  </a:lnTo>
                  <a:lnTo>
                    <a:pt x="87643" y="143229"/>
                  </a:lnTo>
                  <a:lnTo>
                    <a:pt x="80061" y="156789"/>
                  </a:lnTo>
                  <a:lnTo>
                    <a:pt x="76267" y="190524"/>
                  </a:lnTo>
                  <a:lnTo>
                    <a:pt x="76201" y="198125"/>
                  </a:lnTo>
                  <a:lnTo>
                    <a:pt x="81257" y="198219"/>
                  </a:lnTo>
                  <a:lnTo>
                    <a:pt x="86561" y="195419"/>
                  </a:lnTo>
                  <a:lnTo>
                    <a:pt x="92447" y="191705"/>
                  </a:lnTo>
                  <a:lnTo>
                    <a:pt x="130747" y="180649"/>
                  </a:lnTo>
                  <a:lnTo>
                    <a:pt x="154630" y="178435"/>
                  </a:lnTo>
                  <a:lnTo>
                    <a:pt x="169171" y="172747"/>
                  </a:lnTo>
                  <a:lnTo>
                    <a:pt x="213165" y="162349"/>
                  </a:lnTo>
                  <a:lnTo>
                    <a:pt x="260471" y="150743"/>
                  </a:lnTo>
                  <a:lnTo>
                    <a:pt x="295275" y="141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61">
            <a:extLst>
              <a:ext uri="{FF2B5EF4-FFF2-40B4-BE49-F238E27FC236}">
                <a16:creationId xmlns:a16="http://schemas.microsoft.com/office/drawing/2014/main" id="{05E5A5D3-2EE9-BBCF-438C-52490EAC8414}"/>
              </a:ext>
            </a:extLst>
          </p:cNvPr>
          <p:cNvGrpSpPr/>
          <p:nvPr/>
        </p:nvGrpSpPr>
        <p:grpSpPr>
          <a:xfrm>
            <a:off x="3452443" y="3286128"/>
            <a:ext cx="729033" cy="504823"/>
            <a:chOff x="3452443" y="3286128"/>
            <a:chExt cx="729033" cy="504823"/>
          </a:xfrm>
        </p:grpSpPr>
        <p:sp>
          <p:nvSpPr>
            <p:cNvPr id="22" name="SMARTInkShape-669">
              <a:extLst>
                <a:ext uri="{FF2B5EF4-FFF2-40B4-BE49-F238E27FC236}">
                  <a16:creationId xmlns:a16="http://schemas.microsoft.com/office/drawing/2014/main" id="{BE25E306-5B30-EFE9-7EAB-8329B83EA1E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52443" y="3286128"/>
              <a:ext cx="205158" cy="238045"/>
            </a:xfrm>
            <a:custGeom>
              <a:avLst/>
              <a:gdLst/>
              <a:ahLst/>
              <a:cxnLst/>
              <a:rect l="0" t="0" r="0" b="0"/>
              <a:pathLst>
                <a:path w="205158" h="238045">
                  <a:moveTo>
                    <a:pt x="24182" y="19047"/>
                  </a:moveTo>
                  <a:lnTo>
                    <a:pt x="24182" y="19047"/>
                  </a:lnTo>
                  <a:lnTo>
                    <a:pt x="15050" y="19047"/>
                  </a:lnTo>
                  <a:lnTo>
                    <a:pt x="20222" y="19047"/>
                  </a:lnTo>
                  <a:lnTo>
                    <a:pt x="17835" y="19047"/>
                  </a:lnTo>
                  <a:lnTo>
                    <a:pt x="32356" y="19047"/>
                  </a:lnTo>
                  <a:lnTo>
                    <a:pt x="41044" y="12501"/>
                  </a:lnTo>
                  <a:lnTo>
                    <a:pt x="49875" y="10405"/>
                  </a:lnTo>
                  <a:lnTo>
                    <a:pt x="56062" y="9915"/>
                  </a:lnTo>
                  <a:lnTo>
                    <a:pt x="62340" y="6874"/>
                  </a:lnTo>
                  <a:lnTo>
                    <a:pt x="68658" y="3053"/>
                  </a:lnTo>
                  <a:lnTo>
                    <a:pt x="81337" y="601"/>
                  </a:lnTo>
                  <a:lnTo>
                    <a:pt x="122607" y="0"/>
                  </a:lnTo>
                  <a:lnTo>
                    <a:pt x="128957" y="2820"/>
                  </a:lnTo>
                  <a:lnTo>
                    <a:pt x="135307" y="6543"/>
                  </a:lnTo>
                  <a:lnTo>
                    <a:pt x="144832" y="9698"/>
                  </a:lnTo>
                  <a:lnTo>
                    <a:pt x="151182" y="14186"/>
                  </a:lnTo>
                  <a:lnTo>
                    <a:pt x="154710" y="19709"/>
                  </a:lnTo>
                  <a:lnTo>
                    <a:pt x="156974" y="31878"/>
                  </a:lnTo>
                  <a:lnTo>
                    <a:pt x="157367" y="46367"/>
                  </a:lnTo>
                  <a:lnTo>
                    <a:pt x="154636" y="55178"/>
                  </a:lnTo>
                  <a:lnTo>
                    <a:pt x="125473" y="98717"/>
                  </a:lnTo>
                  <a:lnTo>
                    <a:pt x="87561" y="145879"/>
                  </a:lnTo>
                  <a:lnTo>
                    <a:pt x="41051" y="189851"/>
                  </a:lnTo>
                  <a:lnTo>
                    <a:pt x="31679" y="196560"/>
                  </a:lnTo>
                  <a:lnTo>
                    <a:pt x="25345" y="205228"/>
                  </a:lnTo>
                  <a:lnTo>
                    <a:pt x="6935" y="217579"/>
                  </a:lnTo>
                  <a:lnTo>
                    <a:pt x="609" y="223686"/>
                  </a:lnTo>
                  <a:lnTo>
                    <a:pt x="0" y="225323"/>
                  </a:lnTo>
                  <a:lnTo>
                    <a:pt x="653" y="226415"/>
                  </a:lnTo>
                  <a:lnTo>
                    <a:pt x="4247" y="228166"/>
                  </a:lnTo>
                  <a:lnTo>
                    <a:pt x="51476" y="228596"/>
                  </a:lnTo>
                  <a:lnTo>
                    <a:pt x="60301" y="231419"/>
                  </a:lnTo>
                  <a:lnTo>
                    <a:pt x="68810" y="235143"/>
                  </a:lnTo>
                  <a:lnTo>
                    <a:pt x="116148" y="238044"/>
                  </a:lnTo>
                  <a:lnTo>
                    <a:pt x="150393" y="237057"/>
                  </a:lnTo>
                  <a:lnTo>
                    <a:pt x="169096" y="230582"/>
                  </a:lnTo>
                  <a:lnTo>
                    <a:pt x="205157" y="22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70">
              <a:extLst>
                <a:ext uri="{FF2B5EF4-FFF2-40B4-BE49-F238E27FC236}">
                  <a16:creationId xmlns:a16="http://schemas.microsoft.com/office/drawing/2014/main" id="{147012E2-D1B1-A0D0-9029-78BE5DC648E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486150" y="3390900"/>
              <a:ext cx="180976" cy="18266"/>
            </a:xfrm>
            <a:custGeom>
              <a:avLst/>
              <a:gdLst/>
              <a:ahLst/>
              <a:cxnLst/>
              <a:rect l="0" t="0" r="0" b="0"/>
              <a:pathLst>
                <a:path w="180976" h="18266">
                  <a:moveTo>
                    <a:pt x="0" y="0"/>
                  </a:moveTo>
                  <a:lnTo>
                    <a:pt x="0" y="0"/>
                  </a:lnTo>
                  <a:lnTo>
                    <a:pt x="8201" y="16402"/>
                  </a:lnTo>
                  <a:lnTo>
                    <a:pt x="9701" y="17285"/>
                  </a:lnTo>
                  <a:lnTo>
                    <a:pt x="14189" y="18265"/>
                  </a:lnTo>
                  <a:lnTo>
                    <a:pt x="61344" y="8715"/>
                  </a:lnTo>
                  <a:lnTo>
                    <a:pt x="91968" y="905"/>
                  </a:lnTo>
                  <a:lnTo>
                    <a:pt x="139584" y="2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71">
              <a:extLst>
                <a:ext uri="{FF2B5EF4-FFF2-40B4-BE49-F238E27FC236}">
                  <a16:creationId xmlns:a16="http://schemas.microsoft.com/office/drawing/2014/main" id="{E881969D-1AD6-1C19-32FC-173297CB293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67128" y="3495675"/>
              <a:ext cx="138813" cy="180976"/>
            </a:xfrm>
            <a:custGeom>
              <a:avLst/>
              <a:gdLst/>
              <a:ahLst/>
              <a:cxnLst/>
              <a:rect l="0" t="0" r="0" b="0"/>
              <a:pathLst>
                <a:path w="138813" h="180976">
                  <a:moveTo>
                    <a:pt x="123822" y="9525"/>
                  </a:moveTo>
                  <a:lnTo>
                    <a:pt x="123822" y="9525"/>
                  </a:lnTo>
                  <a:lnTo>
                    <a:pt x="133231" y="117"/>
                  </a:lnTo>
                  <a:lnTo>
                    <a:pt x="138812" y="23"/>
                  </a:lnTo>
                  <a:lnTo>
                    <a:pt x="133354" y="0"/>
                  </a:lnTo>
                  <a:lnTo>
                    <a:pt x="118159" y="16247"/>
                  </a:lnTo>
                  <a:lnTo>
                    <a:pt x="104162" y="45661"/>
                  </a:lnTo>
                  <a:lnTo>
                    <a:pt x="73359" y="92624"/>
                  </a:lnTo>
                  <a:lnTo>
                    <a:pt x="63294" y="101491"/>
                  </a:lnTo>
                  <a:lnTo>
                    <a:pt x="42592" y="129190"/>
                  </a:lnTo>
                  <a:lnTo>
                    <a:pt x="36163" y="142680"/>
                  </a:lnTo>
                  <a:lnTo>
                    <a:pt x="33633" y="145921"/>
                  </a:lnTo>
                  <a:lnTo>
                    <a:pt x="25176" y="149520"/>
                  </a:lnTo>
                  <a:lnTo>
                    <a:pt x="19958" y="150480"/>
                  </a:lnTo>
                  <a:lnTo>
                    <a:pt x="16479" y="152179"/>
                  </a:lnTo>
                  <a:lnTo>
                    <a:pt x="14160" y="154369"/>
                  </a:lnTo>
                  <a:lnTo>
                    <a:pt x="10438" y="160432"/>
                  </a:lnTo>
                  <a:lnTo>
                    <a:pt x="9074" y="159872"/>
                  </a:lnTo>
                  <a:lnTo>
                    <a:pt x="1402" y="153593"/>
                  </a:lnTo>
                  <a:lnTo>
                    <a:pt x="621" y="150108"/>
                  </a:lnTo>
                  <a:lnTo>
                    <a:pt x="0" y="112321"/>
                  </a:lnTo>
                  <a:lnTo>
                    <a:pt x="2820" y="105306"/>
                  </a:lnTo>
                  <a:lnTo>
                    <a:pt x="8198" y="97236"/>
                  </a:lnTo>
                  <a:lnTo>
                    <a:pt x="10319" y="88038"/>
                  </a:lnTo>
                  <a:lnTo>
                    <a:pt x="17689" y="77968"/>
                  </a:lnTo>
                  <a:lnTo>
                    <a:pt x="21265" y="76986"/>
                  </a:lnTo>
                  <a:lnTo>
                    <a:pt x="52132" y="76204"/>
                  </a:lnTo>
                  <a:lnTo>
                    <a:pt x="57740" y="79024"/>
                  </a:lnTo>
                  <a:lnTo>
                    <a:pt x="69964" y="89458"/>
                  </a:lnTo>
                  <a:lnTo>
                    <a:pt x="73427" y="95498"/>
                  </a:lnTo>
                  <a:lnTo>
                    <a:pt x="76025" y="101710"/>
                  </a:lnTo>
                  <a:lnTo>
                    <a:pt x="92601" y="123832"/>
                  </a:lnTo>
                  <a:lnTo>
                    <a:pt x="97837" y="150414"/>
                  </a:lnTo>
                  <a:lnTo>
                    <a:pt x="103402" y="159651"/>
                  </a:lnTo>
                  <a:lnTo>
                    <a:pt x="104366" y="166308"/>
                  </a:lnTo>
                  <a:lnTo>
                    <a:pt x="105560" y="168022"/>
                  </a:lnTo>
                  <a:lnTo>
                    <a:pt x="107414" y="169164"/>
                  </a:lnTo>
                  <a:lnTo>
                    <a:pt x="109709" y="169926"/>
                  </a:lnTo>
                  <a:lnTo>
                    <a:pt x="111238" y="171493"/>
                  </a:lnTo>
                  <a:lnTo>
                    <a:pt x="112937" y="176055"/>
                  </a:lnTo>
                  <a:lnTo>
                    <a:pt x="114449" y="177695"/>
                  </a:lnTo>
                  <a:lnTo>
                    <a:pt x="123822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72">
              <a:extLst>
                <a:ext uri="{FF2B5EF4-FFF2-40B4-BE49-F238E27FC236}">
                  <a16:creationId xmlns:a16="http://schemas.microsoft.com/office/drawing/2014/main" id="{86837E1E-2A04-4621-AE45-DB793B3D118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57625" y="3552859"/>
              <a:ext cx="66642" cy="180942"/>
            </a:xfrm>
            <a:custGeom>
              <a:avLst/>
              <a:gdLst/>
              <a:ahLst/>
              <a:cxnLst/>
              <a:rect l="0" t="0" r="0" b="0"/>
              <a:pathLst>
                <a:path w="66642" h="180942">
                  <a:moveTo>
                    <a:pt x="57150" y="9491"/>
                  </a:moveTo>
                  <a:lnTo>
                    <a:pt x="57150" y="9491"/>
                  </a:lnTo>
                  <a:lnTo>
                    <a:pt x="66641" y="0"/>
                  </a:lnTo>
                  <a:lnTo>
                    <a:pt x="61608" y="5033"/>
                  </a:lnTo>
                  <a:lnTo>
                    <a:pt x="59131" y="10332"/>
                  </a:lnTo>
                  <a:lnTo>
                    <a:pt x="58471" y="13227"/>
                  </a:lnTo>
                  <a:lnTo>
                    <a:pt x="28517" y="59357"/>
                  </a:lnTo>
                  <a:lnTo>
                    <a:pt x="23258" y="70812"/>
                  </a:lnTo>
                  <a:lnTo>
                    <a:pt x="17059" y="92590"/>
                  </a:lnTo>
                  <a:lnTo>
                    <a:pt x="3971" y="117291"/>
                  </a:lnTo>
                  <a:lnTo>
                    <a:pt x="523" y="136053"/>
                  </a:lnTo>
                  <a:lnTo>
                    <a:pt x="0" y="180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73">
              <a:extLst>
                <a:ext uri="{FF2B5EF4-FFF2-40B4-BE49-F238E27FC236}">
                  <a16:creationId xmlns:a16="http://schemas.microsoft.com/office/drawing/2014/main" id="{3E8CF9D9-657F-48A7-7EF0-8475CE556B6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952875" y="3657600"/>
              <a:ext cx="228601" cy="133351"/>
            </a:xfrm>
            <a:custGeom>
              <a:avLst/>
              <a:gdLst/>
              <a:ahLst/>
              <a:cxnLst/>
              <a:rect l="0" t="0" r="0" b="0"/>
              <a:pathLst>
                <a:path w="228601" h="133351">
                  <a:moveTo>
                    <a:pt x="0" y="38100"/>
                  </a:moveTo>
                  <a:lnTo>
                    <a:pt x="0" y="38100"/>
                  </a:lnTo>
                  <a:lnTo>
                    <a:pt x="0" y="19085"/>
                  </a:lnTo>
                  <a:lnTo>
                    <a:pt x="17692" y="1358"/>
                  </a:lnTo>
                  <a:lnTo>
                    <a:pt x="27131" y="119"/>
                  </a:lnTo>
                  <a:lnTo>
                    <a:pt x="56744" y="0"/>
                  </a:lnTo>
                  <a:lnTo>
                    <a:pt x="64674" y="6546"/>
                  </a:lnTo>
                  <a:lnTo>
                    <a:pt x="70372" y="8201"/>
                  </a:lnTo>
                  <a:lnTo>
                    <a:pt x="72315" y="9701"/>
                  </a:lnTo>
                  <a:lnTo>
                    <a:pt x="74473" y="14189"/>
                  </a:lnTo>
                  <a:lnTo>
                    <a:pt x="76107" y="15809"/>
                  </a:lnTo>
                  <a:lnTo>
                    <a:pt x="85799" y="19824"/>
                  </a:lnTo>
                  <a:lnTo>
                    <a:pt x="90344" y="23980"/>
                  </a:lnTo>
                  <a:lnTo>
                    <a:pt x="93070" y="29355"/>
                  </a:lnTo>
                  <a:lnTo>
                    <a:pt x="93797" y="32270"/>
                  </a:lnTo>
                  <a:lnTo>
                    <a:pt x="93222" y="35272"/>
                  </a:lnTo>
                  <a:lnTo>
                    <a:pt x="89762" y="41430"/>
                  </a:lnTo>
                  <a:lnTo>
                    <a:pt x="89476" y="44553"/>
                  </a:lnTo>
                  <a:lnTo>
                    <a:pt x="91978" y="50845"/>
                  </a:lnTo>
                  <a:lnTo>
                    <a:pt x="92010" y="54006"/>
                  </a:lnTo>
                  <a:lnTo>
                    <a:pt x="85358" y="73028"/>
                  </a:lnTo>
                  <a:lnTo>
                    <a:pt x="69291" y="95250"/>
                  </a:lnTo>
                  <a:lnTo>
                    <a:pt x="66779" y="101600"/>
                  </a:lnTo>
                  <a:lnTo>
                    <a:pt x="38112" y="133339"/>
                  </a:lnTo>
                  <a:lnTo>
                    <a:pt x="43160" y="128290"/>
                  </a:lnTo>
                  <a:lnTo>
                    <a:pt x="48463" y="125809"/>
                  </a:lnTo>
                  <a:lnTo>
                    <a:pt x="93271" y="123840"/>
                  </a:lnTo>
                  <a:lnTo>
                    <a:pt x="140873" y="123825"/>
                  </a:lnTo>
                  <a:lnTo>
                    <a:pt x="183723" y="123825"/>
                  </a:lnTo>
                  <a:lnTo>
                    <a:pt x="2286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62">
            <a:extLst>
              <a:ext uri="{FF2B5EF4-FFF2-40B4-BE49-F238E27FC236}">
                <a16:creationId xmlns:a16="http://schemas.microsoft.com/office/drawing/2014/main" id="{75CC5FB2-A36D-DD73-88B1-B552D16C1B51}"/>
              </a:ext>
            </a:extLst>
          </p:cNvPr>
          <p:cNvGrpSpPr/>
          <p:nvPr/>
        </p:nvGrpSpPr>
        <p:grpSpPr>
          <a:xfrm>
            <a:off x="1390650" y="3354134"/>
            <a:ext cx="1076326" cy="379667"/>
            <a:chOff x="1390650" y="3354134"/>
            <a:chExt cx="1076326" cy="379667"/>
          </a:xfrm>
        </p:grpSpPr>
        <p:sp>
          <p:nvSpPr>
            <p:cNvPr id="28" name="SMARTInkShape-674">
              <a:extLst>
                <a:ext uri="{FF2B5EF4-FFF2-40B4-BE49-F238E27FC236}">
                  <a16:creationId xmlns:a16="http://schemas.microsoft.com/office/drawing/2014/main" id="{5684D696-F1A7-5854-126C-81578B359EC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90650" y="35052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9525" y="0"/>
                  </a:moveTo>
                  <a:lnTo>
                    <a:pt x="9525" y="0"/>
                  </a:lnTo>
                  <a:lnTo>
                    <a:pt x="10" y="0"/>
                  </a:lnTo>
                  <a:lnTo>
                    <a:pt x="0" y="9132"/>
                  </a:lnTo>
                  <a:lnTo>
                    <a:pt x="44658" y="9523"/>
                  </a:lnTo>
                  <a:lnTo>
                    <a:pt x="89871" y="9525"/>
                  </a:lnTo>
                  <a:lnTo>
                    <a:pt x="134682" y="9525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75">
              <a:extLst>
                <a:ext uri="{FF2B5EF4-FFF2-40B4-BE49-F238E27FC236}">
                  <a16:creationId xmlns:a16="http://schemas.microsoft.com/office/drawing/2014/main" id="{31563655-5258-0C97-3C7A-4588A3DAD0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666875" y="3354134"/>
              <a:ext cx="247651" cy="236792"/>
            </a:xfrm>
            <a:custGeom>
              <a:avLst/>
              <a:gdLst/>
              <a:ahLst/>
              <a:cxnLst/>
              <a:rect l="0" t="0" r="0" b="0"/>
              <a:pathLst>
                <a:path w="247651" h="236792">
                  <a:moveTo>
                    <a:pt x="0" y="27241"/>
                  </a:moveTo>
                  <a:lnTo>
                    <a:pt x="0" y="27241"/>
                  </a:lnTo>
                  <a:lnTo>
                    <a:pt x="5057" y="22184"/>
                  </a:lnTo>
                  <a:lnTo>
                    <a:pt x="10361" y="19702"/>
                  </a:lnTo>
                  <a:lnTo>
                    <a:pt x="25510" y="16919"/>
                  </a:lnTo>
                  <a:lnTo>
                    <a:pt x="38122" y="10228"/>
                  </a:lnTo>
                  <a:lnTo>
                    <a:pt x="83151" y="5422"/>
                  </a:lnTo>
                  <a:lnTo>
                    <a:pt x="91990" y="1669"/>
                  </a:lnTo>
                  <a:lnTo>
                    <a:pt x="102973" y="0"/>
                  </a:lnTo>
                  <a:lnTo>
                    <a:pt x="112088" y="2081"/>
                  </a:lnTo>
                  <a:lnTo>
                    <a:pt x="120725" y="5475"/>
                  </a:lnTo>
                  <a:lnTo>
                    <a:pt x="165009" y="14667"/>
                  </a:lnTo>
                  <a:lnTo>
                    <a:pt x="176832" y="17871"/>
                  </a:lnTo>
                  <a:lnTo>
                    <a:pt x="183720" y="22371"/>
                  </a:lnTo>
                  <a:lnTo>
                    <a:pt x="185980" y="26111"/>
                  </a:lnTo>
                  <a:lnTo>
                    <a:pt x="192429" y="44500"/>
                  </a:lnTo>
                  <a:lnTo>
                    <a:pt x="196649" y="51845"/>
                  </a:lnTo>
                  <a:lnTo>
                    <a:pt x="198525" y="58637"/>
                  </a:lnTo>
                  <a:lnTo>
                    <a:pt x="196536" y="68006"/>
                  </a:lnTo>
                  <a:lnTo>
                    <a:pt x="192288" y="85180"/>
                  </a:lnTo>
                  <a:lnTo>
                    <a:pt x="190236" y="96384"/>
                  </a:lnTo>
                  <a:lnTo>
                    <a:pt x="168141" y="138772"/>
                  </a:lnTo>
                  <a:lnTo>
                    <a:pt x="159043" y="148424"/>
                  </a:lnTo>
                  <a:lnTo>
                    <a:pt x="149003" y="157300"/>
                  </a:lnTo>
                  <a:lnTo>
                    <a:pt x="115709" y="196959"/>
                  </a:lnTo>
                  <a:lnTo>
                    <a:pt x="106812" y="203213"/>
                  </a:lnTo>
                  <a:lnTo>
                    <a:pt x="95853" y="209556"/>
                  </a:lnTo>
                  <a:lnTo>
                    <a:pt x="69873" y="232610"/>
                  </a:lnTo>
                  <a:lnTo>
                    <a:pt x="57315" y="236743"/>
                  </a:lnTo>
                  <a:lnTo>
                    <a:pt x="98440" y="236791"/>
                  </a:lnTo>
                  <a:lnTo>
                    <a:pt x="145985" y="227528"/>
                  </a:lnTo>
                  <a:lnTo>
                    <a:pt x="174536" y="226231"/>
                  </a:lnTo>
                  <a:lnTo>
                    <a:pt x="192678" y="219732"/>
                  </a:lnTo>
                  <a:lnTo>
                    <a:pt x="238068" y="217756"/>
                  </a:lnTo>
                  <a:lnTo>
                    <a:pt x="241262" y="217751"/>
                  </a:lnTo>
                  <a:lnTo>
                    <a:pt x="243392" y="216690"/>
                  </a:lnTo>
                  <a:lnTo>
                    <a:pt x="244811" y="214923"/>
                  </a:lnTo>
                  <a:lnTo>
                    <a:pt x="247650" y="208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76">
              <a:extLst>
                <a:ext uri="{FF2B5EF4-FFF2-40B4-BE49-F238E27FC236}">
                  <a16:creationId xmlns:a16="http://schemas.microsoft.com/office/drawing/2014/main" id="{73E226E4-800E-C187-7F57-2B68EAF5553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724025" y="34671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7604" y="13562"/>
                  </a:lnTo>
                  <a:lnTo>
                    <a:pt x="10361" y="14333"/>
                  </a:lnTo>
                  <a:lnTo>
                    <a:pt x="13257" y="15906"/>
                  </a:lnTo>
                  <a:lnTo>
                    <a:pt x="16247" y="15895"/>
                  </a:lnTo>
                  <a:lnTo>
                    <a:pt x="31799" y="10573"/>
                  </a:lnTo>
                  <a:lnTo>
                    <a:pt x="70047" y="8485"/>
                  </a:lnTo>
                  <a:lnTo>
                    <a:pt x="87959" y="1989"/>
                  </a:lnTo>
                  <a:lnTo>
                    <a:pt x="135394" y="5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77">
              <a:extLst>
                <a:ext uri="{FF2B5EF4-FFF2-40B4-BE49-F238E27FC236}">
                  <a16:creationId xmlns:a16="http://schemas.microsoft.com/office/drawing/2014/main" id="{4C326EEF-CF84-0E8D-0A05-4769CE66DE8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971686" y="3495685"/>
              <a:ext cx="171440" cy="161916"/>
            </a:xfrm>
            <a:custGeom>
              <a:avLst/>
              <a:gdLst/>
              <a:ahLst/>
              <a:cxnLst/>
              <a:rect l="0" t="0" r="0" b="0"/>
              <a:pathLst>
                <a:path w="171440" h="161916">
                  <a:moveTo>
                    <a:pt x="171439" y="9515"/>
                  </a:moveTo>
                  <a:lnTo>
                    <a:pt x="171439" y="9515"/>
                  </a:lnTo>
                  <a:lnTo>
                    <a:pt x="171439" y="0"/>
                  </a:lnTo>
                  <a:lnTo>
                    <a:pt x="171439" y="5050"/>
                  </a:lnTo>
                  <a:lnTo>
                    <a:pt x="170381" y="6538"/>
                  </a:lnTo>
                  <a:lnTo>
                    <a:pt x="168617" y="7530"/>
                  </a:lnTo>
                  <a:lnTo>
                    <a:pt x="166382" y="8192"/>
                  </a:lnTo>
                  <a:lnTo>
                    <a:pt x="152141" y="19702"/>
                  </a:lnTo>
                  <a:lnTo>
                    <a:pt x="145929" y="26742"/>
                  </a:lnTo>
                  <a:lnTo>
                    <a:pt x="135423" y="41548"/>
                  </a:lnTo>
                  <a:lnTo>
                    <a:pt x="116269" y="59391"/>
                  </a:lnTo>
                  <a:lnTo>
                    <a:pt x="76829" y="103987"/>
                  </a:lnTo>
                  <a:lnTo>
                    <a:pt x="66854" y="116882"/>
                  </a:lnTo>
                  <a:lnTo>
                    <a:pt x="59340" y="127084"/>
                  </a:lnTo>
                  <a:lnTo>
                    <a:pt x="33688" y="148944"/>
                  </a:lnTo>
                  <a:lnTo>
                    <a:pt x="29024" y="157602"/>
                  </a:lnTo>
                  <a:lnTo>
                    <a:pt x="24182" y="159998"/>
                  </a:lnTo>
                  <a:lnTo>
                    <a:pt x="4984" y="161865"/>
                  </a:lnTo>
                  <a:lnTo>
                    <a:pt x="3319" y="160824"/>
                  </a:lnTo>
                  <a:lnTo>
                    <a:pt x="2209" y="159071"/>
                  </a:lnTo>
                  <a:lnTo>
                    <a:pt x="428" y="153709"/>
                  </a:lnTo>
                  <a:lnTo>
                    <a:pt x="0" y="120901"/>
                  </a:lnTo>
                  <a:lnTo>
                    <a:pt x="9691" y="89788"/>
                  </a:lnTo>
                  <a:lnTo>
                    <a:pt x="16879" y="76367"/>
                  </a:lnTo>
                  <a:lnTo>
                    <a:pt x="17599" y="73133"/>
                  </a:lnTo>
                  <a:lnTo>
                    <a:pt x="19137" y="70977"/>
                  </a:lnTo>
                  <a:lnTo>
                    <a:pt x="21221" y="69540"/>
                  </a:lnTo>
                  <a:lnTo>
                    <a:pt x="23669" y="68582"/>
                  </a:lnTo>
                  <a:lnTo>
                    <a:pt x="25300" y="66884"/>
                  </a:lnTo>
                  <a:lnTo>
                    <a:pt x="27114" y="62177"/>
                  </a:lnTo>
                  <a:lnTo>
                    <a:pt x="28655" y="60498"/>
                  </a:lnTo>
                  <a:lnTo>
                    <a:pt x="45860" y="49070"/>
                  </a:lnTo>
                  <a:lnTo>
                    <a:pt x="47503" y="49643"/>
                  </a:lnTo>
                  <a:lnTo>
                    <a:pt x="54872" y="54449"/>
                  </a:lnTo>
                  <a:lnTo>
                    <a:pt x="63758" y="57401"/>
                  </a:lnTo>
                  <a:lnTo>
                    <a:pt x="111115" y="101598"/>
                  </a:lnTo>
                  <a:lnTo>
                    <a:pt x="119581" y="111117"/>
                  </a:lnTo>
                  <a:lnTo>
                    <a:pt x="125800" y="123815"/>
                  </a:lnTo>
                  <a:lnTo>
                    <a:pt x="146155" y="146040"/>
                  </a:lnTo>
                  <a:lnTo>
                    <a:pt x="152441" y="149568"/>
                  </a:lnTo>
                  <a:lnTo>
                    <a:pt x="155598" y="150508"/>
                  </a:lnTo>
                  <a:lnTo>
                    <a:pt x="157704" y="152194"/>
                  </a:lnTo>
                  <a:lnTo>
                    <a:pt x="161725" y="158564"/>
                  </a:lnTo>
                  <a:lnTo>
                    <a:pt x="171439" y="161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78">
              <a:extLst>
                <a:ext uri="{FF2B5EF4-FFF2-40B4-BE49-F238E27FC236}">
                  <a16:creationId xmlns:a16="http://schemas.microsoft.com/office/drawing/2014/main" id="{DE5C0207-59B9-D205-FD48-81123AC9F85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190750" y="3495675"/>
              <a:ext cx="94203" cy="238126"/>
            </a:xfrm>
            <a:custGeom>
              <a:avLst/>
              <a:gdLst/>
              <a:ahLst/>
              <a:cxnLst/>
              <a:rect l="0" t="0" r="0" b="0"/>
              <a:pathLst>
                <a:path w="94203" h="238126">
                  <a:moveTo>
                    <a:pt x="85725" y="0"/>
                  </a:moveTo>
                  <a:lnTo>
                    <a:pt x="85725" y="0"/>
                  </a:lnTo>
                  <a:lnTo>
                    <a:pt x="91213" y="0"/>
                  </a:lnTo>
                  <a:lnTo>
                    <a:pt x="88870" y="0"/>
                  </a:lnTo>
                  <a:lnTo>
                    <a:pt x="91713" y="0"/>
                  </a:lnTo>
                  <a:lnTo>
                    <a:pt x="92892" y="1058"/>
                  </a:lnTo>
                  <a:lnTo>
                    <a:pt x="94202" y="5057"/>
                  </a:lnTo>
                  <a:lnTo>
                    <a:pt x="89883" y="18314"/>
                  </a:lnTo>
                  <a:lnTo>
                    <a:pt x="63443" y="63955"/>
                  </a:lnTo>
                  <a:lnTo>
                    <a:pt x="44445" y="109841"/>
                  </a:lnTo>
                  <a:lnTo>
                    <a:pt x="25399" y="154169"/>
                  </a:lnTo>
                  <a:lnTo>
                    <a:pt x="14551" y="196448"/>
                  </a:lnTo>
                  <a:lnTo>
                    <a:pt x="3972" y="21562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79">
              <a:extLst>
                <a:ext uri="{FF2B5EF4-FFF2-40B4-BE49-F238E27FC236}">
                  <a16:creationId xmlns:a16="http://schemas.microsoft.com/office/drawing/2014/main" id="{A7C6E4C8-ABEA-D92A-AB4A-74A6CE2F875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305050" y="3590928"/>
              <a:ext cx="161926" cy="133348"/>
            </a:xfrm>
            <a:custGeom>
              <a:avLst/>
              <a:gdLst/>
              <a:ahLst/>
              <a:cxnLst/>
              <a:rect l="0" t="0" r="0" b="0"/>
              <a:pathLst>
                <a:path w="161926" h="133348">
                  <a:moveTo>
                    <a:pt x="0" y="38097"/>
                  </a:moveTo>
                  <a:lnTo>
                    <a:pt x="0" y="38097"/>
                  </a:lnTo>
                  <a:lnTo>
                    <a:pt x="5056" y="33040"/>
                  </a:lnTo>
                  <a:lnTo>
                    <a:pt x="7539" y="27736"/>
                  </a:lnTo>
                  <a:lnTo>
                    <a:pt x="8201" y="24840"/>
                  </a:lnTo>
                  <a:lnTo>
                    <a:pt x="9701" y="22909"/>
                  </a:lnTo>
                  <a:lnTo>
                    <a:pt x="34835" y="3246"/>
                  </a:lnTo>
                  <a:lnTo>
                    <a:pt x="36649" y="1441"/>
                  </a:lnTo>
                  <a:lnTo>
                    <a:pt x="46174" y="124"/>
                  </a:lnTo>
                  <a:lnTo>
                    <a:pt x="56720" y="0"/>
                  </a:lnTo>
                  <a:lnTo>
                    <a:pt x="65313" y="8198"/>
                  </a:lnTo>
                  <a:lnTo>
                    <a:pt x="66555" y="30864"/>
                  </a:lnTo>
                  <a:lnTo>
                    <a:pt x="63800" y="37705"/>
                  </a:lnTo>
                  <a:lnTo>
                    <a:pt x="61583" y="41010"/>
                  </a:lnTo>
                  <a:lnTo>
                    <a:pt x="54911" y="64652"/>
                  </a:lnTo>
                  <a:lnTo>
                    <a:pt x="50864" y="72124"/>
                  </a:lnTo>
                  <a:lnTo>
                    <a:pt x="47526" y="82281"/>
                  </a:lnTo>
                  <a:lnTo>
                    <a:pt x="31206" y="104756"/>
                  </a:lnTo>
                  <a:lnTo>
                    <a:pt x="28686" y="111115"/>
                  </a:lnTo>
                  <a:lnTo>
                    <a:pt x="24038" y="117469"/>
                  </a:lnTo>
                  <a:lnTo>
                    <a:pt x="18445" y="120999"/>
                  </a:lnTo>
                  <a:lnTo>
                    <a:pt x="15471" y="121940"/>
                  </a:lnTo>
                  <a:lnTo>
                    <a:pt x="13489" y="123626"/>
                  </a:lnTo>
                  <a:lnTo>
                    <a:pt x="9571" y="133216"/>
                  </a:lnTo>
                  <a:lnTo>
                    <a:pt x="32192" y="133346"/>
                  </a:lnTo>
                  <a:lnTo>
                    <a:pt x="38296" y="130524"/>
                  </a:lnTo>
                  <a:lnTo>
                    <a:pt x="41406" y="128290"/>
                  </a:lnTo>
                  <a:lnTo>
                    <a:pt x="55895" y="125146"/>
                  </a:lnTo>
                  <a:lnTo>
                    <a:pt x="103447" y="123832"/>
                  </a:lnTo>
                  <a:lnTo>
                    <a:pt x="120819" y="124882"/>
                  </a:lnTo>
                  <a:lnTo>
                    <a:pt x="148264" y="132464"/>
                  </a:lnTo>
                  <a:lnTo>
                    <a:pt x="161925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63">
            <a:extLst>
              <a:ext uri="{FF2B5EF4-FFF2-40B4-BE49-F238E27FC236}">
                <a16:creationId xmlns:a16="http://schemas.microsoft.com/office/drawing/2014/main" id="{EAAC14D2-4123-35F0-4824-9D27C7E16E12}"/>
              </a:ext>
            </a:extLst>
          </p:cNvPr>
          <p:cNvGrpSpPr/>
          <p:nvPr/>
        </p:nvGrpSpPr>
        <p:grpSpPr>
          <a:xfrm>
            <a:off x="5781675" y="1638338"/>
            <a:ext cx="552451" cy="380963"/>
            <a:chOff x="5781675" y="1638338"/>
            <a:chExt cx="552451" cy="380963"/>
          </a:xfrm>
        </p:grpSpPr>
        <p:sp>
          <p:nvSpPr>
            <p:cNvPr id="35" name="SMARTInkShape-680">
              <a:extLst>
                <a:ext uri="{FF2B5EF4-FFF2-40B4-BE49-F238E27FC236}">
                  <a16:creationId xmlns:a16="http://schemas.microsoft.com/office/drawing/2014/main" id="{2128500E-0345-0769-95AB-44739A4E0C2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81675" y="1638531"/>
              <a:ext cx="285751" cy="56920"/>
            </a:xfrm>
            <a:custGeom>
              <a:avLst/>
              <a:gdLst/>
              <a:ahLst/>
              <a:cxnLst/>
              <a:rect l="0" t="0" r="0" b="0"/>
              <a:pathLst>
                <a:path w="285751" h="56920">
                  <a:moveTo>
                    <a:pt x="0" y="56919"/>
                  </a:moveTo>
                  <a:lnTo>
                    <a:pt x="0" y="56919"/>
                  </a:lnTo>
                  <a:lnTo>
                    <a:pt x="5056" y="51863"/>
                  </a:lnTo>
                  <a:lnTo>
                    <a:pt x="10361" y="49380"/>
                  </a:lnTo>
                  <a:lnTo>
                    <a:pt x="13257" y="48718"/>
                  </a:lnTo>
                  <a:lnTo>
                    <a:pt x="55479" y="24106"/>
                  </a:lnTo>
                  <a:lnTo>
                    <a:pt x="97263" y="14227"/>
                  </a:lnTo>
                  <a:lnTo>
                    <a:pt x="135601" y="2405"/>
                  </a:lnTo>
                  <a:lnTo>
                    <a:pt x="183159" y="0"/>
                  </a:lnTo>
                  <a:lnTo>
                    <a:pt x="198879" y="930"/>
                  </a:lnTo>
                  <a:lnTo>
                    <a:pt x="231375" y="7983"/>
                  </a:lnTo>
                  <a:lnTo>
                    <a:pt x="271587" y="10276"/>
                  </a:lnTo>
                  <a:lnTo>
                    <a:pt x="285750" y="188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81">
              <a:extLst>
                <a:ext uri="{FF2B5EF4-FFF2-40B4-BE49-F238E27FC236}">
                  <a16:creationId xmlns:a16="http://schemas.microsoft.com/office/drawing/2014/main" id="{EA4FE32A-B47B-33A1-B861-949C3BA4281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15988" y="1718537"/>
              <a:ext cx="8563" cy="186464"/>
            </a:xfrm>
            <a:custGeom>
              <a:avLst/>
              <a:gdLst/>
              <a:ahLst/>
              <a:cxnLst/>
              <a:rect l="0" t="0" r="0" b="0"/>
              <a:pathLst>
                <a:path w="8563" h="186464">
                  <a:moveTo>
                    <a:pt x="8562" y="5488"/>
                  </a:moveTo>
                  <a:lnTo>
                    <a:pt x="8562" y="5488"/>
                  </a:lnTo>
                  <a:lnTo>
                    <a:pt x="3506" y="5488"/>
                  </a:lnTo>
                  <a:lnTo>
                    <a:pt x="3074" y="4430"/>
                  </a:lnTo>
                  <a:lnTo>
                    <a:pt x="5418" y="432"/>
                  </a:lnTo>
                  <a:lnTo>
                    <a:pt x="5407" y="0"/>
                  </a:lnTo>
                  <a:lnTo>
                    <a:pt x="2574" y="2343"/>
                  </a:lnTo>
                  <a:lnTo>
                    <a:pt x="2453" y="3392"/>
                  </a:lnTo>
                  <a:lnTo>
                    <a:pt x="3431" y="4090"/>
                  </a:lnTo>
                  <a:lnTo>
                    <a:pt x="5142" y="4556"/>
                  </a:lnTo>
                  <a:lnTo>
                    <a:pt x="6282" y="5925"/>
                  </a:lnTo>
                  <a:lnTo>
                    <a:pt x="7548" y="10268"/>
                  </a:lnTo>
                  <a:lnTo>
                    <a:pt x="6828" y="12908"/>
                  </a:lnTo>
                  <a:lnTo>
                    <a:pt x="1815" y="22738"/>
                  </a:lnTo>
                  <a:lnTo>
                    <a:pt x="272" y="32911"/>
                  </a:lnTo>
                  <a:lnTo>
                    <a:pt x="4768" y="56687"/>
                  </a:lnTo>
                  <a:lnTo>
                    <a:pt x="0" y="88091"/>
                  </a:lnTo>
                  <a:lnTo>
                    <a:pt x="4715" y="112390"/>
                  </a:lnTo>
                  <a:lnTo>
                    <a:pt x="2248" y="125945"/>
                  </a:lnTo>
                  <a:lnTo>
                    <a:pt x="8424" y="170039"/>
                  </a:lnTo>
                  <a:lnTo>
                    <a:pt x="8562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82">
              <a:extLst>
                <a:ext uri="{FF2B5EF4-FFF2-40B4-BE49-F238E27FC236}">
                  <a16:creationId xmlns:a16="http://schemas.microsoft.com/office/drawing/2014/main" id="{3CE1CF24-DC84-579A-9557-DAEC06B8F02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19775" y="186690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0361" y="30561"/>
                  </a:lnTo>
                  <a:lnTo>
                    <a:pt x="57419" y="19690"/>
                  </a:lnTo>
                  <a:lnTo>
                    <a:pt x="82389" y="18076"/>
                  </a:lnTo>
                  <a:lnTo>
                    <a:pt x="111522" y="10860"/>
                  </a:lnTo>
                  <a:lnTo>
                    <a:pt x="142927" y="687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83">
              <a:extLst>
                <a:ext uri="{FF2B5EF4-FFF2-40B4-BE49-F238E27FC236}">
                  <a16:creationId xmlns:a16="http://schemas.microsoft.com/office/drawing/2014/main" id="{D40C0B76-B65A-1CAF-50AD-C436B190242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34100" y="1638338"/>
              <a:ext cx="142760" cy="380963"/>
            </a:xfrm>
            <a:custGeom>
              <a:avLst/>
              <a:gdLst/>
              <a:ahLst/>
              <a:cxnLst/>
              <a:rect l="0" t="0" r="0" b="0"/>
              <a:pathLst>
                <a:path w="142760" h="380963">
                  <a:moveTo>
                    <a:pt x="133350" y="95212"/>
                  </a:moveTo>
                  <a:lnTo>
                    <a:pt x="133350" y="95212"/>
                  </a:lnTo>
                  <a:lnTo>
                    <a:pt x="133350" y="90156"/>
                  </a:lnTo>
                  <a:lnTo>
                    <a:pt x="136172" y="84851"/>
                  </a:lnTo>
                  <a:lnTo>
                    <a:pt x="141551" y="77878"/>
                  </a:lnTo>
                  <a:lnTo>
                    <a:pt x="142613" y="68897"/>
                  </a:lnTo>
                  <a:lnTo>
                    <a:pt x="142759" y="63055"/>
                  </a:lnTo>
                  <a:lnTo>
                    <a:pt x="141740" y="61074"/>
                  </a:lnTo>
                  <a:lnTo>
                    <a:pt x="140001" y="59754"/>
                  </a:lnTo>
                  <a:lnTo>
                    <a:pt x="137785" y="58873"/>
                  </a:lnTo>
                  <a:lnTo>
                    <a:pt x="136306" y="57228"/>
                  </a:lnTo>
                  <a:lnTo>
                    <a:pt x="134663" y="52577"/>
                  </a:lnTo>
                  <a:lnTo>
                    <a:pt x="132314" y="30806"/>
                  </a:lnTo>
                  <a:lnTo>
                    <a:pt x="125152" y="20774"/>
                  </a:lnTo>
                  <a:lnTo>
                    <a:pt x="124218" y="14478"/>
                  </a:lnTo>
                  <a:lnTo>
                    <a:pt x="123029" y="12814"/>
                  </a:lnTo>
                  <a:lnTo>
                    <a:pt x="121177" y="11705"/>
                  </a:lnTo>
                  <a:lnTo>
                    <a:pt x="118885" y="10966"/>
                  </a:lnTo>
                  <a:lnTo>
                    <a:pt x="117356" y="9415"/>
                  </a:lnTo>
                  <a:lnTo>
                    <a:pt x="115658" y="4868"/>
                  </a:lnTo>
                  <a:lnTo>
                    <a:pt x="114148" y="3233"/>
                  </a:lnTo>
                  <a:lnTo>
                    <a:pt x="105203" y="90"/>
                  </a:lnTo>
                  <a:lnTo>
                    <a:pt x="99845" y="0"/>
                  </a:lnTo>
                  <a:lnTo>
                    <a:pt x="94470" y="2801"/>
                  </a:lnTo>
                  <a:lnTo>
                    <a:pt x="72980" y="22353"/>
                  </a:lnTo>
                  <a:lnTo>
                    <a:pt x="53971" y="54509"/>
                  </a:lnTo>
                  <a:lnTo>
                    <a:pt x="34925" y="100288"/>
                  </a:lnTo>
                  <a:lnTo>
                    <a:pt x="19050" y="143506"/>
                  </a:lnTo>
                  <a:lnTo>
                    <a:pt x="12347" y="171610"/>
                  </a:lnTo>
                  <a:lnTo>
                    <a:pt x="8838" y="212517"/>
                  </a:lnTo>
                  <a:lnTo>
                    <a:pt x="1372" y="252476"/>
                  </a:lnTo>
                  <a:lnTo>
                    <a:pt x="181" y="293055"/>
                  </a:lnTo>
                  <a:lnTo>
                    <a:pt x="8" y="339406"/>
                  </a:lnTo>
                  <a:lnTo>
                    <a:pt x="0" y="369111"/>
                  </a:lnTo>
                  <a:lnTo>
                    <a:pt x="9525" y="380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84">
              <a:extLst>
                <a:ext uri="{FF2B5EF4-FFF2-40B4-BE49-F238E27FC236}">
                  <a16:creationId xmlns:a16="http://schemas.microsoft.com/office/drawing/2014/main" id="{6A2D4A0D-5BAC-33B4-8DE2-D6FA68161D7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105525" y="18478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3183" y="30561"/>
                  </a:lnTo>
                  <a:lnTo>
                    <a:pt x="29659" y="26341"/>
                  </a:lnTo>
                  <a:lnTo>
                    <a:pt x="47946" y="21210"/>
                  </a:lnTo>
                  <a:lnTo>
                    <a:pt x="66770" y="16868"/>
                  </a:lnTo>
                  <a:lnTo>
                    <a:pt x="85753" y="11701"/>
                  </a:lnTo>
                  <a:lnTo>
                    <a:pt x="123827" y="6894"/>
                  </a:lnTo>
                  <a:lnTo>
                    <a:pt x="142875" y="2043"/>
                  </a:lnTo>
                  <a:lnTo>
                    <a:pt x="187325" y="12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64">
            <a:extLst>
              <a:ext uri="{FF2B5EF4-FFF2-40B4-BE49-F238E27FC236}">
                <a16:creationId xmlns:a16="http://schemas.microsoft.com/office/drawing/2014/main" id="{F6DDE805-572A-AF3F-9FE8-3C23399EBF75}"/>
              </a:ext>
            </a:extLst>
          </p:cNvPr>
          <p:cNvGrpSpPr/>
          <p:nvPr/>
        </p:nvGrpSpPr>
        <p:grpSpPr>
          <a:xfrm>
            <a:off x="6743700" y="1695842"/>
            <a:ext cx="598621" cy="437759"/>
            <a:chOff x="6743700" y="1695842"/>
            <a:chExt cx="598621" cy="437759"/>
          </a:xfrm>
        </p:grpSpPr>
        <p:sp>
          <p:nvSpPr>
            <p:cNvPr id="41" name="SMARTInkShape-685">
              <a:extLst>
                <a:ext uri="{FF2B5EF4-FFF2-40B4-BE49-F238E27FC236}">
                  <a16:creationId xmlns:a16="http://schemas.microsoft.com/office/drawing/2014/main" id="{141C216B-BC32-ACFB-5BF9-90FCE8BCFE1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43700" y="1828916"/>
              <a:ext cx="295276" cy="209386"/>
            </a:xfrm>
            <a:custGeom>
              <a:avLst/>
              <a:gdLst/>
              <a:ahLst/>
              <a:cxnLst/>
              <a:rect l="0" t="0" r="0" b="0"/>
              <a:pathLst>
                <a:path w="295276" h="209386">
                  <a:moveTo>
                    <a:pt x="0" y="47509"/>
                  </a:moveTo>
                  <a:lnTo>
                    <a:pt x="0" y="47509"/>
                  </a:lnTo>
                  <a:lnTo>
                    <a:pt x="0" y="42453"/>
                  </a:lnTo>
                  <a:lnTo>
                    <a:pt x="1058" y="40963"/>
                  </a:lnTo>
                  <a:lnTo>
                    <a:pt x="2822" y="39970"/>
                  </a:lnTo>
                  <a:lnTo>
                    <a:pt x="5056" y="39308"/>
                  </a:lnTo>
                  <a:lnTo>
                    <a:pt x="6545" y="37808"/>
                  </a:lnTo>
                  <a:lnTo>
                    <a:pt x="8200" y="33320"/>
                  </a:lnTo>
                  <a:lnTo>
                    <a:pt x="9701" y="31699"/>
                  </a:lnTo>
                  <a:lnTo>
                    <a:pt x="14189" y="29899"/>
                  </a:lnTo>
                  <a:lnTo>
                    <a:pt x="15809" y="28361"/>
                  </a:lnTo>
                  <a:lnTo>
                    <a:pt x="17610" y="23829"/>
                  </a:lnTo>
                  <a:lnTo>
                    <a:pt x="19148" y="22198"/>
                  </a:lnTo>
                  <a:lnTo>
                    <a:pt x="23680" y="20384"/>
                  </a:lnTo>
                  <a:lnTo>
                    <a:pt x="25312" y="18843"/>
                  </a:lnTo>
                  <a:lnTo>
                    <a:pt x="27125" y="14307"/>
                  </a:lnTo>
                  <a:lnTo>
                    <a:pt x="28667" y="12674"/>
                  </a:lnTo>
                  <a:lnTo>
                    <a:pt x="36649" y="9839"/>
                  </a:lnTo>
                  <a:lnTo>
                    <a:pt x="52251" y="9420"/>
                  </a:lnTo>
                  <a:lnTo>
                    <a:pt x="53884" y="8358"/>
                  </a:lnTo>
                  <a:lnTo>
                    <a:pt x="54973" y="6592"/>
                  </a:lnTo>
                  <a:lnTo>
                    <a:pt x="56720" y="1209"/>
                  </a:lnTo>
                  <a:lnTo>
                    <a:pt x="59782" y="473"/>
                  </a:lnTo>
                  <a:lnTo>
                    <a:pt x="65313" y="0"/>
                  </a:lnTo>
                  <a:lnTo>
                    <a:pt x="74756" y="8095"/>
                  </a:lnTo>
                  <a:lnTo>
                    <a:pt x="84274" y="9294"/>
                  </a:lnTo>
                  <a:lnTo>
                    <a:pt x="90351" y="9375"/>
                  </a:lnTo>
                  <a:lnTo>
                    <a:pt x="91984" y="10445"/>
                  </a:lnTo>
                  <a:lnTo>
                    <a:pt x="93073" y="12216"/>
                  </a:lnTo>
                  <a:lnTo>
                    <a:pt x="94963" y="19108"/>
                  </a:lnTo>
                  <a:lnTo>
                    <a:pt x="95250" y="66564"/>
                  </a:lnTo>
                  <a:lnTo>
                    <a:pt x="95250" y="112498"/>
                  </a:lnTo>
                  <a:lnTo>
                    <a:pt x="94192" y="149000"/>
                  </a:lnTo>
                  <a:lnTo>
                    <a:pt x="86608" y="176699"/>
                  </a:lnTo>
                  <a:lnTo>
                    <a:pt x="85725" y="209385"/>
                  </a:lnTo>
                  <a:lnTo>
                    <a:pt x="85725" y="204363"/>
                  </a:lnTo>
                  <a:lnTo>
                    <a:pt x="88547" y="199066"/>
                  </a:lnTo>
                  <a:lnTo>
                    <a:pt x="108115" y="169434"/>
                  </a:lnTo>
                  <a:lnTo>
                    <a:pt x="111551" y="159553"/>
                  </a:lnTo>
                  <a:lnTo>
                    <a:pt x="114136" y="149165"/>
                  </a:lnTo>
                  <a:lnTo>
                    <a:pt x="127397" y="125428"/>
                  </a:lnTo>
                  <a:lnTo>
                    <a:pt x="136349" y="116359"/>
                  </a:lnTo>
                  <a:lnTo>
                    <a:pt x="154286" y="101914"/>
                  </a:lnTo>
                  <a:lnTo>
                    <a:pt x="158529" y="92503"/>
                  </a:lnTo>
                  <a:lnTo>
                    <a:pt x="159661" y="87030"/>
                  </a:lnTo>
                  <a:lnTo>
                    <a:pt x="166563" y="78127"/>
                  </a:lnTo>
                  <a:lnTo>
                    <a:pt x="175628" y="71700"/>
                  </a:lnTo>
                  <a:lnTo>
                    <a:pt x="190071" y="64752"/>
                  </a:lnTo>
                  <a:lnTo>
                    <a:pt x="206318" y="51504"/>
                  </a:lnTo>
                  <a:lnTo>
                    <a:pt x="219064" y="45476"/>
                  </a:lnTo>
                  <a:lnTo>
                    <a:pt x="226716" y="39464"/>
                  </a:lnTo>
                  <a:lnTo>
                    <a:pt x="233098" y="38423"/>
                  </a:lnTo>
                  <a:lnTo>
                    <a:pt x="247127" y="37995"/>
                  </a:lnTo>
                  <a:lnTo>
                    <a:pt x="255805" y="46186"/>
                  </a:lnTo>
                  <a:lnTo>
                    <a:pt x="257055" y="55594"/>
                  </a:lnTo>
                  <a:lnTo>
                    <a:pt x="263698" y="64354"/>
                  </a:lnTo>
                  <a:lnTo>
                    <a:pt x="266305" y="74330"/>
                  </a:lnTo>
                  <a:lnTo>
                    <a:pt x="266583" y="80621"/>
                  </a:lnTo>
                  <a:lnTo>
                    <a:pt x="269470" y="86214"/>
                  </a:lnTo>
                  <a:lnTo>
                    <a:pt x="271722" y="89187"/>
                  </a:lnTo>
                  <a:lnTo>
                    <a:pt x="274224" y="98136"/>
                  </a:lnTo>
                  <a:lnTo>
                    <a:pt x="275830" y="111014"/>
                  </a:lnTo>
                  <a:lnTo>
                    <a:pt x="283712" y="124128"/>
                  </a:lnTo>
                  <a:lnTo>
                    <a:pt x="285739" y="159930"/>
                  </a:lnTo>
                  <a:lnTo>
                    <a:pt x="292294" y="169042"/>
                  </a:lnTo>
                  <a:lnTo>
                    <a:pt x="294882" y="179094"/>
                  </a:lnTo>
                  <a:lnTo>
                    <a:pt x="295275" y="19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86">
              <a:extLst>
                <a:ext uri="{FF2B5EF4-FFF2-40B4-BE49-F238E27FC236}">
                  <a16:creationId xmlns:a16="http://schemas.microsoft.com/office/drawing/2014/main" id="{D5A56C95-442A-B598-3B66-27DC2DD7C11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143761" y="1695842"/>
              <a:ext cx="37687" cy="437759"/>
            </a:xfrm>
            <a:custGeom>
              <a:avLst/>
              <a:gdLst/>
              <a:ahLst/>
              <a:cxnLst/>
              <a:rect l="0" t="0" r="0" b="0"/>
              <a:pathLst>
                <a:path w="37687" h="437759">
                  <a:moveTo>
                    <a:pt x="9514" y="9133"/>
                  </a:moveTo>
                  <a:lnTo>
                    <a:pt x="9514" y="9133"/>
                  </a:lnTo>
                  <a:lnTo>
                    <a:pt x="17715" y="932"/>
                  </a:lnTo>
                  <a:lnTo>
                    <a:pt x="23704" y="0"/>
                  </a:lnTo>
                  <a:lnTo>
                    <a:pt x="25323" y="928"/>
                  </a:lnTo>
                  <a:lnTo>
                    <a:pt x="26404" y="2605"/>
                  </a:lnTo>
                  <a:lnTo>
                    <a:pt x="28137" y="7844"/>
                  </a:lnTo>
                  <a:lnTo>
                    <a:pt x="33494" y="13807"/>
                  </a:lnTo>
                  <a:lnTo>
                    <a:pt x="36046" y="22147"/>
                  </a:lnTo>
                  <a:lnTo>
                    <a:pt x="37686" y="49804"/>
                  </a:lnTo>
                  <a:lnTo>
                    <a:pt x="31463" y="86899"/>
                  </a:lnTo>
                  <a:lnTo>
                    <a:pt x="29137" y="131072"/>
                  </a:lnTo>
                  <a:lnTo>
                    <a:pt x="28676" y="175742"/>
                  </a:lnTo>
                  <a:lnTo>
                    <a:pt x="23541" y="212780"/>
                  </a:lnTo>
                  <a:lnTo>
                    <a:pt x="18870" y="255617"/>
                  </a:lnTo>
                  <a:lnTo>
                    <a:pt x="11676" y="294653"/>
                  </a:lnTo>
                  <a:lnTo>
                    <a:pt x="7332" y="320567"/>
                  </a:lnTo>
                  <a:lnTo>
                    <a:pt x="2165" y="344474"/>
                  </a:lnTo>
                  <a:lnTo>
                    <a:pt x="180" y="389469"/>
                  </a:lnTo>
                  <a:lnTo>
                    <a:pt x="0" y="429488"/>
                  </a:lnTo>
                  <a:lnTo>
                    <a:pt x="1055" y="432245"/>
                  </a:lnTo>
                  <a:lnTo>
                    <a:pt x="2816" y="434082"/>
                  </a:lnTo>
                  <a:lnTo>
                    <a:pt x="9514" y="437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87">
              <a:extLst>
                <a:ext uri="{FF2B5EF4-FFF2-40B4-BE49-F238E27FC236}">
                  <a16:creationId xmlns:a16="http://schemas.microsoft.com/office/drawing/2014/main" id="{8D3A3651-145F-7498-12AD-4406D84F3E1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62800" y="1809890"/>
              <a:ext cx="179521" cy="161655"/>
            </a:xfrm>
            <a:custGeom>
              <a:avLst/>
              <a:gdLst/>
              <a:ahLst/>
              <a:cxnLst/>
              <a:rect l="0" t="0" r="0" b="0"/>
              <a:pathLst>
                <a:path w="179521" h="161655">
                  <a:moveTo>
                    <a:pt x="19050" y="76060"/>
                  </a:moveTo>
                  <a:lnTo>
                    <a:pt x="19050" y="76060"/>
                  </a:lnTo>
                  <a:lnTo>
                    <a:pt x="29163" y="71004"/>
                  </a:lnTo>
                  <a:lnTo>
                    <a:pt x="32141" y="68456"/>
                  </a:lnTo>
                  <a:lnTo>
                    <a:pt x="47428" y="48613"/>
                  </a:lnTo>
                  <a:lnTo>
                    <a:pt x="55652" y="42695"/>
                  </a:lnTo>
                  <a:lnTo>
                    <a:pt x="66231" y="36541"/>
                  </a:lnTo>
                  <a:lnTo>
                    <a:pt x="72827" y="29921"/>
                  </a:lnTo>
                  <a:lnTo>
                    <a:pt x="79287" y="19923"/>
                  </a:lnTo>
                  <a:lnTo>
                    <a:pt x="83549" y="16410"/>
                  </a:lnTo>
                  <a:lnTo>
                    <a:pt x="97544" y="10408"/>
                  </a:lnTo>
                  <a:lnTo>
                    <a:pt x="99954" y="7951"/>
                  </a:lnTo>
                  <a:lnTo>
                    <a:pt x="101561" y="5254"/>
                  </a:lnTo>
                  <a:lnTo>
                    <a:pt x="104749" y="3456"/>
                  </a:lnTo>
                  <a:lnTo>
                    <a:pt x="131158" y="0"/>
                  </a:lnTo>
                  <a:lnTo>
                    <a:pt x="143423" y="7417"/>
                  </a:lnTo>
                  <a:lnTo>
                    <a:pt x="155683" y="8996"/>
                  </a:lnTo>
                  <a:lnTo>
                    <a:pt x="157763" y="10184"/>
                  </a:lnTo>
                  <a:lnTo>
                    <a:pt x="159151" y="12034"/>
                  </a:lnTo>
                  <a:lnTo>
                    <a:pt x="161751" y="16913"/>
                  </a:lnTo>
                  <a:lnTo>
                    <a:pt x="166433" y="22608"/>
                  </a:lnTo>
                  <a:lnTo>
                    <a:pt x="169221" y="31490"/>
                  </a:lnTo>
                  <a:lnTo>
                    <a:pt x="173612" y="48390"/>
                  </a:lnTo>
                  <a:lnTo>
                    <a:pt x="179520" y="68007"/>
                  </a:lnTo>
                  <a:lnTo>
                    <a:pt x="171189" y="101536"/>
                  </a:lnTo>
                  <a:lnTo>
                    <a:pt x="161246" y="121505"/>
                  </a:lnTo>
                  <a:lnTo>
                    <a:pt x="139660" y="145782"/>
                  </a:lnTo>
                  <a:lnTo>
                    <a:pt x="130511" y="149381"/>
                  </a:lnTo>
                  <a:lnTo>
                    <a:pt x="120446" y="152039"/>
                  </a:lnTo>
                  <a:lnTo>
                    <a:pt x="107772" y="158427"/>
                  </a:lnTo>
                  <a:lnTo>
                    <a:pt x="60194" y="161654"/>
                  </a:lnTo>
                  <a:lnTo>
                    <a:pt x="16925" y="152077"/>
                  </a:lnTo>
                  <a:lnTo>
                    <a:pt x="0" y="142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65">
            <a:extLst>
              <a:ext uri="{FF2B5EF4-FFF2-40B4-BE49-F238E27FC236}">
                <a16:creationId xmlns:a16="http://schemas.microsoft.com/office/drawing/2014/main" id="{5AF936F8-115F-AAF4-6DB1-B3011CD54B2E}"/>
              </a:ext>
            </a:extLst>
          </p:cNvPr>
          <p:cNvGrpSpPr/>
          <p:nvPr/>
        </p:nvGrpSpPr>
        <p:grpSpPr>
          <a:xfrm>
            <a:off x="7572375" y="1743102"/>
            <a:ext cx="342867" cy="304774"/>
            <a:chOff x="7572375" y="1743102"/>
            <a:chExt cx="342867" cy="304774"/>
          </a:xfrm>
        </p:grpSpPr>
        <p:sp>
          <p:nvSpPr>
            <p:cNvPr id="45" name="SMARTInkShape-688">
              <a:extLst>
                <a:ext uri="{FF2B5EF4-FFF2-40B4-BE49-F238E27FC236}">
                  <a16:creationId xmlns:a16="http://schemas.microsoft.com/office/drawing/2014/main" id="{7594B1B1-A8B9-EA0B-469E-15316A54E6D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72375" y="1743102"/>
              <a:ext cx="247651" cy="247218"/>
            </a:xfrm>
            <a:custGeom>
              <a:avLst/>
              <a:gdLst/>
              <a:ahLst/>
              <a:cxnLst/>
              <a:rect l="0" t="0" r="0" b="0"/>
              <a:pathLst>
                <a:path w="247651" h="247218">
                  <a:moveTo>
                    <a:pt x="0" y="28548"/>
                  </a:moveTo>
                  <a:lnTo>
                    <a:pt x="0" y="28548"/>
                  </a:lnTo>
                  <a:lnTo>
                    <a:pt x="5488" y="28548"/>
                  </a:lnTo>
                  <a:lnTo>
                    <a:pt x="3145" y="28548"/>
                  </a:lnTo>
                  <a:lnTo>
                    <a:pt x="2097" y="27490"/>
                  </a:lnTo>
                  <a:lnTo>
                    <a:pt x="931" y="23492"/>
                  </a:lnTo>
                  <a:lnTo>
                    <a:pt x="1680" y="23060"/>
                  </a:lnTo>
                  <a:lnTo>
                    <a:pt x="9157" y="28272"/>
                  </a:lnTo>
                  <a:lnTo>
                    <a:pt x="114" y="28546"/>
                  </a:lnTo>
                  <a:lnTo>
                    <a:pt x="0" y="9498"/>
                  </a:lnTo>
                  <a:lnTo>
                    <a:pt x="5056" y="9498"/>
                  </a:lnTo>
                  <a:lnTo>
                    <a:pt x="6547" y="8440"/>
                  </a:lnTo>
                  <a:lnTo>
                    <a:pt x="7540" y="6676"/>
                  </a:lnTo>
                  <a:lnTo>
                    <a:pt x="8201" y="4442"/>
                  </a:lnTo>
                  <a:lnTo>
                    <a:pt x="9701" y="4010"/>
                  </a:lnTo>
                  <a:lnTo>
                    <a:pt x="14190" y="6353"/>
                  </a:lnTo>
                  <a:lnTo>
                    <a:pt x="16868" y="6343"/>
                  </a:lnTo>
                  <a:lnTo>
                    <a:pt x="26824" y="1021"/>
                  </a:lnTo>
                  <a:lnTo>
                    <a:pt x="51852" y="0"/>
                  </a:lnTo>
                  <a:lnTo>
                    <a:pt x="57617" y="2807"/>
                  </a:lnTo>
                  <a:lnTo>
                    <a:pt x="63708" y="6525"/>
                  </a:lnTo>
                  <a:lnTo>
                    <a:pt x="76241" y="8911"/>
                  </a:lnTo>
                  <a:lnTo>
                    <a:pt x="93371" y="9464"/>
                  </a:lnTo>
                  <a:lnTo>
                    <a:pt x="102483" y="16037"/>
                  </a:lnTo>
                  <a:lnTo>
                    <a:pt x="137782" y="28646"/>
                  </a:lnTo>
                  <a:lnTo>
                    <a:pt x="139480" y="30730"/>
                  </a:lnTo>
                  <a:lnTo>
                    <a:pt x="140612" y="33178"/>
                  </a:lnTo>
                  <a:lnTo>
                    <a:pt x="142425" y="34809"/>
                  </a:lnTo>
                  <a:lnTo>
                    <a:pt x="152939" y="40251"/>
                  </a:lnTo>
                  <a:lnTo>
                    <a:pt x="158990" y="44333"/>
                  </a:lnTo>
                  <a:lnTo>
                    <a:pt x="168346" y="47689"/>
                  </a:lnTo>
                  <a:lnTo>
                    <a:pt x="177821" y="53857"/>
                  </a:lnTo>
                  <a:lnTo>
                    <a:pt x="188621" y="56693"/>
                  </a:lnTo>
                  <a:lnTo>
                    <a:pt x="189247" y="57895"/>
                  </a:lnTo>
                  <a:lnTo>
                    <a:pt x="189943" y="62052"/>
                  </a:lnTo>
                  <a:lnTo>
                    <a:pt x="191188" y="63584"/>
                  </a:lnTo>
                  <a:lnTo>
                    <a:pt x="209776" y="74008"/>
                  </a:lnTo>
                  <a:lnTo>
                    <a:pt x="217239" y="75745"/>
                  </a:lnTo>
                  <a:lnTo>
                    <a:pt x="217851" y="76946"/>
                  </a:lnTo>
                  <a:lnTo>
                    <a:pt x="218532" y="81103"/>
                  </a:lnTo>
                  <a:lnTo>
                    <a:pt x="219772" y="82634"/>
                  </a:lnTo>
                  <a:lnTo>
                    <a:pt x="227228" y="85295"/>
                  </a:lnTo>
                  <a:lnTo>
                    <a:pt x="237697" y="85688"/>
                  </a:lnTo>
                  <a:lnTo>
                    <a:pt x="247650" y="95223"/>
                  </a:lnTo>
                  <a:lnTo>
                    <a:pt x="247650" y="103424"/>
                  </a:lnTo>
                  <a:lnTo>
                    <a:pt x="233460" y="118903"/>
                  </a:lnTo>
                  <a:lnTo>
                    <a:pt x="187834" y="152390"/>
                  </a:lnTo>
                  <a:lnTo>
                    <a:pt x="140819" y="180949"/>
                  </a:lnTo>
                  <a:lnTo>
                    <a:pt x="111913" y="197881"/>
                  </a:lnTo>
                  <a:lnTo>
                    <a:pt x="99599" y="211836"/>
                  </a:lnTo>
                  <a:lnTo>
                    <a:pt x="68569" y="236298"/>
                  </a:lnTo>
                  <a:lnTo>
                    <a:pt x="64695" y="237298"/>
                  </a:lnTo>
                  <a:lnTo>
                    <a:pt x="62180" y="237565"/>
                  </a:lnTo>
                  <a:lnTo>
                    <a:pt x="60503" y="238801"/>
                  </a:lnTo>
                  <a:lnTo>
                    <a:pt x="59386" y="240683"/>
                  </a:lnTo>
                  <a:lnTo>
                    <a:pt x="57592" y="246252"/>
                  </a:lnTo>
                  <a:lnTo>
                    <a:pt x="58503" y="246709"/>
                  </a:lnTo>
                  <a:lnTo>
                    <a:pt x="62337" y="247217"/>
                  </a:lnTo>
                  <a:lnTo>
                    <a:pt x="63783" y="246294"/>
                  </a:lnTo>
                  <a:lnTo>
                    <a:pt x="64747" y="244620"/>
                  </a:lnTo>
                  <a:lnTo>
                    <a:pt x="66675" y="238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89">
              <a:extLst>
                <a:ext uri="{FF2B5EF4-FFF2-40B4-BE49-F238E27FC236}">
                  <a16:creationId xmlns:a16="http://schemas.microsoft.com/office/drawing/2014/main" id="{7AF44EE8-9D76-7A56-A05B-254D0FA1218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96200" y="1924060"/>
              <a:ext cx="219042" cy="123816"/>
            </a:xfrm>
            <a:custGeom>
              <a:avLst/>
              <a:gdLst/>
              <a:ahLst/>
              <a:cxnLst/>
              <a:rect l="0" t="0" r="0" b="0"/>
              <a:pathLst>
                <a:path w="219042" h="123816">
                  <a:moveTo>
                    <a:pt x="209550" y="9515"/>
                  </a:moveTo>
                  <a:lnTo>
                    <a:pt x="209550" y="9515"/>
                  </a:lnTo>
                  <a:lnTo>
                    <a:pt x="214606" y="9515"/>
                  </a:lnTo>
                  <a:lnTo>
                    <a:pt x="216097" y="8457"/>
                  </a:lnTo>
                  <a:lnTo>
                    <a:pt x="217090" y="6693"/>
                  </a:lnTo>
                  <a:lnTo>
                    <a:pt x="219041" y="106"/>
                  </a:lnTo>
                  <a:lnTo>
                    <a:pt x="210872" y="0"/>
                  </a:lnTo>
                  <a:lnTo>
                    <a:pt x="164277" y="34948"/>
                  </a:lnTo>
                  <a:lnTo>
                    <a:pt x="117566" y="63491"/>
                  </a:lnTo>
                  <a:lnTo>
                    <a:pt x="76020" y="85715"/>
                  </a:lnTo>
                  <a:lnTo>
                    <a:pt x="29407" y="111468"/>
                  </a:lnTo>
                  <a:lnTo>
                    <a:pt x="0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66">
            <a:extLst>
              <a:ext uri="{FF2B5EF4-FFF2-40B4-BE49-F238E27FC236}">
                <a16:creationId xmlns:a16="http://schemas.microsoft.com/office/drawing/2014/main" id="{AE26322A-974E-F06D-E498-550B446F370F}"/>
              </a:ext>
            </a:extLst>
          </p:cNvPr>
          <p:cNvGrpSpPr/>
          <p:nvPr/>
        </p:nvGrpSpPr>
        <p:grpSpPr>
          <a:xfrm>
            <a:off x="8182010" y="1714538"/>
            <a:ext cx="390347" cy="281558"/>
            <a:chOff x="8182010" y="1714538"/>
            <a:chExt cx="390347" cy="281558"/>
          </a:xfrm>
        </p:grpSpPr>
        <p:sp>
          <p:nvSpPr>
            <p:cNvPr id="48" name="SMARTInkShape-690">
              <a:extLst>
                <a:ext uri="{FF2B5EF4-FFF2-40B4-BE49-F238E27FC236}">
                  <a16:creationId xmlns:a16="http://schemas.microsoft.com/office/drawing/2014/main" id="{BE31989C-7F62-0A2D-58C4-7C5CBBAE950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82010" y="1733585"/>
              <a:ext cx="47200" cy="257141"/>
            </a:xfrm>
            <a:custGeom>
              <a:avLst/>
              <a:gdLst/>
              <a:ahLst/>
              <a:cxnLst/>
              <a:rect l="0" t="0" r="0" b="0"/>
              <a:pathLst>
                <a:path w="47200" h="257141">
                  <a:moveTo>
                    <a:pt x="38065" y="19015"/>
                  </a:moveTo>
                  <a:lnTo>
                    <a:pt x="38065" y="19015"/>
                  </a:lnTo>
                  <a:lnTo>
                    <a:pt x="38065" y="0"/>
                  </a:lnTo>
                  <a:lnTo>
                    <a:pt x="46266" y="8169"/>
                  </a:lnTo>
                  <a:lnTo>
                    <a:pt x="47199" y="14155"/>
                  </a:lnTo>
                  <a:lnTo>
                    <a:pt x="44594" y="19677"/>
                  </a:lnTo>
                  <a:lnTo>
                    <a:pt x="42417" y="22631"/>
                  </a:lnTo>
                  <a:lnTo>
                    <a:pt x="35816" y="45662"/>
                  </a:lnTo>
                  <a:lnTo>
                    <a:pt x="33391" y="49480"/>
                  </a:lnTo>
                  <a:lnTo>
                    <a:pt x="23908" y="91161"/>
                  </a:lnTo>
                  <a:lnTo>
                    <a:pt x="14388" y="135119"/>
                  </a:lnTo>
                  <a:lnTo>
                    <a:pt x="8719" y="177303"/>
                  </a:lnTo>
                  <a:lnTo>
                    <a:pt x="1327" y="206697"/>
                  </a:lnTo>
                  <a:lnTo>
                    <a:pt x="0" y="250242"/>
                  </a:lnTo>
                  <a:lnTo>
                    <a:pt x="1048" y="252541"/>
                  </a:lnTo>
                  <a:lnTo>
                    <a:pt x="2803" y="254074"/>
                  </a:lnTo>
                  <a:lnTo>
                    <a:pt x="9490" y="257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91">
              <a:extLst>
                <a:ext uri="{FF2B5EF4-FFF2-40B4-BE49-F238E27FC236}">
                  <a16:creationId xmlns:a16="http://schemas.microsoft.com/office/drawing/2014/main" id="{2AFBB091-5D52-91D6-7040-EAB19C8C1E0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45951" y="1714538"/>
              <a:ext cx="226406" cy="281558"/>
            </a:xfrm>
            <a:custGeom>
              <a:avLst/>
              <a:gdLst/>
              <a:ahLst/>
              <a:cxnLst/>
              <a:rect l="0" t="0" r="0" b="0"/>
              <a:pathLst>
                <a:path w="226406" h="281558">
                  <a:moveTo>
                    <a:pt x="102724" y="28537"/>
                  </a:moveTo>
                  <a:lnTo>
                    <a:pt x="102724" y="28537"/>
                  </a:lnTo>
                  <a:lnTo>
                    <a:pt x="107780" y="23481"/>
                  </a:lnTo>
                  <a:lnTo>
                    <a:pt x="110263" y="18176"/>
                  </a:lnTo>
                  <a:lnTo>
                    <a:pt x="112239" y="399"/>
                  </a:lnTo>
                  <a:lnTo>
                    <a:pt x="104047" y="0"/>
                  </a:lnTo>
                  <a:lnTo>
                    <a:pt x="95381" y="6516"/>
                  </a:lnTo>
                  <a:lnTo>
                    <a:pt x="86555" y="9665"/>
                  </a:lnTo>
                  <a:lnTo>
                    <a:pt x="80368" y="14152"/>
                  </a:lnTo>
                  <a:lnTo>
                    <a:pt x="47554" y="57418"/>
                  </a:lnTo>
                  <a:lnTo>
                    <a:pt x="26697" y="98061"/>
                  </a:lnTo>
                  <a:lnTo>
                    <a:pt x="10311" y="142251"/>
                  </a:lnTo>
                  <a:lnTo>
                    <a:pt x="184" y="188425"/>
                  </a:lnTo>
                  <a:lnTo>
                    <a:pt x="0" y="202256"/>
                  </a:lnTo>
                  <a:lnTo>
                    <a:pt x="12176" y="245726"/>
                  </a:lnTo>
                  <a:lnTo>
                    <a:pt x="20627" y="258812"/>
                  </a:lnTo>
                  <a:lnTo>
                    <a:pt x="34890" y="269393"/>
                  </a:lnTo>
                  <a:lnTo>
                    <a:pt x="47465" y="274174"/>
                  </a:lnTo>
                  <a:lnTo>
                    <a:pt x="67741" y="276848"/>
                  </a:lnTo>
                  <a:lnTo>
                    <a:pt x="75888" y="281067"/>
                  </a:lnTo>
                  <a:lnTo>
                    <a:pt x="80600" y="281557"/>
                  </a:lnTo>
                  <a:lnTo>
                    <a:pt x="114426" y="273772"/>
                  </a:lnTo>
                  <a:lnTo>
                    <a:pt x="137740" y="265482"/>
                  </a:lnTo>
                  <a:lnTo>
                    <a:pt x="153433" y="251731"/>
                  </a:lnTo>
                  <a:lnTo>
                    <a:pt x="165256" y="233193"/>
                  </a:lnTo>
                  <a:lnTo>
                    <a:pt x="187028" y="189817"/>
                  </a:lnTo>
                  <a:lnTo>
                    <a:pt x="208904" y="152235"/>
                  </a:lnTo>
                  <a:lnTo>
                    <a:pt x="221011" y="109777"/>
                  </a:lnTo>
                  <a:lnTo>
                    <a:pt x="226063" y="75032"/>
                  </a:lnTo>
                  <a:lnTo>
                    <a:pt x="226405" y="59011"/>
                  </a:lnTo>
                  <a:lnTo>
                    <a:pt x="223663" y="49842"/>
                  </a:lnTo>
                  <a:lnTo>
                    <a:pt x="213279" y="35333"/>
                  </a:lnTo>
                  <a:lnTo>
                    <a:pt x="204424" y="31557"/>
                  </a:lnTo>
                  <a:lnTo>
                    <a:pt x="186548" y="29133"/>
                  </a:lnTo>
                  <a:lnTo>
                    <a:pt x="140625" y="40319"/>
                  </a:lnTo>
                  <a:lnTo>
                    <a:pt x="96362" y="60419"/>
                  </a:lnTo>
                  <a:lnTo>
                    <a:pt x="74149" y="76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692">
            <a:extLst>
              <a:ext uri="{FF2B5EF4-FFF2-40B4-BE49-F238E27FC236}">
                <a16:creationId xmlns:a16="http://schemas.microsoft.com/office/drawing/2014/main" id="{76EEADE6-FD1B-8BC7-73AF-D89F9872BD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72200" y="2790863"/>
            <a:ext cx="257176" cy="302877"/>
          </a:xfrm>
          <a:custGeom>
            <a:avLst/>
            <a:gdLst/>
            <a:ahLst/>
            <a:cxnLst/>
            <a:rect l="0" t="0" r="0" b="0"/>
            <a:pathLst>
              <a:path w="257176" h="302877">
                <a:moveTo>
                  <a:pt x="0" y="47587"/>
                </a:moveTo>
                <a:lnTo>
                  <a:pt x="0" y="47587"/>
                </a:lnTo>
                <a:lnTo>
                  <a:pt x="0" y="42531"/>
                </a:lnTo>
                <a:lnTo>
                  <a:pt x="1058" y="41041"/>
                </a:lnTo>
                <a:lnTo>
                  <a:pt x="2822" y="40048"/>
                </a:lnTo>
                <a:lnTo>
                  <a:pt x="5056" y="39386"/>
                </a:lnTo>
                <a:lnTo>
                  <a:pt x="6545" y="37886"/>
                </a:lnTo>
                <a:lnTo>
                  <a:pt x="11759" y="27876"/>
                </a:lnTo>
                <a:lnTo>
                  <a:pt x="14189" y="24921"/>
                </a:lnTo>
                <a:lnTo>
                  <a:pt x="19712" y="21638"/>
                </a:lnTo>
                <a:lnTo>
                  <a:pt x="25693" y="19121"/>
                </a:lnTo>
                <a:lnTo>
                  <a:pt x="35012" y="12812"/>
                </a:lnTo>
                <a:lnTo>
                  <a:pt x="44476" y="9414"/>
                </a:lnTo>
                <a:lnTo>
                  <a:pt x="53982" y="3233"/>
                </a:lnTo>
                <a:lnTo>
                  <a:pt x="63502" y="931"/>
                </a:lnTo>
                <a:lnTo>
                  <a:pt x="88900" y="0"/>
                </a:lnTo>
                <a:lnTo>
                  <a:pt x="95250" y="2801"/>
                </a:lnTo>
                <a:lnTo>
                  <a:pt x="102894" y="8166"/>
                </a:lnTo>
                <a:lnTo>
                  <a:pt x="109274" y="19208"/>
                </a:lnTo>
                <a:lnTo>
                  <a:pt x="112811" y="35886"/>
                </a:lnTo>
                <a:lnTo>
                  <a:pt x="114169" y="78131"/>
                </a:lnTo>
                <a:lnTo>
                  <a:pt x="114289" y="125284"/>
                </a:lnTo>
                <a:lnTo>
                  <a:pt x="106098" y="167811"/>
                </a:lnTo>
                <a:lnTo>
                  <a:pt x="110524" y="193553"/>
                </a:lnTo>
                <a:lnTo>
                  <a:pt x="104860" y="241096"/>
                </a:lnTo>
                <a:lnTo>
                  <a:pt x="104775" y="247597"/>
                </a:lnTo>
                <a:lnTo>
                  <a:pt x="104775" y="225222"/>
                </a:lnTo>
                <a:lnTo>
                  <a:pt x="116534" y="180683"/>
                </a:lnTo>
                <a:lnTo>
                  <a:pt x="131527" y="149153"/>
                </a:lnTo>
                <a:lnTo>
                  <a:pt x="164719" y="103442"/>
                </a:lnTo>
                <a:lnTo>
                  <a:pt x="184117" y="74476"/>
                </a:lnTo>
                <a:lnTo>
                  <a:pt x="190486" y="70121"/>
                </a:lnTo>
                <a:lnTo>
                  <a:pt x="196844" y="67127"/>
                </a:lnTo>
                <a:lnTo>
                  <a:pt x="206373" y="60550"/>
                </a:lnTo>
                <a:lnTo>
                  <a:pt x="215900" y="58131"/>
                </a:lnTo>
                <a:lnTo>
                  <a:pt x="231775" y="57246"/>
                </a:lnTo>
                <a:lnTo>
                  <a:pt x="238125" y="59994"/>
                </a:lnTo>
                <a:lnTo>
                  <a:pt x="241300" y="62208"/>
                </a:lnTo>
                <a:lnTo>
                  <a:pt x="244828" y="67491"/>
                </a:lnTo>
                <a:lnTo>
                  <a:pt x="254941" y="98946"/>
                </a:lnTo>
                <a:lnTo>
                  <a:pt x="256979" y="145151"/>
                </a:lnTo>
                <a:lnTo>
                  <a:pt x="257158" y="192652"/>
                </a:lnTo>
                <a:lnTo>
                  <a:pt x="256110" y="209427"/>
                </a:lnTo>
                <a:lnTo>
                  <a:pt x="248238" y="254124"/>
                </a:lnTo>
                <a:lnTo>
                  <a:pt x="247684" y="279186"/>
                </a:lnTo>
                <a:lnTo>
                  <a:pt x="250487" y="285634"/>
                </a:lnTo>
                <a:lnTo>
                  <a:pt x="254203" y="292027"/>
                </a:lnTo>
                <a:lnTo>
                  <a:pt x="256784" y="302876"/>
                </a:lnTo>
                <a:lnTo>
                  <a:pt x="256914" y="302446"/>
                </a:lnTo>
                <a:lnTo>
                  <a:pt x="257175" y="2952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168">
            <a:extLst>
              <a:ext uri="{FF2B5EF4-FFF2-40B4-BE49-F238E27FC236}">
                <a16:creationId xmlns:a16="http://schemas.microsoft.com/office/drawing/2014/main" id="{B7A8A569-8F19-2902-D5BD-0A25A81331E3}"/>
              </a:ext>
            </a:extLst>
          </p:cNvPr>
          <p:cNvGrpSpPr/>
          <p:nvPr/>
        </p:nvGrpSpPr>
        <p:grpSpPr>
          <a:xfrm>
            <a:off x="6715396" y="2590800"/>
            <a:ext cx="1457021" cy="542926"/>
            <a:chOff x="6715396" y="2590800"/>
            <a:chExt cx="1457021" cy="542926"/>
          </a:xfrm>
        </p:grpSpPr>
        <p:sp>
          <p:nvSpPr>
            <p:cNvPr id="52" name="SMARTInkShape-693">
              <a:extLst>
                <a:ext uri="{FF2B5EF4-FFF2-40B4-BE49-F238E27FC236}">
                  <a16:creationId xmlns:a16="http://schemas.microsoft.com/office/drawing/2014/main" id="{9393498E-BD83-1B3A-3D1F-F09884019D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15396" y="2676525"/>
              <a:ext cx="247369" cy="457201"/>
            </a:xfrm>
            <a:custGeom>
              <a:avLst/>
              <a:gdLst/>
              <a:ahLst/>
              <a:cxnLst/>
              <a:rect l="0" t="0" r="0" b="0"/>
              <a:pathLst>
                <a:path w="247369" h="457201">
                  <a:moveTo>
                    <a:pt x="199754" y="28575"/>
                  </a:moveTo>
                  <a:lnTo>
                    <a:pt x="199754" y="28575"/>
                  </a:lnTo>
                  <a:lnTo>
                    <a:pt x="204810" y="23519"/>
                  </a:lnTo>
                  <a:lnTo>
                    <a:pt x="210115" y="21036"/>
                  </a:lnTo>
                  <a:lnTo>
                    <a:pt x="213011" y="20374"/>
                  </a:lnTo>
                  <a:lnTo>
                    <a:pt x="228403" y="11685"/>
                  </a:lnTo>
                  <a:lnTo>
                    <a:pt x="231553" y="10965"/>
                  </a:lnTo>
                  <a:lnTo>
                    <a:pt x="233653" y="9427"/>
                  </a:lnTo>
                  <a:lnTo>
                    <a:pt x="235053" y="7343"/>
                  </a:lnTo>
                  <a:lnTo>
                    <a:pt x="235987" y="4895"/>
                  </a:lnTo>
                  <a:lnTo>
                    <a:pt x="237667" y="3263"/>
                  </a:lnTo>
                  <a:lnTo>
                    <a:pt x="247368" y="3"/>
                  </a:lnTo>
                  <a:lnTo>
                    <a:pt x="239177" y="0"/>
                  </a:lnTo>
                  <a:lnTo>
                    <a:pt x="222907" y="8663"/>
                  </a:lnTo>
                  <a:lnTo>
                    <a:pt x="177750" y="43229"/>
                  </a:lnTo>
                  <a:lnTo>
                    <a:pt x="139236" y="87459"/>
                  </a:lnTo>
                  <a:lnTo>
                    <a:pt x="106661" y="134320"/>
                  </a:lnTo>
                  <a:lnTo>
                    <a:pt x="83271" y="171737"/>
                  </a:lnTo>
                  <a:lnTo>
                    <a:pt x="51979" y="217250"/>
                  </a:lnTo>
                  <a:lnTo>
                    <a:pt x="26474" y="263361"/>
                  </a:lnTo>
                  <a:lnTo>
                    <a:pt x="10147" y="304140"/>
                  </a:lnTo>
                  <a:lnTo>
                    <a:pt x="2816" y="333180"/>
                  </a:lnTo>
                  <a:lnTo>
                    <a:pt x="0" y="380147"/>
                  </a:lnTo>
                  <a:lnTo>
                    <a:pt x="907" y="393320"/>
                  </a:lnTo>
                  <a:lnTo>
                    <a:pt x="13002" y="425400"/>
                  </a:lnTo>
                  <a:lnTo>
                    <a:pt x="21856" y="435306"/>
                  </a:lnTo>
                  <a:lnTo>
                    <a:pt x="32846" y="442178"/>
                  </a:lnTo>
                  <a:lnTo>
                    <a:pt x="76009" y="454892"/>
                  </a:lnTo>
                  <a:lnTo>
                    <a:pt x="123554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94">
              <a:extLst>
                <a:ext uri="{FF2B5EF4-FFF2-40B4-BE49-F238E27FC236}">
                  <a16:creationId xmlns:a16="http://schemas.microsoft.com/office/drawing/2014/main" id="{313DBC6E-DEF0-0FE3-7642-57C2422D84D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91752" y="2830249"/>
              <a:ext cx="18633" cy="217752"/>
            </a:xfrm>
            <a:custGeom>
              <a:avLst/>
              <a:gdLst/>
              <a:ahLst/>
              <a:cxnLst/>
              <a:rect l="0" t="0" r="0" b="0"/>
              <a:pathLst>
                <a:path w="18633" h="217752">
                  <a:moveTo>
                    <a:pt x="9123" y="8201"/>
                  </a:moveTo>
                  <a:lnTo>
                    <a:pt x="9123" y="8201"/>
                  </a:lnTo>
                  <a:lnTo>
                    <a:pt x="9123" y="0"/>
                  </a:lnTo>
                  <a:lnTo>
                    <a:pt x="17323" y="6993"/>
                  </a:lnTo>
                  <a:lnTo>
                    <a:pt x="18255" y="12899"/>
                  </a:lnTo>
                  <a:lnTo>
                    <a:pt x="18632" y="56133"/>
                  </a:lnTo>
                  <a:lnTo>
                    <a:pt x="15824" y="96775"/>
                  </a:lnTo>
                  <a:lnTo>
                    <a:pt x="9711" y="140965"/>
                  </a:lnTo>
                  <a:lnTo>
                    <a:pt x="8325" y="153991"/>
                  </a:lnTo>
                  <a:lnTo>
                    <a:pt x="202" y="195863"/>
                  </a:lnTo>
                  <a:lnTo>
                    <a:pt x="0" y="199984"/>
                  </a:lnTo>
                  <a:lnTo>
                    <a:pt x="2599" y="207385"/>
                  </a:lnTo>
                  <a:lnTo>
                    <a:pt x="9123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95">
              <a:extLst>
                <a:ext uri="{FF2B5EF4-FFF2-40B4-BE49-F238E27FC236}">
                  <a16:creationId xmlns:a16="http://schemas.microsoft.com/office/drawing/2014/main" id="{C6B9E059-6656-3D2C-39AB-5E6577A40FE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77075" y="2943225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32493" y="32437"/>
                  </a:lnTo>
                  <a:lnTo>
                    <a:pt x="76243" y="21262"/>
                  </a:lnTo>
                  <a:lnTo>
                    <a:pt x="87861" y="18975"/>
                  </a:lnTo>
                  <a:lnTo>
                    <a:pt x="101410" y="12795"/>
                  </a:lnTo>
                  <a:lnTo>
                    <a:pt x="145953" y="8551"/>
                  </a:lnTo>
                  <a:lnTo>
                    <a:pt x="164668" y="133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96">
              <a:extLst>
                <a:ext uri="{FF2B5EF4-FFF2-40B4-BE49-F238E27FC236}">
                  <a16:creationId xmlns:a16="http://schemas.microsoft.com/office/drawing/2014/main" id="{375CACC1-8A57-3748-2E1F-ECE8A7FA054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39027" y="2733685"/>
              <a:ext cx="19049" cy="400041"/>
            </a:xfrm>
            <a:custGeom>
              <a:avLst/>
              <a:gdLst/>
              <a:ahLst/>
              <a:cxnLst/>
              <a:rect l="0" t="0" r="0" b="0"/>
              <a:pathLst>
                <a:path w="19049" h="400041">
                  <a:moveTo>
                    <a:pt x="9523" y="9515"/>
                  </a:moveTo>
                  <a:lnTo>
                    <a:pt x="9523" y="9515"/>
                  </a:lnTo>
                  <a:lnTo>
                    <a:pt x="19038" y="0"/>
                  </a:lnTo>
                  <a:lnTo>
                    <a:pt x="19048" y="43219"/>
                  </a:lnTo>
                  <a:lnTo>
                    <a:pt x="17990" y="58361"/>
                  </a:lnTo>
                  <a:lnTo>
                    <a:pt x="8687" y="96618"/>
                  </a:lnTo>
                  <a:lnTo>
                    <a:pt x="2572" y="137629"/>
                  </a:lnTo>
                  <a:lnTo>
                    <a:pt x="506" y="179931"/>
                  </a:lnTo>
                  <a:lnTo>
                    <a:pt x="100" y="225407"/>
                  </a:lnTo>
                  <a:lnTo>
                    <a:pt x="11" y="270739"/>
                  </a:lnTo>
                  <a:lnTo>
                    <a:pt x="0" y="314848"/>
                  </a:lnTo>
                  <a:lnTo>
                    <a:pt x="1058" y="332544"/>
                  </a:lnTo>
                  <a:lnTo>
                    <a:pt x="8641" y="374289"/>
                  </a:lnTo>
                  <a:lnTo>
                    <a:pt x="9523" y="400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97">
              <a:extLst>
                <a:ext uri="{FF2B5EF4-FFF2-40B4-BE49-F238E27FC236}">
                  <a16:creationId xmlns:a16="http://schemas.microsoft.com/office/drawing/2014/main" id="{56D482BE-64B1-9154-88FB-31383D36294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29500" y="2867070"/>
              <a:ext cx="133220" cy="76156"/>
            </a:xfrm>
            <a:custGeom>
              <a:avLst/>
              <a:gdLst/>
              <a:ahLst/>
              <a:cxnLst/>
              <a:rect l="0" t="0" r="0" b="0"/>
              <a:pathLst>
                <a:path w="133220" h="76156">
                  <a:moveTo>
                    <a:pt x="0" y="57105"/>
                  </a:moveTo>
                  <a:lnTo>
                    <a:pt x="0" y="57105"/>
                  </a:lnTo>
                  <a:lnTo>
                    <a:pt x="13257" y="35646"/>
                  </a:lnTo>
                  <a:lnTo>
                    <a:pt x="19297" y="31693"/>
                  </a:lnTo>
                  <a:lnTo>
                    <a:pt x="22390" y="30638"/>
                  </a:lnTo>
                  <a:lnTo>
                    <a:pt x="24452" y="28877"/>
                  </a:lnTo>
                  <a:lnTo>
                    <a:pt x="26742" y="24098"/>
                  </a:lnTo>
                  <a:lnTo>
                    <a:pt x="28411" y="22400"/>
                  </a:lnTo>
                  <a:lnTo>
                    <a:pt x="33089" y="20514"/>
                  </a:lnTo>
                  <a:lnTo>
                    <a:pt x="44714" y="18245"/>
                  </a:lnTo>
                  <a:lnTo>
                    <a:pt x="64582" y="3843"/>
                  </a:lnTo>
                  <a:lnTo>
                    <a:pt x="91195" y="296"/>
                  </a:lnTo>
                  <a:lnTo>
                    <a:pt x="107835" y="0"/>
                  </a:lnTo>
                  <a:lnTo>
                    <a:pt x="114248" y="2797"/>
                  </a:lnTo>
                  <a:lnTo>
                    <a:pt x="131861" y="17565"/>
                  </a:lnTo>
                  <a:lnTo>
                    <a:pt x="132908" y="23635"/>
                  </a:lnTo>
                  <a:lnTo>
                    <a:pt x="133219" y="32137"/>
                  </a:lnTo>
                  <a:lnTo>
                    <a:pt x="130470" y="38247"/>
                  </a:lnTo>
                  <a:lnTo>
                    <a:pt x="128255" y="41358"/>
                  </a:lnTo>
                  <a:lnTo>
                    <a:pt x="122972" y="44815"/>
                  </a:lnTo>
                  <a:lnTo>
                    <a:pt x="117096" y="47409"/>
                  </a:lnTo>
                  <a:lnTo>
                    <a:pt x="95228" y="63984"/>
                  </a:lnTo>
                  <a:lnTo>
                    <a:pt x="88891" y="66512"/>
                  </a:lnTo>
                  <a:lnTo>
                    <a:pt x="79373" y="72827"/>
                  </a:lnTo>
                  <a:lnTo>
                    <a:pt x="68790" y="75169"/>
                  </a:lnTo>
                  <a:lnTo>
                    <a:pt x="38100" y="76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98">
              <a:extLst>
                <a:ext uri="{FF2B5EF4-FFF2-40B4-BE49-F238E27FC236}">
                  <a16:creationId xmlns:a16="http://schemas.microsoft.com/office/drawing/2014/main" id="{098706F2-FA02-06DC-AA48-AADA50CA00C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05700" y="2590800"/>
              <a:ext cx="160671" cy="485776"/>
            </a:xfrm>
            <a:custGeom>
              <a:avLst/>
              <a:gdLst/>
              <a:ahLst/>
              <a:cxnLst/>
              <a:rect l="0" t="0" r="0" b="0"/>
              <a:pathLst>
                <a:path w="160671" h="485776">
                  <a:moveTo>
                    <a:pt x="0" y="0"/>
                  </a:moveTo>
                  <a:lnTo>
                    <a:pt x="0" y="0"/>
                  </a:lnTo>
                  <a:lnTo>
                    <a:pt x="31523" y="0"/>
                  </a:lnTo>
                  <a:lnTo>
                    <a:pt x="46264" y="5056"/>
                  </a:lnTo>
                  <a:lnTo>
                    <a:pt x="55134" y="13183"/>
                  </a:lnTo>
                  <a:lnTo>
                    <a:pt x="84313" y="54189"/>
                  </a:lnTo>
                  <a:lnTo>
                    <a:pt x="100695" y="88080"/>
                  </a:lnTo>
                  <a:lnTo>
                    <a:pt x="114121" y="134442"/>
                  </a:lnTo>
                  <a:lnTo>
                    <a:pt x="123772" y="171774"/>
                  </a:lnTo>
                  <a:lnTo>
                    <a:pt x="133334" y="209646"/>
                  </a:lnTo>
                  <a:lnTo>
                    <a:pt x="142870" y="247678"/>
                  </a:lnTo>
                  <a:lnTo>
                    <a:pt x="155574" y="293399"/>
                  </a:lnTo>
                  <a:lnTo>
                    <a:pt x="160670" y="333005"/>
                  </a:lnTo>
                  <a:lnTo>
                    <a:pt x="160496" y="360782"/>
                  </a:lnTo>
                  <a:lnTo>
                    <a:pt x="145646" y="408331"/>
                  </a:lnTo>
                  <a:lnTo>
                    <a:pt x="120634" y="449230"/>
                  </a:lnTo>
                  <a:lnTo>
                    <a:pt x="94412" y="466512"/>
                  </a:lnTo>
                  <a:lnTo>
                    <a:pt x="69935" y="481514"/>
                  </a:lnTo>
                  <a:lnTo>
                    <a:pt x="42258" y="485401"/>
                  </a:lnTo>
                  <a:lnTo>
                    <a:pt x="28575" y="485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99">
              <a:extLst>
                <a:ext uri="{FF2B5EF4-FFF2-40B4-BE49-F238E27FC236}">
                  <a16:creationId xmlns:a16="http://schemas.microsoft.com/office/drawing/2014/main" id="{DC01D6C3-58C6-574F-B5D3-E5B6F16F449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77175" y="2733675"/>
              <a:ext cx="228597" cy="200026"/>
            </a:xfrm>
            <a:custGeom>
              <a:avLst/>
              <a:gdLst/>
              <a:ahLst/>
              <a:cxnLst/>
              <a:rect l="0" t="0" r="0" b="0"/>
              <a:pathLst>
                <a:path w="228597" h="200026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78" y="17992"/>
                  </a:lnTo>
                  <a:lnTo>
                    <a:pt x="1985" y="16228"/>
                  </a:lnTo>
                  <a:lnTo>
                    <a:pt x="4" y="9535"/>
                  </a:lnTo>
                  <a:lnTo>
                    <a:pt x="0" y="0"/>
                  </a:lnTo>
                  <a:lnTo>
                    <a:pt x="44659" y="0"/>
                  </a:lnTo>
                  <a:lnTo>
                    <a:pt x="50893" y="0"/>
                  </a:lnTo>
                  <a:lnTo>
                    <a:pt x="57191" y="2822"/>
                  </a:lnTo>
                  <a:lnTo>
                    <a:pt x="63518" y="6546"/>
                  </a:lnTo>
                  <a:lnTo>
                    <a:pt x="73030" y="9701"/>
                  </a:lnTo>
                  <a:lnTo>
                    <a:pt x="83610" y="15809"/>
                  </a:lnTo>
                  <a:lnTo>
                    <a:pt x="98622" y="19148"/>
                  </a:lnTo>
                  <a:lnTo>
                    <a:pt x="113712" y="26399"/>
                  </a:lnTo>
                  <a:lnTo>
                    <a:pt x="117083" y="27125"/>
                  </a:lnTo>
                  <a:lnTo>
                    <a:pt x="136121" y="35923"/>
                  </a:lnTo>
                  <a:lnTo>
                    <a:pt x="157861" y="38872"/>
                  </a:lnTo>
                  <a:lnTo>
                    <a:pt x="171274" y="45582"/>
                  </a:lnTo>
                  <a:lnTo>
                    <a:pt x="174508" y="46263"/>
                  </a:lnTo>
                  <a:lnTo>
                    <a:pt x="193665" y="55706"/>
                  </a:lnTo>
                  <a:lnTo>
                    <a:pt x="206373" y="57923"/>
                  </a:lnTo>
                  <a:lnTo>
                    <a:pt x="217193" y="65313"/>
                  </a:lnTo>
                  <a:lnTo>
                    <a:pt x="228562" y="66672"/>
                  </a:lnTo>
                  <a:lnTo>
                    <a:pt x="228596" y="74875"/>
                  </a:lnTo>
                  <a:lnTo>
                    <a:pt x="223543" y="80864"/>
                  </a:lnTo>
                  <a:lnTo>
                    <a:pt x="218239" y="83565"/>
                  </a:lnTo>
                  <a:lnTo>
                    <a:pt x="215343" y="84285"/>
                  </a:lnTo>
                  <a:lnTo>
                    <a:pt x="169209" y="114357"/>
                  </a:lnTo>
                  <a:lnTo>
                    <a:pt x="121621" y="148344"/>
                  </a:lnTo>
                  <a:lnTo>
                    <a:pt x="108120" y="157431"/>
                  </a:lnTo>
                  <a:lnTo>
                    <a:pt x="87954" y="163860"/>
                  </a:lnTo>
                  <a:lnTo>
                    <a:pt x="48272" y="187728"/>
                  </a:lnTo>
                  <a:lnTo>
                    <a:pt x="41563" y="190326"/>
                  </a:lnTo>
                  <a:lnTo>
                    <a:pt x="2857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00">
              <a:extLst>
                <a:ext uri="{FF2B5EF4-FFF2-40B4-BE49-F238E27FC236}">
                  <a16:creationId xmlns:a16="http://schemas.microsoft.com/office/drawing/2014/main" id="{748E8AA0-2756-F28D-EC5D-76A890CA857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72425" y="2867028"/>
              <a:ext cx="199992" cy="133348"/>
            </a:xfrm>
            <a:custGeom>
              <a:avLst/>
              <a:gdLst/>
              <a:ahLst/>
              <a:cxnLst/>
              <a:rect l="0" t="0" r="0" b="0"/>
              <a:pathLst>
                <a:path w="199992" h="133348">
                  <a:moveTo>
                    <a:pt x="190500" y="9522"/>
                  </a:moveTo>
                  <a:lnTo>
                    <a:pt x="190500" y="9522"/>
                  </a:lnTo>
                  <a:lnTo>
                    <a:pt x="199991" y="32"/>
                  </a:lnTo>
                  <a:lnTo>
                    <a:pt x="186765" y="0"/>
                  </a:lnTo>
                  <a:lnTo>
                    <a:pt x="180726" y="2820"/>
                  </a:lnTo>
                  <a:lnTo>
                    <a:pt x="135918" y="31468"/>
                  </a:lnTo>
                  <a:lnTo>
                    <a:pt x="127083" y="41501"/>
                  </a:lnTo>
                  <a:lnTo>
                    <a:pt x="79490" y="81588"/>
                  </a:lnTo>
                  <a:lnTo>
                    <a:pt x="35020" y="111097"/>
                  </a:lnTo>
                  <a:lnTo>
                    <a:pt x="23194" y="119581"/>
                  </a:lnTo>
                  <a:lnTo>
                    <a:pt x="9716" y="125806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69">
            <a:extLst>
              <a:ext uri="{FF2B5EF4-FFF2-40B4-BE49-F238E27FC236}">
                <a16:creationId xmlns:a16="http://schemas.microsoft.com/office/drawing/2014/main" id="{F7E55B6A-79A6-929C-F4BA-79D6AB734D8E}"/>
              </a:ext>
            </a:extLst>
          </p:cNvPr>
          <p:cNvGrpSpPr/>
          <p:nvPr/>
        </p:nvGrpSpPr>
        <p:grpSpPr>
          <a:xfrm>
            <a:off x="8429625" y="2705146"/>
            <a:ext cx="370140" cy="276180"/>
            <a:chOff x="8429625" y="2705146"/>
            <a:chExt cx="370140" cy="276180"/>
          </a:xfrm>
        </p:grpSpPr>
        <p:sp>
          <p:nvSpPr>
            <p:cNvPr id="61" name="SMARTInkShape-701">
              <a:extLst>
                <a:ext uri="{FF2B5EF4-FFF2-40B4-BE49-F238E27FC236}">
                  <a16:creationId xmlns:a16="http://schemas.microsoft.com/office/drawing/2014/main" id="{763E63ED-2F09-959E-9AB9-EBB3DC20029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29625" y="2733679"/>
              <a:ext cx="76166" cy="247647"/>
            </a:xfrm>
            <a:custGeom>
              <a:avLst/>
              <a:gdLst/>
              <a:ahLst/>
              <a:cxnLst/>
              <a:rect l="0" t="0" r="0" b="0"/>
              <a:pathLst>
                <a:path w="76166" h="247647">
                  <a:moveTo>
                    <a:pt x="57150" y="19046"/>
                  </a:moveTo>
                  <a:lnTo>
                    <a:pt x="57150" y="19046"/>
                  </a:lnTo>
                  <a:lnTo>
                    <a:pt x="62206" y="13990"/>
                  </a:lnTo>
                  <a:lnTo>
                    <a:pt x="64689" y="8685"/>
                  </a:lnTo>
                  <a:lnTo>
                    <a:pt x="66284" y="1712"/>
                  </a:lnTo>
                  <a:lnTo>
                    <a:pt x="67473" y="1140"/>
                  </a:lnTo>
                  <a:lnTo>
                    <a:pt x="76165" y="0"/>
                  </a:lnTo>
                  <a:lnTo>
                    <a:pt x="75140" y="23847"/>
                  </a:lnTo>
                  <a:lnTo>
                    <a:pt x="59954" y="69126"/>
                  </a:lnTo>
                  <a:lnTo>
                    <a:pt x="49632" y="101148"/>
                  </a:lnTo>
                  <a:lnTo>
                    <a:pt x="26709" y="143857"/>
                  </a:lnTo>
                  <a:lnTo>
                    <a:pt x="14665" y="186850"/>
                  </a:lnTo>
                  <a:lnTo>
                    <a:pt x="3994" y="206082"/>
                  </a:lnTo>
                  <a:lnTo>
                    <a:pt x="0" y="247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02">
              <a:extLst>
                <a:ext uri="{FF2B5EF4-FFF2-40B4-BE49-F238E27FC236}">
                  <a16:creationId xmlns:a16="http://schemas.microsoft.com/office/drawing/2014/main" id="{B1A6446F-2741-4959-D959-2B69F63A852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05432" y="2705146"/>
              <a:ext cx="194333" cy="224045"/>
            </a:xfrm>
            <a:custGeom>
              <a:avLst/>
              <a:gdLst/>
              <a:ahLst/>
              <a:cxnLst/>
              <a:rect l="0" t="0" r="0" b="0"/>
              <a:pathLst>
                <a:path w="194333" h="224045">
                  <a:moveTo>
                    <a:pt x="100418" y="38054"/>
                  </a:moveTo>
                  <a:lnTo>
                    <a:pt x="100418" y="38054"/>
                  </a:lnTo>
                  <a:lnTo>
                    <a:pt x="116665" y="22866"/>
                  </a:lnTo>
                  <a:lnTo>
                    <a:pt x="122807" y="20720"/>
                  </a:lnTo>
                  <a:lnTo>
                    <a:pt x="124870" y="19090"/>
                  </a:lnTo>
                  <a:lnTo>
                    <a:pt x="127161" y="14456"/>
                  </a:lnTo>
                  <a:lnTo>
                    <a:pt x="128833" y="1715"/>
                  </a:lnTo>
                  <a:lnTo>
                    <a:pt x="127828" y="1128"/>
                  </a:lnTo>
                  <a:lnTo>
                    <a:pt x="111655" y="0"/>
                  </a:lnTo>
                  <a:lnTo>
                    <a:pt x="79396" y="22345"/>
                  </a:lnTo>
                  <a:lnTo>
                    <a:pt x="45300" y="66883"/>
                  </a:lnTo>
                  <a:lnTo>
                    <a:pt x="19680" y="104751"/>
                  </a:lnTo>
                  <a:lnTo>
                    <a:pt x="6784" y="149180"/>
                  </a:lnTo>
                  <a:lnTo>
                    <a:pt x="3063" y="159057"/>
                  </a:lnTo>
                  <a:lnTo>
                    <a:pt x="591" y="163173"/>
                  </a:lnTo>
                  <a:lnTo>
                    <a:pt x="0" y="166975"/>
                  </a:lnTo>
                  <a:lnTo>
                    <a:pt x="664" y="170568"/>
                  </a:lnTo>
                  <a:lnTo>
                    <a:pt x="3833" y="180682"/>
                  </a:lnTo>
                  <a:lnTo>
                    <a:pt x="6051" y="202259"/>
                  </a:lnTo>
                  <a:lnTo>
                    <a:pt x="7872" y="204674"/>
                  </a:lnTo>
                  <a:lnTo>
                    <a:pt x="21400" y="215414"/>
                  </a:lnTo>
                  <a:lnTo>
                    <a:pt x="27552" y="217422"/>
                  </a:lnTo>
                  <a:lnTo>
                    <a:pt x="64559" y="221789"/>
                  </a:lnTo>
                  <a:lnTo>
                    <a:pt x="70162" y="224044"/>
                  </a:lnTo>
                  <a:lnTo>
                    <a:pt x="82032" y="223727"/>
                  </a:lnTo>
                  <a:lnTo>
                    <a:pt x="115948" y="219213"/>
                  </a:lnTo>
                  <a:lnTo>
                    <a:pt x="122490" y="219110"/>
                  </a:lnTo>
                  <a:lnTo>
                    <a:pt x="128925" y="216243"/>
                  </a:lnTo>
                  <a:lnTo>
                    <a:pt x="146737" y="205778"/>
                  </a:lnTo>
                  <a:lnTo>
                    <a:pt x="150348" y="201729"/>
                  </a:lnTo>
                  <a:lnTo>
                    <a:pt x="173918" y="154508"/>
                  </a:lnTo>
                  <a:lnTo>
                    <a:pt x="185849" y="107132"/>
                  </a:lnTo>
                  <a:lnTo>
                    <a:pt x="187113" y="91918"/>
                  </a:lnTo>
                  <a:lnTo>
                    <a:pt x="194332" y="73382"/>
                  </a:lnTo>
                  <a:lnTo>
                    <a:pt x="193718" y="70073"/>
                  </a:lnTo>
                  <a:lnTo>
                    <a:pt x="187954" y="57157"/>
                  </a:lnTo>
                  <a:lnTo>
                    <a:pt x="186248" y="39939"/>
                  </a:lnTo>
                  <a:lnTo>
                    <a:pt x="167495" y="19408"/>
                  </a:lnTo>
                  <a:lnTo>
                    <a:pt x="158927" y="19039"/>
                  </a:lnTo>
                  <a:lnTo>
                    <a:pt x="158473" y="17969"/>
                  </a:lnTo>
                  <a:lnTo>
                    <a:pt x="157837" y="13524"/>
                  </a:lnTo>
                  <a:lnTo>
                    <a:pt x="157688" y="15863"/>
                  </a:lnTo>
                  <a:lnTo>
                    <a:pt x="156589" y="15851"/>
                  </a:lnTo>
                  <a:lnTo>
                    <a:pt x="149379" y="10527"/>
                  </a:lnTo>
                  <a:lnTo>
                    <a:pt x="145814" y="12767"/>
                  </a:lnTo>
                  <a:lnTo>
                    <a:pt x="143382" y="14846"/>
                  </a:lnTo>
                  <a:lnTo>
                    <a:pt x="141761" y="15173"/>
                  </a:lnTo>
                  <a:lnTo>
                    <a:pt x="140680" y="14334"/>
                  </a:lnTo>
                  <a:lnTo>
                    <a:pt x="139960" y="12715"/>
                  </a:lnTo>
                  <a:lnTo>
                    <a:pt x="138421" y="12695"/>
                  </a:lnTo>
                  <a:lnTo>
                    <a:pt x="128346" y="17444"/>
                  </a:lnTo>
                  <a:lnTo>
                    <a:pt x="114931" y="18913"/>
                  </a:lnTo>
                  <a:lnTo>
                    <a:pt x="113269" y="20002"/>
                  </a:lnTo>
                  <a:lnTo>
                    <a:pt x="112160" y="21786"/>
                  </a:lnTo>
                  <a:lnTo>
                    <a:pt x="111421" y="24034"/>
                  </a:lnTo>
                  <a:lnTo>
                    <a:pt x="109869" y="25532"/>
                  </a:lnTo>
                  <a:lnTo>
                    <a:pt x="101871" y="28134"/>
                  </a:lnTo>
                  <a:lnTo>
                    <a:pt x="90893" y="28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703">
            <a:extLst>
              <a:ext uri="{FF2B5EF4-FFF2-40B4-BE49-F238E27FC236}">
                <a16:creationId xmlns:a16="http://schemas.microsoft.com/office/drawing/2014/main" id="{2E385842-1A6D-29F6-1258-179A721BD3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48675" y="1724025"/>
            <a:ext cx="75880" cy="38101"/>
          </a:xfrm>
          <a:custGeom>
            <a:avLst/>
            <a:gdLst/>
            <a:ahLst/>
            <a:cxnLst/>
            <a:rect l="0" t="0" r="0" b="0"/>
            <a:pathLst>
              <a:path w="75880" h="38101">
                <a:moveTo>
                  <a:pt x="28575" y="19050"/>
                </a:moveTo>
                <a:lnTo>
                  <a:pt x="28575" y="19050"/>
                </a:lnTo>
                <a:lnTo>
                  <a:pt x="23519" y="19050"/>
                </a:lnTo>
                <a:lnTo>
                  <a:pt x="22029" y="20108"/>
                </a:lnTo>
                <a:lnTo>
                  <a:pt x="21036" y="21872"/>
                </a:lnTo>
                <a:lnTo>
                  <a:pt x="19441" y="27251"/>
                </a:lnTo>
                <a:lnTo>
                  <a:pt x="24616" y="22826"/>
                </a:lnTo>
                <a:lnTo>
                  <a:pt x="19329" y="28289"/>
                </a:lnTo>
                <a:lnTo>
                  <a:pt x="19074" y="20349"/>
                </a:lnTo>
                <a:lnTo>
                  <a:pt x="20124" y="19916"/>
                </a:lnTo>
                <a:lnTo>
                  <a:pt x="51232" y="19051"/>
                </a:lnTo>
                <a:lnTo>
                  <a:pt x="53204" y="20109"/>
                </a:lnTo>
                <a:lnTo>
                  <a:pt x="54520" y="21873"/>
                </a:lnTo>
                <a:lnTo>
                  <a:pt x="56630" y="27251"/>
                </a:lnTo>
                <a:lnTo>
                  <a:pt x="59741" y="27986"/>
                </a:lnTo>
                <a:lnTo>
                  <a:pt x="71251" y="28497"/>
                </a:lnTo>
                <a:lnTo>
                  <a:pt x="69414" y="28541"/>
                </a:lnTo>
                <a:lnTo>
                  <a:pt x="69559" y="29610"/>
                </a:lnTo>
                <a:lnTo>
                  <a:pt x="72544" y="33621"/>
                </a:lnTo>
                <a:lnTo>
                  <a:pt x="73762" y="34056"/>
                </a:lnTo>
                <a:lnTo>
                  <a:pt x="74575" y="33287"/>
                </a:lnTo>
                <a:lnTo>
                  <a:pt x="75116" y="31716"/>
                </a:lnTo>
                <a:lnTo>
                  <a:pt x="75478" y="31728"/>
                </a:lnTo>
                <a:lnTo>
                  <a:pt x="75879" y="34562"/>
                </a:lnTo>
                <a:lnTo>
                  <a:pt x="74928" y="35741"/>
                </a:lnTo>
                <a:lnTo>
                  <a:pt x="67972" y="37789"/>
                </a:lnTo>
                <a:lnTo>
                  <a:pt x="39543" y="38100"/>
                </a:lnTo>
                <a:lnTo>
                  <a:pt x="39063" y="37042"/>
                </a:lnTo>
                <a:lnTo>
                  <a:pt x="38528" y="33044"/>
                </a:lnTo>
                <a:lnTo>
                  <a:pt x="37327" y="31554"/>
                </a:lnTo>
                <a:lnTo>
                  <a:pt x="29937" y="28967"/>
                </a:lnTo>
                <a:lnTo>
                  <a:pt x="29180" y="25927"/>
                </a:lnTo>
                <a:lnTo>
                  <a:pt x="28695" y="20408"/>
                </a:lnTo>
                <a:lnTo>
                  <a:pt x="25805" y="19654"/>
                </a:lnTo>
                <a:lnTo>
                  <a:pt x="23110" y="19318"/>
                </a:lnTo>
                <a:lnTo>
                  <a:pt x="27646" y="19085"/>
                </a:lnTo>
                <a:lnTo>
                  <a:pt x="22905" y="19057"/>
                </a:lnTo>
                <a:lnTo>
                  <a:pt x="43510" y="19050"/>
                </a:lnTo>
                <a:lnTo>
                  <a:pt x="41211" y="19050"/>
                </a:lnTo>
                <a:lnTo>
                  <a:pt x="41232" y="20108"/>
                </a:lnTo>
                <a:lnTo>
                  <a:pt x="44077" y="24106"/>
                </a:lnTo>
                <a:lnTo>
                  <a:pt x="44202" y="25596"/>
                </a:lnTo>
                <a:lnTo>
                  <a:pt x="43226" y="26589"/>
                </a:lnTo>
                <a:lnTo>
                  <a:pt x="39113" y="28183"/>
                </a:lnTo>
                <a:lnTo>
                  <a:pt x="47258" y="28565"/>
                </a:lnTo>
                <a:lnTo>
                  <a:pt x="33426" y="28575"/>
                </a:lnTo>
                <a:lnTo>
                  <a:pt x="32867" y="27517"/>
                </a:lnTo>
                <a:lnTo>
                  <a:pt x="33554" y="25752"/>
                </a:lnTo>
                <a:lnTo>
                  <a:pt x="35068" y="23518"/>
                </a:lnTo>
                <a:lnTo>
                  <a:pt x="35021" y="22029"/>
                </a:lnTo>
                <a:lnTo>
                  <a:pt x="33930" y="21036"/>
                </a:lnTo>
                <a:lnTo>
                  <a:pt x="28603" y="19060"/>
                </a:lnTo>
                <a:lnTo>
                  <a:pt x="28577" y="10850"/>
                </a:lnTo>
                <a:lnTo>
                  <a:pt x="27518" y="10408"/>
                </a:lnTo>
                <a:lnTo>
                  <a:pt x="23519" y="9918"/>
                </a:lnTo>
                <a:lnTo>
                  <a:pt x="22030" y="8728"/>
                </a:lnTo>
                <a:lnTo>
                  <a:pt x="19101" y="179"/>
                </a:lnTo>
                <a:lnTo>
                  <a:pt x="19060" y="35"/>
                </a:lnTo>
                <a:lnTo>
                  <a:pt x="10851" y="3"/>
                </a:lnTo>
                <a:lnTo>
                  <a:pt x="15274" y="1"/>
                </a:lnTo>
                <a:lnTo>
                  <a:pt x="12757" y="0"/>
                </a:lnTo>
                <a:lnTo>
                  <a:pt x="37984" y="0"/>
                </a:lnTo>
                <a:lnTo>
                  <a:pt x="38100" y="9491"/>
                </a:lnTo>
                <a:lnTo>
                  <a:pt x="28610" y="9525"/>
                </a:lnTo>
                <a:lnTo>
                  <a:pt x="28585" y="4469"/>
                </a:lnTo>
                <a:lnTo>
                  <a:pt x="27524" y="4037"/>
                </a:lnTo>
                <a:lnTo>
                  <a:pt x="23522" y="6380"/>
                </a:lnTo>
                <a:lnTo>
                  <a:pt x="23089" y="6370"/>
                </a:lnTo>
                <a:lnTo>
                  <a:pt x="27644" y="1048"/>
                </a:lnTo>
                <a:lnTo>
                  <a:pt x="26896" y="699"/>
                </a:lnTo>
                <a:lnTo>
                  <a:pt x="22903" y="207"/>
                </a:lnTo>
                <a:lnTo>
                  <a:pt x="25348" y="92"/>
                </a:lnTo>
                <a:lnTo>
                  <a:pt x="25365" y="61"/>
                </a:lnTo>
                <a:lnTo>
                  <a:pt x="19050" y="0"/>
                </a:lnTo>
                <a:lnTo>
                  <a:pt x="19050" y="9133"/>
                </a:lnTo>
                <a:lnTo>
                  <a:pt x="3241" y="26386"/>
                </a:lnTo>
                <a:lnTo>
                  <a:pt x="0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71">
            <a:extLst>
              <a:ext uri="{FF2B5EF4-FFF2-40B4-BE49-F238E27FC236}">
                <a16:creationId xmlns:a16="http://schemas.microsoft.com/office/drawing/2014/main" id="{E3A46948-93D7-248F-91BD-C68CA604EA66}"/>
              </a:ext>
            </a:extLst>
          </p:cNvPr>
          <p:cNvGrpSpPr/>
          <p:nvPr/>
        </p:nvGrpSpPr>
        <p:grpSpPr>
          <a:xfrm>
            <a:off x="762180" y="4671287"/>
            <a:ext cx="571321" cy="300725"/>
            <a:chOff x="762180" y="4671287"/>
            <a:chExt cx="571321" cy="300725"/>
          </a:xfrm>
        </p:grpSpPr>
        <p:sp>
          <p:nvSpPr>
            <p:cNvPr id="65" name="SMARTInkShape-704">
              <a:extLst>
                <a:ext uri="{FF2B5EF4-FFF2-40B4-BE49-F238E27FC236}">
                  <a16:creationId xmlns:a16="http://schemas.microsoft.com/office/drawing/2014/main" id="{49F5F0B0-6961-E326-095B-0D95CD2BC51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180" y="4671287"/>
              <a:ext cx="209371" cy="300725"/>
            </a:xfrm>
            <a:custGeom>
              <a:avLst/>
              <a:gdLst/>
              <a:ahLst/>
              <a:cxnLst/>
              <a:rect l="0" t="0" r="0" b="0"/>
              <a:pathLst>
                <a:path w="209371" h="300725">
                  <a:moveTo>
                    <a:pt x="190320" y="15013"/>
                  </a:moveTo>
                  <a:lnTo>
                    <a:pt x="190320" y="15013"/>
                  </a:lnTo>
                  <a:lnTo>
                    <a:pt x="199729" y="15013"/>
                  </a:lnTo>
                  <a:lnTo>
                    <a:pt x="204867" y="9956"/>
                  </a:lnTo>
                  <a:lnTo>
                    <a:pt x="205310" y="8467"/>
                  </a:lnTo>
                  <a:lnTo>
                    <a:pt x="204546" y="7474"/>
                  </a:lnTo>
                  <a:lnTo>
                    <a:pt x="200774" y="5880"/>
                  </a:lnTo>
                  <a:lnTo>
                    <a:pt x="209002" y="5498"/>
                  </a:lnTo>
                  <a:lnTo>
                    <a:pt x="203810" y="5490"/>
                  </a:lnTo>
                  <a:lnTo>
                    <a:pt x="206194" y="5488"/>
                  </a:lnTo>
                  <a:lnTo>
                    <a:pt x="195098" y="5488"/>
                  </a:lnTo>
                  <a:lnTo>
                    <a:pt x="193506" y="4430"/>
                  </a:lnTo>
                  <a:lnTo>
                    <a:pt x="192444" y="2666"/>
                  </a:lnTo>
                  <a:lnTo>
                    <a:pt x="191736" y="431"/>
                  </a:lnTo>
                  <a:lnTo>
                    <a:pt x="190206" y="0"/>
                  </a:lnTo>
                  <a:lnTo>
                    <a:pt x="182243" y="4556"/>
                  </a:lnTo>
                  <a:lnTo>
                    <a:pt x="149795" y="8274"/>
                  </a:lnTo>
                  <a:lnTo>
                    <a:pt x="120151" y="22788"/>
                  </a:lnTo>
                  <a:lnTo>
                    <a:pt x="82342" y="57750"/>
                  </a:lnTo>
                  <a:lnTo>
                    <a:pt x="44268" y="103066"/>
                  </a:lnTo>
                  <a:lnTo>
                    <a:pt x="26278" y="123771"/>
                  </a:lnTo>
                  <a:lnTo>
                    <a:pt x="4425" y="169683"/>
                  </a:lnTo>
                  <a:lnTo>
                    <a:pt x="0" y="216296"/>
                  </a:lnTo>
                  <a:lnTo>
                    <a:pt x="914" y="237080"/>
                  </a:lnTo>
                  <a:lnTo>
                    <a:pt x="7435" y="248968"/>
                  </a:lnTo>
                  <a:lnTo>
                    <a:pt x="22212" y="265707"/>
                  </a:lnTo>
                  <a:lnTo>
                    <a:pt x="49311" y="284877"/>
                  </a:lnTo>
                  <a:lnTo>
                    <a:pt x="59210" y="288411"/>
                  </a:lnTo>
                  <a:lnTo>
                    <a:pt x="106639" y="300101"/>
                  </a:lnTo>
                  <a:lnTo>
                    <a:pt x="149165" y="300724"/>
                  </a:lnTo>
                  <a:lnTo>
                    <a:pt x="173410" y="299698"/>
                  </a:lnTo>
                  <a:lnTo>
                    <a:pt x="192311" y="293222"/>
                  </a:lnTo>
                  <a:lnTo>
                    <a:pt x="209370" y="291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05">
              <a:extLst>
                <a:ext uri="{FF2B5EF4-FFF2-40B4-BE49-F238E27FC236}">
                  <a16:creationId xmlns:a16="http://schemas.microsoft.com/office/drawing/2014/main" id="{7BDF6290-0DD6-E2D3-C733-5DA814B3070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43000" y="4676775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14189" y="33436"/>
                  </a:lnTo>
                  <a:lnTo>
                    <a:pt x="19712" y="30736"/>
                  </a:lnTo>
                  <a:lnTo>
                    <a:pt x="53118" y="18959"/>
                  </a:lnTo>
                  <a:lnTo>
                    <a:pt x="64304" y="12790"/>
                  </a:lnTo>
                  <a:lnTo>
                    <a:pt x="108936" y="8551"/>
                  </a:lnTo>
                  <a:lnTo>
                    <a:pt x="145078" y="89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06">
              <a:extLst>
                <a:ext uri="{FF2B5EF4-FFF2-40B4-BE49-F238E27FC236}">
                  <a16:creationId xmlns:a16="http://schemas.microsoft.com/office/drawing/2014/main" id="{83BB7AEF-A3C2-A040-9439-91882451C99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38250" y="4686334"/>
              <a:ext cx="1" cy="199992"/>
            </a:xfrm>
            <a:custGeom>
              <a:avLst/>
              <a:gdLst/>
              <a:ahLst/>
              <a:cxnLst/>
              <a:rect l="0" t="0" r="0" b="0"/>
              <a:pathLst>
                <a:path w="1" h="1999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42528"/>
                  </a:lnTo>
                  <a:lnTo>
                    <a:pt x="0" y="85767"/>
                  </a:lnTo>
                  <a:lnTo>
                    <a:pt x="0" y="129948"/>
                  </a:lnTo>
                  <a:lnTo>
                    <a:pt x="0" y="176589"/>
                  </a:lnTo>
                  <a:lnTo>
                    <a:pt x="0" y="19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07">
              <a:extLst>
                <a:ext uri="{FF2B5EF4-FFF2-40B4-BE49-F238E27FC236}">
                  <a16:creationId xmlns:a16="http://schemas.microsoft.com/office/drawing/2014/main" id="{C780DDDD-D30B-AFFB-4F33-AA64FA6543E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62050" y="49244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6247" y="12505"/>
                  </a:lnTo>
                  <a:lnTo>
                    <a:pt x="28648" y="10113"/>
                  </a:lnTo>
                  <a:lnTo>
                    <a:pt x="31799" y="9917"/>
                  </a:lnTo>
                  <a:lnTo>
                    <a:pt x="38122" y="6877"/>
                  </a:lnTo>
                  <a:lnTo>
                    <a:pt x="44460" y="3056"/>
                  </a:lnTo>
                  <a:lnTo>
                    <a:pt x="57152" y="604"/>
                  </a:lnTo>
                  <a:lnTo>
                    <a:pt x="102789" y="5"/>
                  </a:lnTo>
                  <a:lnTo>
                    <a:pt x="126883" y="0"/>
                  </a:lnTo>
                  <a:lnTo>
                    <a:pt x="133298" y="2822"/>
                  </a:lnTo>
                  <a:lnTo>
                    <a:pt x="136491" y="5056"/>
                  </a:lnTo>
                  <a:lnTo>
                    <a:pt x="151096" y="8201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72">
            <a:extLst>
              <a:ext uri="{FF2B5EF4-FFF2-40B4-BE49-F238E27FC236}">
                <a16:creationId xmlns:a16="http://schemas.microsoft.com/office/drawing/2014/main" id="{DA375D24-B5E2-2532-E97B-498584839CD5}"/>
              </a:ext>
            </a:extLst>
          </p:cNvPr>
          <p:cNvGrpSpPr/>
          <p:nvPr/>
        </p:nvGrpSpPr>
        <p:grpSpPr>
          <a:xfrm>
            <a:off x="1600200" y="4667250"/>
            <a:ext cx="66676" cy="152401"/>
            <a:chOff x="1600200" y="4667250"/>
            <a:chExt cx="66676" cy="152401"/>
          </a:xfrm>
        </p:grpSpPr>
        <p:sp>
          <p:nvSpPr>
            <p:cNvPr id="70" name="SMARTInkShape-708">
              <a:extLst>
                <a:ext uri="{FF2B5EF4-FFF2-40B4-BE49-F238E27FC236}">
                  <a16:creationId xmlns:a16="http://schemas.microsoft.com/office/drawing/2014/main" id="{A8B34F82-D809-9273-A7B5-E9DF1C10D52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638300" y="46672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9701" y="13387"/>
                  </a:lnTo>
                  <a:lnTo>
                    <a:pt x="14189" y="11242"/>
                  </a:lnTo>
                  <a:lnTo>
                    <a:pt x="15809" y="9611"/>
                  </a:lnTo>
                  <a:lnTo>
                    <a:pt x="17610" y="4977"/>
                  </a:lnTo>
                  <a:lnTo>
                    <a:pt x="19148" y="331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09">
              <a:extLst>
                <a:ext uri="{FF2B5EF4-FFF2-40B4-BE49-F238E27FC236}">
                  <a16:creationId xmlns:a16="http://schemas.microsoft.com/office/drawing/2014/main" id="{A4E61191-7DAD-0C16-9096-C8162A3197A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600200" y="4819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73">
            <a:extLst>
              <a:ext uri="{FF2B5EF4-FFF2-40B4-BE49-F238E27FC236}">
                <a16:creationId xmlns:a16="http://schemas.microsoft.com/office/drawing/2014/main" id="{42B8CF6D-8E9C-2A6F-63FF-4ED5B026B5CC}"/>
              </a:ext>
            </a:extLst>
          </p:cNvPr>
          <p:cNvGrpSpPr/>
          <p:nvPr/>
        </p:nvGrpSpPr>
        <p:grpSpPr>
          <a:xfrm>
            <a:off x="2343150" y="4248270"/>
            <a:ext cx="399493" cy="933331"/>
            <a:chOff x="2343150" y="4248270"/>
            <a:chExt cx="399493" cy="933331"/>
          </a:xfrm>
        </p:grpSpPr>
        <p:sp>
          <p:nvSpPr>
            <p:cNvPr id="73" name="SMARTInkShape-710">
              <a:extLst>
                <a:ext uri="{FF2B5EF4-FFF2-40B4-BE49-F238E27FC236}">
                  <a16:creationId xmlns:a16="http://schemas.microsoft.com/office/drawing/2014/main" id="{5F97EDF0-AE1D-D574-9035-D34A079FF3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533650" y="4544760"/>
              <a:ext cx="28183" cy="636841"/>
            </a:xfrm>
            <a:custGeom>
              <a:avLst/>
              <a:gdLst/>
              <a:ahLst/>
              <a:cxnLst/>
              <a:rect l="0" t="0" r="0" b="0"/>
              <a:pathLst>
                <a:path w="28183" h="636841">
                  <a:moveTo>
                    <a:pt x="9525" y="27240"/>
                  </a:moveTo>
                  <a:lnTo>
                    <a:pt x="9525" y="27240"/>
                  </a:lnTo>
                  <a:lnTo>
                    <a:pt x="9525" y="0"/>
                  </a:lnTo>
                  <a:lnTo>
                    <a:pt x="10583" y="26483"/>
                  </a:lnTo>
                  <a:lnTo>
                    <a:pt x="18167" y="69089"/>
                  </a:lnTo>
                  <a:lnTo>
                    <a:pt x="18875" y="107003"/>
                  </a:lnTo>
                  <a:lnTo>
                    <a:pt x="18998" y="142596"/>
                  </a:lnTo>
                  <a:lnTo>
                    <a:pt x="19035" y="179953"/>
                  </a:lnTo>
                  <a:lnTo>
                    <a:pt x="21868" y="217833"/>
                  </a:lnTo>
                  <a:lnTo>
                    <a:pt x="26588" y="255868"/>
                  </a:lnTo>
                  <a:lnTo>
                    <a:pt x="28182" y="301589"/>
                  </a:lnTo>
                  <a:lnTo>
                    <a:pt x="21951" y="348799"/>
                  </a:lnTo>
                  <a:lnTo>
                    <a:pt x="19910" y="386277"/>
                  </a:lnTo>
                  <a:lnTo>
                    <a:pt x="19305" y="424193"/>
                  </a:lnTo>
                  <a:lnTo>
                    <a:pt x="18067" y="461180"/>
                  </a:lnTo>
                  <a:lnTo>
                    <a:pt x="11526" y="502659"/>
                  </a:lnTo>
                  <a:lnTo>
                    <a:pt x="9921" y="541426"/>
                  </a:lnTo>
                  <a:lnTo>
                    <a:pt x="2038" y="586371"/>
                  </a:lnTo>
                  <a:lnTo>
                    <a:pt x="35" y="633420"/>
                  </a:lnTo>
                  <a:lnTo>
                    <a:pt x="0" y="636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11">
              <a:extLst>
                <a:ext uri="{FF2B5EF4-FFF2-40B4-BE49-F238E27FC236}">
                  <a16:creationId xmlns:a16="http://schemas.microsoft.com/office/drawing/2014/main" id="{6C538332-DB38-08FD-9218-A30DC1D24DE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514600" y="4695864"/>
              <a:ext cx="228043" cy="123665"/>
            </a:xfrm>
            <a:custGeom>
              <a:avLst/>
              <a:gdLst/>
              <a:ahLst/>
              <a:cxnLst/>
              <a:rect l="0" t="0" r="0" b="0"/>
              <a:pathLst>
                <a:path w="228043" h="123665">
                  <a:moveTo>
                    <a:pt x="38100" y="104736"/>
                  </a:moveTo>
                  <a:lnTo>
                    <a:pt x="38100" y="104736"/>
                  </a:lnTo>
                  <a:lnTo>
                    <a:pt x="54576" y="73679"/>
                  </a:lnTo>
                  <a:lnTo>
                    <a:pt x="57064" y="63416"/>
                  </a:lnTo>
                  <a:lnTo>
                    <a:pt x="67285" y="48205"/>
                  </a:lnTo>
                  <a:lnTo>
                    <a:pt x="83689" y="31792"/>
                  </a:lnTo>
                  <a:lnTo>
                    <a:pt x="113716" y="12313"/>
                  </a:lnTo>
                  <a:lnTo>
                    <a:pt x="120390" y="9684"/>
                  </a:lnTo>
                  <a:lnTo>
                    <a:pt x="130098" y="3312"/>
                  </a:lnTo>
                  <a:lnTo>
                    <a:pt x="139677" y="954"/>
                  </a:lnTo>
                  <a:lnTo>
                    <a:pt x="170156" y="0"/>
                  </a:lnTo>
                  <a:lnTo>
                    <a:pt x="178989" y="2801"/>
                  </a:lnTo>
                  <a:lnTo>
                    <a:pt x="186442" y="6515"/>
                  </a:lnTo>
                  <a:lnTo>
                    <a:pt x="196588" y="9664"/>
                  </a:lnTo>
                  <a:lnTo>
                    <a:pt x="203084" y="14151"/>
                  </a:lnTo>
                  <a:lnTo>
                    <a:pt x="224360" y="43615"/>
                  </a:lnTo>
                  <a:lnTo>
                    <a:pt x="227344" y="53700"/>
                  </a:lnTo>
                  <a:lnTo>
                    <a:pt x="228042" y="60181"/>
                  </a:lnTo>
                  <a:lnTo>
                    <a:pt x="223378" y="74837"/>
                  </a:lnTo>
                  <a:lnTo>
                    <a:pt x="215294" y="87528"/>
                  </a:lnTo>
                  <a:lnTo>
                    <a:pt x="209280" y="91796"/>
                  </a:lnTo>
                  <a:lnTo>
                    <a:pt x="206195" y="92934"/>
                  </a:lnTo>
                  <a:lnTo>
                    <a:pt x="184977" y="107853"/>
                  </a:lnTo>
                  <a:lnTo>
                    <a:pt x="140470" y="114757"/>
                  </a:lnTo>
                  <a:lnTo>
                    <a:pt x="102994" y="122388"/>
                  </a:lnTo>
                  <a:lnTo>
                    <a:pt x="60726" y="123664"/>
                  </a:lnTo>
                  <a:lnTo>
                    <a:pt x="28459" y="122704"/>
                  </a:lnTo>
                  <a:lnTo>
                    <a:pt x="0" y="114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12">
              <a:extLst>
                <a:ext uri="{FF2B5EF4-FFF2-40B4-BE49-F238E27FC236}">
                  <a16:creationId xmlns:a16="http://schemas.microsoft.com/office/drawing/2014/main" id="{0E12B405-BC4C-8850-51CD-9613B33A3E6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343150" y="4248270"/>
              <a:ext cx="371476" cy="257056"/>
            </a:xfrm>
            <a:custGeom>
              <a:avLst/>
              <a:gdLst/>
              <a:ahLst/>
              <a:cxnLst/>
              <a:rect l="0" t="0" r="0" b="0"/>
              <a:pathLst>
                <a:path w="371476" h="257056">
                  <a:moveTo>
                    <a:pt x="0" y="257055"/>
                  </a:moveTo>
                  <a:lnTo>
                    <a:pt x="0" y="257055"/>
                  </a:lnTo>
                  <a:lnTo>
                    <a:pt x="0" y="242866"/>
                  </a:lnTo>
                  <a:lnTo>
                    <a:pt x="2822" y="237343"/>
                  </a:lnTo>
                  <a:lnTo>
                    <a:pt x="36070" y="192679"/>
                  </a:lnTo>
                  <a:lnTo>
                    <a:pt x="77662" y="145772"/>
                  </a:lnTo>
                  <a:lnTo>
                    <a:pt x="113645" y="102663"/>
                  </a:lnTo>
                  <a:lnTo>
                    <a:pt x="139674" y="60323"/>
                  </a:lnTo>
                  <a:lnTo>
                    <a:pt x="149573" y="40198"/>
                  </a:lnTo>
                  <a:lnTo>
                    <a:pt x="152202" y="32616"/>
                  </a:lnTo>
                  <a:lnTo>
                    <a:pt x="160435" y="20941"/>
                  </a:lnTo>
                  <a:lnTo>
                    <a:pt x="161886" y="9850"/>
                  </a:lnTo>
                  <a:lnTo>
                    <a:pt x="161925" y="0"/>
                  </a:lnTo>
                  <a:lnTo>
                    <a:pt x="161925" y="4972"/>
                  </a:lnTo>
                  <a:lnTo>
                    <a:pt x="162983" y="6450"/>
                  </a:lnTo>
                  <a:lnTo>
                    <a:pt x="170126" y="9016"/>
                  </a:lnTo>
                  <a:lnTo>
                    <a:pt x="170861" y="12054"/>
                  </a:lnTo>
                  <a:lnTo>
                    <a:pt x="171058" y="14346"/>
                  </a:lnTo>
                  <a:lnTo>
                    <a:pt x="174097" y="19715"/>
                  </a:lnTo>
                  <a:lnTo>
                    <a:pt x="186616" y="34908"/>
                  </a:lnTo>
                  <a:lnTo>
                    <a:pt x="188774" y="41201"/>
                  </a:lnTo>
                  <a:lnTo>
                    <a:pt x="195377" y="47526"/>
                  </a:lnTo>
                  <a:lnTo>
                    <a:pt x="204309" y="54923"/>
                  </a:lnTo>
                  <a:lnTo>
                    <a:pt x="231301" y="92556"/>
                  </a:lnTo>
                  <a:lnTo>
                    <a:pt x="241443" y="101394"/>
                  </a:lnTo>
                  <a:lnTo>
                    <a:pt x="259398" y="121493"/>
                  </a:lnTo>
                  <a:lnTo>
                    <a:pt x="269805" y="130131"/>
                  </a:lnTo>
                  <a:lnTo>
                    <a:pt x="311125" y="177595"/>
                  </a:lnTo>
                  <a:lnTo>
                    <a:pt x="357985" y="224515"/>
                  </a:lnTo>
                  <a:lnTo>
                    <a:pt x="371475" y="238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74">
            <a:extLst>
              <a:ext uri="{FF2B5EF4-FFF2-40B4-BE49-F238E27FC236}">
                <a16:creationId xmlns:a16="http://schemas.microsoft.com/office/drawing/2014/main" id="{E8AA4375-037B-7101-FE5B-9185929AB108}"/>
              </a:ext>
            </a:extLst>
          </p:cNvPr>
          <p:cNvGrpSpPr/>
          <p:nvPr/>
        </p:nvGrpSpPr>
        <p:grpSpPr>
          <a:xfrm>
            <a:off x="3152775" y="4495839"/>
            <a:ext cx="314326" cy="466687"/>
            <a:chOff x="3152775" y="4495839"/>
            <a:chExt cx="314326" cy="466687"/>
          </a:xfrm>
        </p:grpSpPr>
        <p:sp>
          <p:nvSpPr>
            <p:cNvPr id="77" name="SMARTInkShape-713">
              <a:extLst>
                <a:ext uri="{FF2B5EF4-FFF2-40B4-BE49-F238E27FC236}">
                  <a16:creationId xmlns:a16="http://schemas.microsoft.com/office/drawing/2014/main" id="{60A36B6B-5001-7E22-74AB-F2AAD0D3CEC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267075" y="4495839"/>
              <a:ext cx="53107" cy="371437"/>
            </a:xfrm>
            <a:custGeom>
              <a:avLst/>
              <a:gdLst/>
              <a:ahLst/>
              <a:cxnLst/>
              <a:rect l="0" t="0" r="0" b="0"/>
              <a:pathLst>
                <a:path w="53107" h="371437">
                  <a:moveTo>
                    <a:pt x="0" y="57111"/>
                  </a:moveTo>
                  <a:lnTo>
                    <a:pt x="0" y="57111"/>
                  </a:lnTo>
                  <a:lnTo>
                    <a:pt x="5056" y="52054"/>
                  </a:lnTo>
                  <a:lnTo>
                    <a:pt x="7539" y="46750"/>
                  </a:lnTo>
                  <a:lnTo>
                    <a:pt x="10506" y="22153"/>
                  </a:lnTo>
                  <a:lnTo>
                    <a:pt x="17716" y="11363"/>
                  </a:lnTo>
                  <a:lnTo>
                    <a:pt x="19047" y="0"/>
                  </a:lnTo>
                  <a:lnTo>
                    <a:pt x="20108" y="41519"/>
                  </a:lnTo>
                  <a:lnTo>
                    <a:pt x="26589" y="59362"/>
                  </a:lnTo>
                  <a:lnTo>
                    <a:pt x="28523" y="105383"/>
                  </a:lnTo>
                  <a:lnTo>
                    <a:pt x="28570" y="145715"/>
                  </a:lnTo>
                  <a:lnTo>
                    <a:pt x="29632" y="162108"/>
                  </a:lnTo>
                  <a:lnTo>
                    <a:pt x="37217" y="209447"/>
                  </a:lnTo>
                  <a:lnTo>
                    <a:pt x="38048" y="256946"/>
                  </a:lnTo>
                  <a:lnTo>
                    <a:pt x="39135" y="269751"/>
                  </a:lnTo>
                  <a:lnTo>
                    <a:pt x="46740" y="307929"/>
                  </a:lnTo>
                  <a:lnTo>
                    <a:pt x="47591" y="345478"/>
                  </a:lnTo>
                  <a:lnTo>
                    <a:pt x="50432" y="352138"/>
                  </a:lnTo>
                  <a:lnTo>
                    <a:pt x="52672" y="355396"/>
                  </a:lnTo>
                  <a:lnTo>
                    <a:pt x="53106" y="358626"/>
                  </a:lnTo>
                  <a:lnTo>
                    <a:pt x="47625" y="371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14">
              <a:extLst>
                <a:ext uri="{FF2B5EF4-FFF2-40B4-BE49-F238E27FC236}">
                  <a16:creationId xmlns:a16="http://schemas.microsoft.com/office/drawing/2014/main" id="{79976E14-7E80-9498-476A-141CB6C0B5C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52775" y="4585586"/>
              <a:ext cx="247651" cy="53090"/>
            </a:xfrm>
            <a:custGeom>
              <a:avLst/>
              <a:gdLst/>
              <a:ahLst/>
              <a:cxnLst/>
              <a:rect l="0" t="0" r="0" b="0"/>
              <a:pathLst>
                <a:path w="247651" h="53090">
                  <a:moveTo>
                    <a:pt x="0" y="53089"/>
                  </a:moveTo>
                  <a:lnTo>
                    <a:pt x="0" y="53089"/>
                  </a:lnTo>
                  <a:lnTo>
                    <a:pt x="13257" y="53089"/>
                  </a:lnTo>
                  <a:lnTo>
                    <a:pt x="60535" y="38900"/>
                  </a:lnTo>
                  <a:lnTo>
                    <a:pt x="107776" y="24623"/>
                  </a:lnTo>
                  <a:lnTo>
                    <a:pt x="139677" y="16466"/>
                  </a:lnTo>
                  <a:lnTo>
                    <a:pt x="171447" y="12362"/>
                  </a:lnTo>
                  <a:lnTo>
                    <a:pt x="191793" y="6826"/>
                  </a:lnTo>
                  <a:lnTo>
                    <a:pt x="220761" y="5583"/>
                  </a:lnTo>
                  <a:lnTo>
                    <a:pt x="223374" y="4486"/>
                  </a:lnTo>
                  <a:lnTo>
                    <a:pt x="225115" y="2695"/>
                  </a:lnTo>
                  <a:lnTo>
                    <a:pt x="226277" y="443"/>
                  </a:lnTo>
                  <a:lnTo>
                    <a:pt x="228109" y="0"/>
                  </a:lnTo>
                  <a:lnTo>
                    <a:pt x="237672" y="5188"/>
                  </a:lnTo>
                  <a:lnTo>
                    <a:pt x="243048" y="5382"/>
                  </a:lnTo>
                  <a:lnTo>
                    <a:pt x="244582" y="6468"/>
                  </a:lnTo>
                  <a:lnTo>
                    <a:pt x="245604" y="8250"/>
                  </a:lnTo>
                  <a:lnTo>
                    <a:pt x="247650" y="14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15">
              <a:extLst>
                <a:ext uri="{FF2B5EF4-FFF2-40B4-BE49-F238E27FC236}">
                  <a16:creationId xmlns:a16="http://schemas.microsoft.com/office/drawing/2014/main" id="{7C4AD90D-4330-98F3-CAA6-56BDAA37860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81350" y="4943475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22120" y="1986"/>
                  </a:lnTo>
                  <a:lnTo>
                    <a:pt x="68741" y="52"/>
                  </a:lnTo>
                  <a:lnTo>
                    <a:pt x="111246" y="3"/>
                  </a:lnTo>
                  <a:lnTo>
                    <a:pt x="154391" y="0"/>
                  </a:lnTo>
                  <a:lnTo>
                    <a:pt x="196967" y="0"/>
                  </a:lnTo>
                  <a:lnTo>
                    <a:pt x="221214" y="1058"/>
                  </a:lnTo>
                  <a:lnTo>
                    <a:pt x="229903" y="5056"/>
                  </a:lnTo>
                  <a:lnTo>
                    <a:pt x="233702" y="5488"/>
                  </a:lnTo>
                  <a:lnTo>
                    <a:pt x="245164" y="3155"/>
                  </a:lnTo>
                  <a:lnTo>
                    <a:pt x="273937" y="9215"/>
                  </a:lnTo>
                  <a:lnTo>
                    <a:pt x="2857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75">
            <a:extLst>
              <a:ext uri="{FF2B5EF4-FFF2-40B4-BE49-F238E27FC236}">
                <a16:creationId xmlns:a16="http://schemas.microsoft.com/office/drawing/2014/main" id="{3F37CDA7-9371-56BB-6CE1-B8D5E4E33CC6}"/>
              </a:ext>
            </a:extLst>
          </p:cNvPr>
          <p:cNvGrpSpPr/>
          <p:nvPr/>
        </p:nvGrpSpPr>
        <p:grpSpPr>
          <a:xfrm>
            <a:off x="3952875" y="4543425"/>
            <a:ext cx="914401" cy="504826"/>
            <a:chOff x="3952875" y="4543425"/>
            <a:chExt cx="914401" cy="504826"/>
          </a:xfrm>
        </p:grpSpPr>
        <p:sp>
          <p:nvSpPr>
            <p:cNvPr id="81" name="SMARTInkShape-716">
              <a:extLst>
                <a:ext uri="{FF2B5EF4-FFF2-40B4-BE49-F238E27FC236}">
                  <a16:creationId xmlns:a16="http://schemas.microsoft.com/office/drawing/2014/main" id="{849C5D60-E1BD-AA86-39E4-138BAB99836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52875" y="4543425"/>
              <a:ext cx="266701" cy="276192"/>
            </a:xfrm>
            <a:custGeom>
              <a:avLst/>
              <a:gdLst/>
              <a:ahLst/>
              <a:cxnLst/>
              <a:rect l="0" t="0" r="0" b="0"/>
              <a:pathLst>
                <a:path w="266701" h="276192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19246" y="9525"/>
                  </a:lnTo>
                  <a:lnTo>
                    <a:pt x="27251" y="6703"/>
                  </a:lnTo>
                  <a:lnTo>
                    <a:pt x="34337" y="2979"/>
                  </a:lnTo>
                  <a:lnTo>
                    <a:pt x="45334" y="883"/>
                  </a:lnTo>
                  <a:lnTo>
                    <a:pt x="91985" y="23"/>
                  </a:lnTo>
                  <a:lnTo>
                    <a:pt x="133531" y="1"/>
                  </a:lnTo>
                  <a:lnTo>
                    <a:pt x="172754" y="0"/>
                  </a:lnTo>
                  <a:lnTo>
                    <a:pt x="180144" y="2822"/>
                  </a:lnTo>
                  <a:lnTo>
                    <a:pt x="183596" y="5057"/>
                  </a:lnTo>
                  <a:lnTo>
                    <a:pt x="207491" y="11759"/>
                  </a:lnTo>
                  <a:lnTo>
                    <a:pt x="211352" y="14189"/>
                  </a:lnTo>
                  <a:lnTo>
                    <a:pt x="215643" y="19712"/>
                  </a:lnTo>
                  <a:lnTo>
                    <a:pt x="218608" y="25694"/>
                  </a:lnTo>
                  <a:lnTo>
                    <a:pt x="225170" y="35012"/>
                  </a:lnTo>
                  <a:lnTo>
                    <a:pt x="227584" y="44476"/>
                  </a:lnTo>
                  <a:lnTo>
                    <a:pt x="228148" y="50811"/>
                  </a:lnTo>
                  <a:lnTo>
                    <a:pt x="225577" y="57155"/>
                  </a:lnTo>
                  <a:lnTo>
                    <a:pt x="221965" y="63502"/>
                  </a:lnTo>
                  <a:lnTo>
                    <a:pt x="218873" y="73025"/>
                  </a:lnTo>
                  <a:lnTo>
                    <a:pt x="212783" y="83608"/>
                  </a:lnTo>
                  <a:lnTo>
                    <a:pt x="209450" y="98621"/>
                  </a:lnTo>
                  <a:lnTo>
                    <a:pt x="202230" y="110242"/>
                  </a:lnTo>
                  <a:lnTo>
                    <a:pt x="171433" y="154618"/>
                  </a:lnTo>
                  <a:lnTo>
                    <a:pt x="164034" y="165028"/>
                  </a:lnTo>
                  <a:lnTo>
                    <a:pt x="121176" y="199969"/>
                  </a:lnTo>
                  <a:lnTo>
                    <a:pt x="74469" y="231774"/>
                  </a:lnTo>
                  <a:lnTo>
                    <a:pt x="50885" y="252942"/>
                  </a:lnTo>
                  <a:lnTo>
                    <a:pt x="44488" y="255294"/>
                  </a:lnTo>
                  <a:lnTo>
                    <a:pt x="42358" y="256979"/>
                  </a:lnTo>
                  <a:lnTo>
                    <a:pt x="38149" y="266569"/>
                  </a:lnTo>
                  <a:lnTo>
                    <a:pt x="51362" y="266689"/>
                  </a:lnTo>
                  <a:lnTo>
                    <a:pt x="57400" y="269517"/>
                  </a:lnTo>
                  <a:lnTo>
                    <a:pt x="60492" y="271753"/>
                  </a:lnTo>
                  <a:lnTo>
                    <a:pt x="63611" y="272185"/>
                  </a:lnTo>
                  <a:lnTo>
                    <a:pt x="102162" y="266976"/>
                  </a:lnTo>
                  <a:lnTo>
                    <a:pt x="149600" y="266711"/>
                  </a:lnTo>
                  <a:lnTo>
                    <a:pt x="192879" y="266700"/>
                  </a:lnTo>
                  <a:lnTo>
                    <a:pt x="206257" y="267758"/>
                  </a:lnTo>
                  <a:lnTo>
                    <a:pt x="233964" y="275342"/>
                  </a:lnTo>
                  <a:lnTo>
                    <a:pt x="260312" y="276191"/>
                  </a:lnTo>
                  <a:lnTo>
                    <a:pt x="262441" y="275144"/>
                  </a:lnTo>
                  <a:lnTo>
                    <a:pt x="263861" y="273388"/>
                  </a:lnTo>
                  <a:lnTo>
                    <a:pt x="26670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17">
              <a:extLst>
                <a:ext uri="{FF2B5EF4-FFF2-40B4-BE49-F238E27FC236}">
                  <a16:creationId xmlns:a16="http://schemas.microsoft.com/office/drawing/2014/main" id="{A23D0F4E-4DA2-C4D7-18BC-05F7DE7538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81450" y="464820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3"/>
                  </a:lnTo>
                  <a:lnTo>
                    <a:pt x="22120" y="11511"/>
                  </a:lnTo>
                  <a:lnTo>
                    <a:pt x="63679" y="9642"/>
                  </a:lnTo>
                  <a:lnTo>
                    <a:pt x="107960" y="889"/>
                  </a:lnTo>
                  <a:lnTo>
                    <a:pt x="153694" y="35"/>
                  </a:lnTo>
                  <a:lnTo>
                    <a:pt x="198290" y="0"/>
                  </a:lnTo>
                  <a:lnTo>
                    <a:pt x="206213" y="0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8">
              <a:extLst>
                <a:ext uri="{FF2B5EF4-FFF2-40B4-BE49-F238E27FC236}">
                  <a16:creationId xmlns:a16="http://schemas.microsoft.com/office/drawing/2014/main" id="{C0E8288A-3703-9C16-1799-4660DBEDB9F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33911" y="4743450"/>
              <a:ext cx="161890" cy="257176"/>
            </a:xfrm>
            <a:custGeom>
              <a:avLst/>
              <a:gdLst/>
              <a:ahLst/>
              <a:cxnLst/>
              <a:rect l="0" t="0" r="0" b="0"/>
              <a:pathLst>
                <a:path w="161890" h="257176">
                  <a:moveTo>
                    <a:pt x="123789" y="0"/>
                  </a:moveTo>
                  <a:lnTo>
                    <a:pt x="123789" y="0"/>
                  </a:lnTo>
                  <a:lnTo>
                    <a:pt x="123789" y="14578"/>
                  </a:lnTo>
                  <a:lnTo>
                    <a:pt x="122731" y="16069"/>
                  </a:lnTo>
                  <a:lnTo>
                    <a:pt x="120967" y="17063"/>
                  </a:lnTo>
                  <a:lnTo>
                    <a:pt x="118733" y="17725"/>
                  </a:lnTo>
                  <a:lnTo>
                    <a:pt x="117244" y="19225"/>
                  </a:lnTo>
                  <a:lnTo>
                    <a:pt x="115588" y="23714"/>
                  </a:lnTo>
                  <a:lnTo>
                    <a:pt x="114657" y="32191"/>
                  </a:lnTo>
                  <a:lnTo>
                    <a:pt x="113468" y="34161"/>
                  </a:lnTo>
                  <a:lnTo>
                    <a:pt x="111616" y="35474"/>
                  </a:lnTo>
                  <a:lnTo>
                    <a:pt x="109324" y="36349"/>
                  </a:lnTo>
                  <a:lnTo>
                    <a:pt x="107795" y="39049"/>
                  </a:lnTo>
                  <a:lnTo>
                    <a:pt x="104587" y="51904"/>
                  </a:lnTo>
                  <a:lnTo>
                    <a:pt x="94557" y="66266"/>
                  </a:lnTo>
                  <a:lnTo>
                    <a:pt x="57109" y="113708"/>
                  </a:lnTo>
                  <a:lnTo>
                    <a:pt x="24040" y="147371"/>
                  </a:lnTo>
                  <a:lnTo>
                    <a:pt x="18426" y="150166"/>
                  </a:lnTo>
                  <a:lnTo>
                    <a:pt x="10012" y="152269"/>
                  </a:lnTo>
                  <a:lnTo>
                    <a:pt x="370" y="143264"/>
                  </a:lnTo>
                  <a:lnTo>
                    <a:pt x="0" y="124595"/>
                  </a:lnTo>
                  <a:lnTo>
                    <a:pt x="2802" y="116053"/>
                  </a:lnTo>
                  <a:lnTo>
                    <a:pt x="6517" y="108729"/>
                  </a:lnTo>
                  <a:lnTo>
                    <a:pt x="10287" y="88968"/>
                  </a:lnTo>
                  <a:lnTo>
                    <a:pt x="27388" y="66872"/>
                  </a:lnTo>
                  <a:lnTo>
                    <a:pt x="28028" y="62176"/>
                  </a:lnTo>
                  <a:lnTo>
                    <a:pt x="30315" y="60501"/>
                  </a:lnTo>
                  <a:lnTo>
                    <a:pt x="41530" y="57085"/>
                  </a:lnTo>
                  <a:lnTo>
                    <a:pt x="43550" y="54990"/>
                  </a:lnTo>
                  <a:lnTo>
                    <a:pt x="44896" y="52535"/>
                  </a:lnTo>
                  <a:lnTo>
                    <a:pt x="46853" y="50898"/>
                  </a:lnTo>
                  <a:lnTo>
                    <a:pt x="51847" y="49080"/>
                  </a:lnTo>
                  <a:lnTo>
                    <a:pt x="80782" y="47628"/>
                  </a:lnTo>
                  <a:lnTo>
                    <a:pt x="86330" y="50448"/>
                  </a:lnTo>
                  <a:lnTo>
                    <a:pt x="99750" y="61814"/>
                  </a:lnTo>
                  <a:lnTo>
                    <a:pt x="102522" y="67337"/>
                  </a:lnTo>
                  <a:lnTo>
                    <a:pt x="103261" y="70291"/>
                  </a:lnTo>
                  <a:lnTo>
                    <a:pt x="109358" y="79506"/>
                  </a:lnTo>
                  <a:lnTo>
                    <a:pt x="127091" y="103493"/>
                  </a:lnTo>
                  <a:lnTo>
                    <a:pt x="131470" y="116155"/>
                  </a:lnTo>
                  <a:lnTo>
                    <a:pt x="135894" y="143537"/>
                  </a:lnTo>
                  <a:lnTo>
                    <a:pt x="141467" y="163349"/>
                  </a:lnTo>
                  <a:lnTo>
                    <a:pt x="143626" y="184000"/>
                  </a:lnTo>
                  <a:lnTo>
                    <a:pt x="151004" y="202762"/>
                  </a:lnTo>
                  <a:lnTo>
                    <a:pt x="152353" y="245649"/>
                  </a:lnTo>
                  <a:lnTo>
                    <a:pt x="161889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19">
              <a:extLst>
                <a:ext uri="{FF2B5EF4-FFF2-40B4-BE49-F238E27FC236}">
                  <a16:creationId xmlns:a16="http://schemas.microsoft.com/office/drawing/2014/main" id="{5B126170-17E0-D7CE-38F6-0F26F7E91E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62475" y="4791123"/>
              <a:ext cx="66673" cy="257128"/>
            </a:xfrm>
            <a:custGeom>
              <a:avLst/>
              <a:gdLst/>
              <a:ahLst/>
              <a:cxnLst/>
              <a:rect l="0" t="0" r="0" b="0"/>
              <a:pathLst>
                <a:path w="66673" h="257128">
                  <a:moveTo>
                    <a:pt x="38100" y="28527"/>
                  </a:moveTo>
                  <a:lnTo>
                    <a:pt x="38100" y="28527"/>
                  </a:lnTo>
                  <a:lnTo>
                    <a:pt x="53288" y="12280"/>
                  </a:lnTo>
                  <a:lnTo>
                    <a:pt x="55433" y="6137"/>
                  </a:lnTo>
                  <a:lnTo>
                    <a:pt x="57063" y="4075"/>
                  </a:lnTo>
                  <a:lnTo>
                    <a:pt x="66545" y="0"/>
                  </a:lnTo>
                  <a:lnTo>
                    <a:pt x="66672" y="27400"/>
                  </a:lnTo>
                  <a:lnTo>
                    <a:pt x="53417" y="68689"/>
                  </a:lnTo>
                  <a:lnTo>
                    <a:pt x="40849" y="104162"/>
                  </a:lnTo>
                  <a:lnTo>
                    <a:pt x="36092" y="123610"/>
                  </a:lnTo>
                  <a:lnTo>
                    <a:pt x="21696" y="169401"/>
                  </a:lnTo>
                  <a:lnTo>
                    <a:pt x="17012" y="189859"/>
                  </a:lnTo>
                  <a:lnTo>
                    <a:pt x="11004" y="210679"/>
                  </a:lnTo>
                  <a:lnTo>
                    <a:pt x="8759" y="231529"/>
                  </a:lnTo>
                  <a:lnTo>
                    <a:pt x="0" y="257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20">
              <a:extLst>
                <a:ext uri="{FF2B5EF4-FFF2-40B4-BE49-F238E27FC236}">
                  <a16:creationId xmlns:a16="http://schemas.microsoft.com/office/drawing/2014/main" id="{C8A45ED4-2160-71CE-59D8-3BC9DAB12AF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76775" y="4914903"/>
              <a:ext cx="190501" cy="123823"/>
            </a:xfrm>
            <a:custGeom>
              <a:avLst/>
              <a:gdLst/>
              <a:ahLst/>
              <a:cxnLst/>
              <a:rect l="0" t="0" r="0" b="0"/>
              <a:pathLst>
                <a:path w="190501" h="123823">
                  <a:moveTo>
                    <a:pt x="0" y="28572"/>
                  </a:moveTo>
                  <a:lnTo>
                    <a:pt x="0" y="28572"/>
                  </a:lnTo>
                  <a:lnTo>
                    <a:pt x="9132" y="28572"/>
                  </a:lnTo>
                  <a:lnTo>
                    <a:pt x="9515" y="19439"/>
                  </a:lnTo>
                  <a:lnTo>
                    <a:pt x="17725" y="19081"/>
                  </a:lnTo>
                  <a:lnTo>
                    <a:pt x="27135" y="10849"/>
                  </a:lnTo>
                  <a:lnTo>
                    <a:pt x="33205" y="9915"/>
                  </a:lnTo>
                  <a:lnTo>
                    <a:pt x="34837" y="8726"/>
                  </a:lnTo>
                  <a:lnTo>
                    <a:pt x="35925" y="6874"/>
                  </a:lnTo>
                  <a:lnTo>
                    <a:pt x="36649" y="4582"/>
                  </a:lnTo>
                  <a:lnTo>
                    <a:pt x="38191" y="3053"/>
                  </a:lnTo>
                  <a:lnTo>
                    <a:pt x="46174" y="400"/>
                  </a:lnTo>
                  <a:lnTo>
                    <a:pt x="62080" y="0"/>
                  </a:lnTo>
                  <a:lnTo>
                    <a:pt x="63611" y="1057"/>
                  </a:lnTo>
                  <a:lnTo>
                    <a:pt x="64632" y="2820"/>
                  </a:lnTo>
                  <a:lnTo>
                    <a:pt x="66406" y="9698"/>
                  </a:lnTo>
                  <a:lnTo>
                    <a:pt x="66672" y="33110"/>
                  </a:lnTo>
                  <a:lnTo>
                    <a:pt x="56974" y="62694"/>
                  </a:lnTo>
                  <a:lnTo>
                    <a:pt x="40982" y="82476"/>
                  </a:lnTo>
                  <a:lnTo>
                    <a:pt x="22199" y="100532"/>
                  </a:lnTo>
                  <a:lnTo>
                    <a:pt x="15864" y="102888"/>
                  </a:lnTo>
                  <a:lnTo>
                    <a:pt x="13751" y="104574"/>
                  </a:lnTo>
                  <a:lnTo>
                    <a:pt x="9719" y="110945"/>
                  </a:lnTo>
                  <a:lnTo>
                    <a:pt x="38" y="114286"/>
                  </a:lnTo>
                  <a:lnTo>
                    <a:pt x="47642" y="114297"/>
                  </a:lnTo>
                  <a:lnTo>
                    <a:pt x="95075" y="114297"/>
                  </a:lnTo>
                  <a:lnTo>
                    <a:pt x="130142" y="114297"/>
                  </a:lnTo>
                  <a:lnTo>
                    <a:pt x="154527" y="122498"/>
                  </a:lnTo>
                  <a:lnTo>
                    <a:pt x="19050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76">
            <a:extLst>
              <a:ext uri="{FF2B5EF4-FFF2-40B4-BE49-F238E27FC236}">
                <a16:creationId xmlns:a16="http://schemas.microsoft.com/office/drawing/2014/main" id="{8753B857-58FE-A8B7-2660-5B7A5E986F19}"/>
              </a:ext>
            </a:extLst>
          </p:cNvPr>
          <p:cNvGrpSpPr/>
          <p:nvPr/>
        </p:nvGrpSpPr>
        <p:grpSpPr>
          <a:xfrm>
            <a:off x="5162637" y="4400550"/>
            <a:ext cx="523634" cy="742951"/>
            <a:chOff x="5162637" y="4400550"/>
            <a:chExt cx="523634" cy="742951"/>
          </a:xfrm>
        </p:grpSpPr>
        <p:sp>
          <p:nvSpPr>
            <p:cNvPr id="87" name="SMARTInkShape-721">
              <a:extLst>
                <a:ext uri="{FF2B5EF4-FFF2-40B4-BE49-F238E27FC236}">
                  <a16:creationId xmlns:a16="http://schemas.microsoft.com/office/drawing/2014/main" id="{43F37457-7E2B-8348-FB93-705EDED3917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162637" y="4400550"/>
              <a:ext cx="466639" cy="409572"/>
            </a:xfrm>
            <a:custGeom>
              <a:avLst/>
              <a:gdLst/>
              <a:ahLst/>
              <a:cxnLst/>
              <a:rect l="0" t="0" r="0" b="0"/>
              <a:pathLst>
                <a:path w="466639" h="409572">
                  <a:moveTo>
                    <a:pt x="47538" y="209550"/>
                  </a:moveTo>
                  <a:lnTo>
                    <a:pt x="47538" y="209550"/>
                  </a:lnTo>
                  <a:lnTo>
                    <a:pt x="47538" y="200142"/>
                  </a:lnTo>
                  <a:lnTo>
                    <a:pt x="60795" y="186778"/>
                  </a:lnTo>
                  <a:lnTo>
                    <a:pt x="66836" y="183554"/>
                  </a:lnTo>
                  <a:lnTo>
                    <a:pt x="82496" y="180257"/>
                  </a:lnTo>
                  <a:lnTo>
                    <a:pt x="93056" y="174529"/>
                  </a:lnTo>
                  <a:lnTo>
                    <a:pt x="139536" y="171474"/>
                  </a:lnTo>
                  <a:lnTo>
                    <a:pt x="145929" y="171461"/>
                  </a:lnTo>
                  <a:lnTo>
                    <a:pt x="176828" y="181151"/>
                  </a:lnTo>
                  <a:lnTo>
                    <a:pt x="183670" y="185639"/>
                  </a:lnTo>
                  <a:lnTo>
                    <a:pt x="187416" y="191162"/>
                  </a:lnTo>
                  <a:lnTo>
                    <a:pt x="188415" y="194116"/>
                  </a:lnTo>
                  <a:lnTo>
                    <a:pt x="190139" y="196086"/>
                  </a:lnTo>
                  <a:lnTo>
                    <a:pt x="209632" y="210156"/>
                  </a:lnTo>
                  <a:lnTo>
                    <a:pt x="214830" y="216169"/>
                  </a:lnTo>
                  <a:lnTo>
                    <a:pt x="217140" y="222369"/>
                  </a:lnTo>
                  <a:lnTo>
                    <a:pt x="219681" y="241520"/>
                  </a:lnTo>
                  <a:lnTo>
                    <a:pt x="223883" y="249512"/>
                  </a:lnTo>
                  <a:lnTo>
                    <a:pt x="224368" y="253124"/>
                  </a:lnTo>
                  <a:lnTo>
                    <a:pt x="222110" y="264325"/>
                  </a:lnTo>
                  <a:lnTo>
                    <a:pt x="225087" y="279519"/>
                  </a:lnTo>
                  <a:lnTo>
                    <a:pt x="216616" y="312160"/>
                  </a:lnTo>
                  <a:lnTo>
                    <a:pt x="212642" y="319713"/>
                  </a:lnTo>
                  <a:lnTo>
                    <a:pt x="209346" y="329915"/>
                  </a:lnTo>
                  <a:lnTo>
                    <a:pt x="203196" y="340699"/>
                  </a:lnTo>
                  <a:lnTo>
                    <a:pt x="199845" y="354713"/>
                  </a:lnTo>
                  <a:lnTo>
                    <a:pt x="197759" y="357125"/>
                  </a:lnTo>
                  <a:lnTo>
                    <a:pt x="195310" y="358733"/>
                  </a:lnTo>
                  <a:lnTo>
                    <a:pt x="183776" y="374407"/>
                  </a:lnTo>
                  <a:lnTo>
                    <a:pt x="142787" y="406792"/>
                  </a:lnTo>
                  <a:lnTo>
                    <a:pt x="130088" y="409026"/>
                  </a:lnTo>
                  <a:lnTo>
                    <a:pt x="83787" y="409571"/>
                  </a:lnTo>
                  <a:lnTo>
                    <a:pt x="76701" y="406751"/>
                  </a:lnTo>
                  <a:lnTo>
                    <a:pt x="31931" y="374617"/>
                  </a:lnTo>
                  <a:lnTo>
                    <a:pt x="13695" y="355597"/>
                  </a:lnTo>
                  <a:lnTo>
                    <a:pt x="2149" y="325836"/>
                  </a:lnTo>
                  <a:lnTo>
                    <a:pt x="0" y="282281"/>
                  </a:lnTo>
                  <a:lnTo>
                    <a:pt x="997" y="263438"/>
                  </a:lnTo>
                  <a:lnTo>
                    <a:pt x="19212" y="219070"/>
                  </a:lnTo>
                  <a:lnTo>
                    <a:pt x="41203" y="174625"/>
                  </a:lnTo>
                  <a:lnTo>
                    <a:pt x="78347" y="131364"/>
                  </a:lnTo>
                  <a:lnTo>
                    <a:pt x="125782" y="87907"/>
                  </a:lnTo>
                  <a:lnTo>
                    <a:pt x="173364" y="55427"/>
                  </a:lnTo>
                  <a:lnTo>
                    <a:pt x="215431" y="35053"/>
                  </a:lnTo>
                  <a:lnTo>
                    <a:pt x="257874" y="26606"/>
                  </a:lnTo>
                  <a:lnTo>
                    <a:pt x="303758" y="18986"/>
                  </a:lnTo>
                  <a:lnTo>
                    <a:pt x="344151" y="10980"/>
                  </a:lnTo>
                  <a:lnTo>
                    <a:pt x="386823" y="9653"/>
                  </a:lnTo>
                  <a:lnTo>
                    <a:pt x="433176" y="9526"/>
                  </a:lnTo>
                  <a:lnTo>
                    <a:pt x="434805" y="9525"/>
                  </a:lnTo>
                  <a:lnTo>
                    <a:pt x="439438" y="6703"/>
                  </a:lnTo>
                  <a:lnTo>
                    <a:pt x="445978" y="1324"/>
                  </a:lnTo>
                  <a:lnTo>
                    <a:pt x="456985" y="10"/>
                  </a:lnTo>
                  <a:lnTo>
                    <a:pt x="4666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22">
              <a:extLst>
                <a:ext uri="{FF2B5EF4-FFF2-40B4-BE49-F238E27FC236}">
                  <a16:creationId xmlns:a16="http://schemas.microsoft.com/office/drawing/2014/main" id="{6680BDDC-1BA1-00AD-5B39-FF0AD402FB8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53075" y="4810125"/>
              <a:ext cx="9526" cy="333376"/>
            </a:xfrm>
            <a:custGeom>
              <a:avLst/>
              <a:gdLst/>
              <a:ahLst/>
              <a:cxnLst/>
              <a:rect l="0" t="0" r="0" b="0"/>
              <a:pathLst>
                <a:path w="9526" h="33337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43436"/>
                  </a:lnTo>
                  <a:lnTo>
                    <a:pt x="9525" y="86428"/>
                  </a:lnTo>
                  <a:lnTo>
                    <a:pt x="9525" y="125904"/>
                  </a:lnTo>
                  <a:lnTo>
                    <a:pt x="9525" y="170665"/>
                  </a:lnTo>
                  <a:lnTo>
                    <a:pt x="6703" y="202065"/>
                  </a:lnTo>
                  <a:lnTo>
                    <a:pt x="588" y="246993"/>
                  </a:lnTo>
                  <a:lnTo>
                    <a:pt x="16" y="293024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23">
              <a:extLst>
                <a:ext uri="{FF2B5EF4-FFF2-40B4-BE49-F238E27FC236}">
                  <a16:creationId xmlns:a16="http://schemas.microsoft.com/office/drawing/2014/main" id="{C73754CC-788A-8B61-1929-0F09811B7DA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53075" y="4887687"/>
              <a:ext cx="133196" cy="74839"/>
            </a:xfrm>
            <a:custGeom>
              <a:avLst/>
              <a:gdLst/>
              <a:ahLst/>
              <a:cxnLst/>
              <a:rect l="0" t="0" r="0" b="0"/>
              <a:pathLst>
                <a:path w="133196" h="74839">
                  <a:moveTo>
                    <a:pt x="19050" y="55788"/>
                  </a:moveTo>
                  <a:lnTo>
                    <a:pt x="19050" y="55788"/>
                  </a:lnTo>
                  <a:lnTo>
                    <a:pt x="19050" y="50732"/>
                  </a:lnTo>
                  <a:lnTo>
                    <a:pt x="20108" y="49243"/>
                  </a:lnTo>
                  <a:lnTo>
                    <a:pt x="21872" y="48249"/>
                  </a:lnTo>
                  <a:lnTo>
                    <a:pt x="24106" y="47587"/>
                  </a:lnTo>
                  <a:lnTo>
                    <a:pt x="25595" y="46087"/>
                  </a:lnTo>
                  <a:lnTo>
                    <a:pt x="30809" y="36076"/>
                  </a:lnTo>
                  <a:lnTo>
                    <a:pt x="36660" y="28964"/>
                  </a:lnTo>
                  <a:lnTo>
                    <a:pt x="40282" y="27991"/>
                  </a:lnTo>
                  <a:lnTo>
                    <a:pt x="42730" y="27732"/>
                  </a:lnTo>
                  <a:lnTo>
                    <a:pt x="44362" y="26501"/>
                  </a:lnTo>
                  <a:lnTo>
                    <a:pt x="46174" y="22311"/>
                  </a:lnTo>
                  <a:lnTo>
                    <a:pt x="47716" y="20769"/>
                  </a:lnTo>
                  <a:lnTo>
                    <a:pt x="52253" y="19057"/>
                  </a:lnTo>
                  <a:lnTo>
                    <a:pt x="53885" y="17543"/>
                  </a:lnTo>
                  <a:lnTo>
                    <a:pt x="55699" y="13038"/>
                  </a:lnTo>
                  <a:lnTo>
                    <a:pt x="57241" y="11412"/>
                  </a:lnTo>
                  <a:lnTo>
                    <a:pt x="61776" y="9607"/>
                  </a:lnTo>
                  <a:lnTo>
                    <a:pt x="73312" y="7390"/>
                  </a:lnTo>
                  <a:lnTo>
                    <a:pt x="82635" y="1702"/>
                  </a:lnTo>
                  <a:lnTo>
                    <a:pt x="88937" y="0"/>
                  </a:lnTo>
                  <a:lnTo>
                    <a:pt x="92100" y="604"/>
                  </a:lnTo>
                  <a:lnTo>
                    <a:pt x="104780" y="6357"/>
                  </a:lnTo>
                  <a:lnTo>
                    <a:pt x="112419" y="7806"/>
                  </a:lnTo>
                  <a:lnTo>
                    <a:pt x="121533" y="14638"/>
                  </a:lnTo>
                  <a:lnTo>
                    <a:pt x="127393" y="16333"/>
                  </a:lnTo>
                  <a:lnTo>
                    <a:pt x="129379" y="17843"/>
                  </a:lnTo>
                  <a:lnTo>
                    <a:pt x="131585" y="22343"/>
                  </a:lnTo>
                  <a:lnTo>
                    <a:pt x="133195" y="40043"/>
                  </a:lnTo>
                  <a:lnTo>
                    <a:pt x="132188" y="42116"/>
                  </a:lnTo>
                  <a:lnTo>
                    <a:pt x="130459" y="43498"/>
                  </a:lnTo>
                  <a:lnTo>
                    <a:pt x="125715" y="46092"/>
                  </a:lnTo>
                  <a:lnTo>
                    <a:pt x="107837" y="61343"/>
                  </a:lnTo>
                  <a:lnTo>
                    <a:pt x="95228" y="67351"/>
                  </a:lnTo>
                  <a:lnTo>
                    <a:pt x="92060" y="69847"/>
                  </a:lnTo>
                  <a:lnTo>
                    <a:pt x="82896" y="72620"/>
                  </a:lnTo>
                  <a:lnTo>
                    <a:pt x="36365" y="74800"/>
                  </a:lnTo>
                  <a:lnTo>
                    <a:pt x="0" y="74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24">
              <a:extLst>
                <a:ext uri="{FF2B5EF4-FFF2-40B4-BE49-F238E27FC236}">
                  <a16:creationId xmlns:a16="http://schemas.microsoft.com/office/drawing/2014/main" id="{F0039D75-80EB-C250-6F4F-94D47ED7BC3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419725" y="4648200"/>
              <a:ext cx="247651" cy="180976"/>
            </a:xfrm>
            <a:custGeom>
              <a:avLst/>
              <a:gdLst/>
              <a:ahLst/>
              <a:cxnLst/>
              <a:rect l="0" t="0" r="0" b="0"/>
              <a:pathLst>
                <a:path w="247651" h="180976">
                  <a:moveTo>
                    <a:pt x="0" y="180975"/>
                  </a:moveTo>
                  <a:lnTo>
                    <a:pt x="0" y="180975"/>
                  </a:lnTo>
                  <a:lnTo>
                    <a:pt x="8201" y="172774"/>
                  </a:lnTo>
                  <a:lnTo>
                    <a:pt x="10321" y="164107"/>
                  </a:lnTo>
                  <a:lnTo>
                    <a:pt x="50814" y="120647"/>
                  </a:lnTo>
                  <a:lnTo>
                    <a:pt x="81492" y="78578"/>
                  </a:lnTo>
                  <a:lnTo>
                    <a:pt x="87711" y="59187"/>
                  </a:lnTo>
                  <a:lnTo>
                    <a:pt x="91900" y="51706"/>
                  </a:lnTo>
                  <a:lnTo>
                    <a:pt x="95315" y="41543"/>
                  </a:lnTo>
                  <a:lnTo>
                    <a:pt x="101502" y="31829"/>
                  </a:lnTo>
                  <a:lnTo>
                    <a:pt x="104344" y="20942"/>
                  </a:lnTo>
                  <a:lnTo>
                    <a:pt x="104775" y="0"/>
                  </a:lnTo>
                  <a:lnTo>
                    <a:pt x="104775" y="5057"/>
                  </a:lnTo>
                  <a:lnTo>
                    <a:pt x="105833" y="6546"/>
                  </a:lnTo>
                  <a:lnTo>
                    <a:pt x="107597" y="7539"/>
                  </a:lnTo>
                  <a:lnTo>
                    <a:pt x="109831" y="8201"/>
                  </a:lnTo>
                  <a:lnTo>
                    <a:pt x="111320" y="9701"/>
                  </a:lnTo>
                  <a:lnTo>
                    <a:pt x="112976" y="14189"/>
                  </a:lnTo>
                  <a:lnTo>
                    <a:pt x="114476" y="15810"/>
                  </a:lnTo>
                  <a:lnTo>
                    <a:pt x="127441" y="23680"/>
                  </a:lnTo>
                  <a:lnTo>
                    <a:pt x="130724" y="29222"/>
                  </a:lnTo>
                  <a:lnTo>
                    <a:pt x="131599" y="32181"/>
                  </a:lnTo>
                  <a:lnTo>
                    <a:pt x="138216" y="38292"/>
                  </a:lnTo>
                  <a:lnTo>
                    <a:pt x="146095" y="44535"/>
                  </a:lnTo>
                  <a:lnTo>
                    <a:pt x="156626" y="60336"/>
                  </a:lnTo>
                  <a:lnTo>
                    <a:pt x="162392" y="63858"/>
                  </a:lnTo>
                  <a:lnTo>
                    <a:pt x="168483" y="66481"/>
                  </a:lnTo>
                  <a:lnTo>
                    <a:pt x="200028" y="92480"/>
                  </a:lnTo>
                  <a:lnTo>
                    <a:pt x="203203" y="93403"/>
                  </a:lnTo>
                  <a:lnTo>
                    <a:pt x="205318" y="95078"/>
                  </a:lnTo>
                  <a:lnTo>
                    <a:pt x="214049" y="108345"/>
                  </a:lnTo>
                  <a:lnTo>
                    <a:pt x="219663" y="111654"/>
                  </a:lnTo>
                  <a:lnTo>
                    <a:pt x="226835" y="113778"/>
                  </a:lnTo>
                  <a:lnTo>
                    <a:pt x="227423" y="115010"/>
                  </a:lnTo>
                  <a:lnTo>
                    <a:pt x="228077" y="119202"/>
                  </a:lnTo>
                  <a:lnTo>
                    <a:pt x="231189" y="124592"/>
                  </a:lnTo>
                  <a:lnTo>
                    <a:pt x="236756" y="131620"/>
                  </a:lnTo>
                  <a:lnTo>
                    <a:pt x="240338" y="132581"/>
                  </a:lnTo>
                  <a:lnTo>
                    <a:pt x="24765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sample of </a:t>
            </a:r>
            <a:r>
              <a:rPr lang="en-US" dirty="0">
                <a:solidFill>
                  <a:srgbClr val="0000FF"/>
                </a:solidFill>
              </a:rPr>
              <a:t>410</a:t>
            </a:r>
            <a:r>
              <a:rPr lang="en-US" dirty="0"/>
              <a:t> randomly selected radio listeners revealed that </a:t>
            </a:r>
            <a:r>
              <a:rPr lang="en-US" dirty="0">
                <a:solidFill>
                  <a:srgbClr val="0000FF"/>
                </a:solidFill>
              </a:rPr>
              <a:t>48</a:t>
            </a:r>
            <a:r>
              <a:rPr lang="en-US" dirty="0"/>
              <a:t> listened to WXQI. Find a </a:t>
            </a:r>
            <a:r>
              <a:rPr lang="en-US" dirty="0">
                <a:solidFill>
                  <a:srgbClr val="0000FF"/>
                </a:solidFill>
              </a:rPr>
              <a:t>95%</a:t>
            </a:r>
            <a:r>
              <a:rPr lang="en-US" dirty="0"/>
              <a:t> confidence interval for the proportion of radio listeners that listen to WXQI.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9" name="SMARTInkShape-Group177">
            <a:extLst>
              <a:ext uri="{FF2B5EF4-FFF2-40B4-BE49-F238E27FC236}">
                <a16:creationId xmlns:a16="http://schemas.microsoft.com/office/drawing/2014/main" id="{D982FE9E-4AD5-C680-7F5E-0BDC1396C0FA}"/>
              </a:ext>
            </a:extLst>
          </p:cNvPr>
          <p:cNvGrpSpPr/>
          <p:nvPr/>
        </p:nvGrpSpPr>
        <p:grpSpPr>
          <a:xfrm>
            <a:off x="209550" y="219478"/>
            <a:ext cx="590551" cy="466323"/>
            <a:chOff x="209550" y="219478"/>
            <a:chExt cx="590551" cy="466323"/>
          </a:xfrm>
        </p:grpSpPr>
        <p:sp>
          <p:nvSpPr>
            <p:cNvPr id="4" name="SMARTInkShape-725">
              <a:extLst>
                <a:ext uri="{FF2B5EF4-FFF2-40B4-BE49-F238E27FC236}">
                  <a16:creationId xmlns:a16="http://schemas.microsoft.com/office/drawing/2014/main" id="{61EDE477-B329-D289-1BBA-83BD160D1B4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28650" y="4667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6139" y="9523"/>
                  </a:lnTo>
                  <a:lnTo>
                    <a:pt x="88384" y="9525"/>
                  </a:lnTo>
                  <a:lnTo>
                    <a:pt x="131154" y="9525"/>
                  </a:lnTo>
                  <a:lnTo>
                    <a:pt x="146222" y="10583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26">
              <a:extLst>
                <a:ext uri="{FF2B5EF4-FFF2-40B4-BE49-F238E27FC236}">
                  <a16:creationId xmlns:a16="http://schemas.microsoft.com/office/drawing/2014/main" id="{DE122C7E-5E4B-C856-7F2D-55078A2A899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19125" y="381116"/>
              <a:ext cx="123826" cy="18935"/>
            </a:xfrm>
            <a:custGeom>
              <a:avLst/>
              <a:gdLst/>
              <a:ahLst/>
              <a:cxnLst/>
              <a:rect l="0" t="0" r="0" b="0"/>
              <a:pathLst>
                <a:path w="123826" h="18935">
                  <a:moveTo>
                    <a:pt x="0" y="9409"/>
                  </a:moveTo>
                  <a:lnTo>
                    <a:pt x="0" y="9409"/>
                  </a:lnTo>
                  <a:lnTo>
                    <a:pt x="22390" y="9409"/>
                  </a:lnTo>
                  <a:lnTo>
                    <a:pt x="28648" y="6587"/>
                  </a:lnTo>
                  <a:lnTo>
                    <a:pt x="34958" y="2863"/>
                  </a:lnTo>
                  <a:lnTo>
                    <a:pt x="47631" y="472"/>
                  </a:lnTo>
                  <a:lnTo>
                    <a:pt x="60326" y="0"/>
                  </a:lnTo>
                  <a:lnTo>
                    <a:pt x="66676" y="2758"/>
                  </a:lnTo>
                  <a:lnTo>
                    <a:pt x="69850" y="4975"/>
                  </a:lnTo>
                  <a:lnTo>
                    <a:pt x="73025" y="5395"/>
                  </a:lnTo>
                  <a:lnTo>
                    <a:pt x="88900" y="819"/>
                  </a:lnTo>
                  <a:lnTo>
                    <a:pt x="91017" y="1566"/>
                  </a:lnTo>
                  <a:lnTo>
                    <a:pt x="92428" y="3122"/>
                  </a:lnTo>
                  <a:lnTo>
                    <a:pt x="93368" y="5217"/>
                  </a:lnTo>
                  <a:lnTo>
                    <a:pt x="95054" y="6615"/>
                  </a:lnTo>
                  <a:lnTo>
                    <a:pt x="99749" y="8167"/>
                  </a:lnTo>
                  <a:lnTo>
                    <a:pt x="112535" y="9300"/>
                  </a:lnTo>
                  <a:lnTo>
                    <a:pt x="123825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27">
              <a:extLst>
                <a:ext uri="{FF2B5EF4-FFF2-40B4-BE49-F238E27FC236}">
                  <a16:creationId xmlns:a16="http://schemas.microsoft.com/office/drawing/2014/main" id="{BEAEF299-FBF1-3F79-FFCA-5A224A6077E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09550" y="219478"/>
              <a:ext cx="266701" cy="190098"/>
            </a:xfrm>
            <a:custGeom>
              <a:avLst/>
              <a:gdLst/>
              <a:ahLst/>
              <a:cxnLst/>
              <a:rect l="0" t="0" r="0" b="0"/>
              <a:pathLst>
                <a:path w="266701" h="190098">
                  <a:moveTo>
                    <a:pt x="0" y="151997"/>
                  </a:moveTo>
                  <a:lnTo>
                    <a:pt x="0" y="151997"/>
                  </a:lnTo>
                  <a:lnTo>
                    <a:pt x="0" y="143796"/>
                  </a:lnTo>
                  <a:lnTo>
                    <a:pt x="13257" y="129331"/>
                  </a:lnTo>
                  <a:lnTo>
                    <a:pt x="19298" y="126048"/>
                  </a:lnTo>
                  <a:lnTo>
                    <a:pt x="22390" y="125173"/>
                  </a:lnTo>
                  <a:lnTo>
                    <a:pt x="24452" y="123531"/>
                  </a:lnTo>
                  <a:lnTo>
                    <a:pt x="62710" y="78708"/>
                  </a:lnTo>
                  <a:lnTo>
                    <a:pt x="68714" y="66220"/>
                  </a:lnTo>
                  <a:lnTo>
                    <a:pt x="82454" y="49512"/>
                  </a:lnTo>
                  <a:lnTo>
                    <a:pt x="84756" y="40610"/>
                  </a:lnTo>
                  <a:lnTo>
                    <a:pt x="85294" y="34405"/>
                  </a:lnTo>
                  <a:lnTo>
                    <a:pt x="86496" y="32328"/>
                  </a:lnTo>
                  <a:lnTo>
                    <a:pt x="88356" y="30942"/>
                  </a:lnTo>
                  <a:lnTo>
                    <a:pt x="90654" y="30019"/>
                  </a:lnTo>
                  <a:lnTo>
                    <a:pt x="92186" y="28345"/>
                  </a:lnTo>
                  <a:lnTo>
                    <a:pt x="94847" y="20133"/>
                  </a:lnTo>
                  <a:lnTo>
                    <a:pt x="95250" y="0"/>
                  </a:lnTo>
                  <a:lnTo>
                    <a:pt x="95250" y="5164"/>
                  </a:lnTo>
                  <a:lnTo>
                    <a:pt x="95250" y="2775"/>
                  </a:lnTo>
                  <a:lnTo>
                    <a:pt x="95250" y="8812"/>
                  </a:lnTo>
                  <a:lnTo>
                    <a:pt x="110438" y="25351"/>
                  </a:lnTo>
                  <a:lnTo>
                    <a:pt x="116359" y="37767"/>
                  </a:lnTo>
                  <a:lnTo>
                    <a:pt x="145751" y="73813"/>
                  </a:lnTo>
                  <a:lnTo>
                    <a:pt x="155795" y="82323"/>
                  </a:lnTo>
                  <a:lnTo>
                    <a:pt x="183624" y="120796"/>
                  </a:lnTo>
                  <a:lnTo>
                    <a:pt x="227833" y="151929"/>
                  </a:lnTo>
                  <a:lnTo>
                    <a:pt x="257009" y="180407"/>
                  </a:lnTo>
                  <a:lnTo>
                    <a:pt x="265361" y="180558"/>
                  </a:lnTo>
                  <a:lnTo>
                    <a:pt x="265807" y="181621"/>
                  </a:lnTo>
                  <a:lnTo>
                    <a:pt x="266700" y="190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28">
              <a:extLst>
                <a:ext uri="{FF2B5EF4-FFF2-40B4-BE49-F238E27FC236}">
                  <a16:creationId xmlns:a16="http://schemas.microsoft.com/office/drawing/2014/main" id="{DF4C9B5F-3684-7A6E-8CF0-319017CC0AD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14325" y="429028"/>
              <a:ext cx="90866" cy="103001"/>
            </a:xfrm>
            <a:custGeom>
              <a:avLst/>
              <a:gdLst/>
              <a:ahLst/>
              <a:cxnLst/>
              <a:rect l="0" t="0" r="0" b="0"/>
              <a:pathLst>
                <a:path w="90866" h="103001">
                  <a:moveTo>
                    <a:pt x="0" y="37697"/>
                  </a:moveTo>
                  <a:lnTo>
                    <a:pt x="0" y="37697"/>
                  </a:lnTo>
                  <a:lnTo>
                    <a:pt x="0" y="29496"/>
                  </a:lnTo>
                  <a:lnTo>
                    <a:pt x="1058" y="29055"/>
                  </a:lnTo>
                  <a:lnTo>
                    <a:pt x="5056" y="28564"/>
                  </a:lnTo>
                  <a:lnTo>
                    <a:pt x="6546" y="27375"/>
                  </a:lnTo>
                  <a:lnTo>
                    <a:pt x="8201" y="23232"/>
                  </a:lnTo>
                  <a:lnTo>
                    <a:pt x="9701" y="21703"/>
                  </a:lnTo>
                  <a:lnTo>
                    <a:pt x="17610" y="19049"/>
                  </a:lnTo>
                  <a:lnTo>
                    <a:pt x="18410" y="16004"/>
                  </a:lnTo>
                  <a:lnTo>
                    <a:pt x="18623" y="13710"/>
                  </a:lnTo>
                  <a:lnTo>
                    <a:pt x="19824" y="12180"/>
                  </a:lnTo>
                  <a:lnTo>
                    <a:pt x="23980" y="10481"/>
                  </a:lnTo>
                  <a:lnTo>
                    <a:pt x="35272" y="8332"/>
                  </a:lnTo>
                  <a:lnTo>
                    <a:pt x="45789" y="956"/>
                  </a:lnTo>
                  <a:lnTo>
                    <a:pt x="52137" y="0"/>
                  </a:lnTo>
                  <a:lnTo>
                    <a:pt x="57744" y="2598"/>
                  </a:lnTo>
                  <a:lnTo>
                    <a:pt x="73931" y="15413"/>
                  </a:lnTo>
                  <a:lnTo>
                    <a:pt x="79778" y="17210"/>
                  </a:lnTo>
                  <a:lnTo>
                    <a:pt x="81760" y="18747"/>
                  </a:lnTo>
                  <a:lnTo>
                    <a:pt x="90259" y="36835"/>
                  </a:lnTo>
                  <a:lnTo>
                    <a:pt x="90865" y="40297"/>
                  </a:lnTo>
                  <a:lnTo>
                    <a:pt x="90210" y="42605"/>
                  </a:lnTo>
                  <a:lnTo>
                    <a:pt x="88715" y="44144"/>
                  </a:lnTo>
                  <a:lnTo>
                    <a:pt x="85987" y="63354"/>
                  </a:lnTo>
                  <a:lnTo>
                    <a:pt x="85803" y="70464"/>
                  </a:lnTo>
                  <a:lnTo>
                    <a:pt x="82937" y="76249"/>
                  </a:lnTo>
                  <a:lnTo>
                    <a:pt x="68393" y="92992"/>
                  </a:lnTo>
                  <a:lnTo>
                    <a:pt x="53922" y="95539"/>
                  </a:lnTo>
                  <a:lnTo>
                    <a:pt x="51823" y="97425"/>
                  </a:lnTo>
                  <a:lnTo>
                    <a:pt x="50424" y="99741"/>
                  </a:lnTo>
                  <a:lnTo>
                    <a:pt x="48433" y="101284"/>
                  </a:lnTo>
                  <a:lnTo>
                    <a:pt x="43398" y="103000"/>
                  </a:lnTo>
                  <a:lnTo>
                    <a:pt x="40574" y="102399"/>
                  </a:lnTo>
                  <a:lnTo>
                    <a:pt x="28436" y="96652"/>
                  </a:lnTo>
                  <a:lnTo>
                    <a:pt x="9525" y="9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29">
              <a:extLst>
                <a:ext uri="{FF2B5EF4-FFF2-40B4-BE49-F238E27FC236}">
                  <a16:creationId xmlns:a16="http://schemas.microsoft.com/office/drawing/2014/main" id="{3016519A-CC5B-6630-70B2-E7B9357B73A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85750" y="365987"/>
              <a:ext cx="18005" cy="319814"/>
            </a:xfrm>
            <a:custGeom>
              <a:avLst/>
              <a:gdLst/>
              <a:ahLst/>
              <a:cxnLst/>
              <a:rect l="0" t="0" r="0" b="0"/>
              <a:pathLst>
                <a:path w="18005" h="319814">
                  <a:moveTo>
                    <a:pt x="9525" y="5488"/>
                  </a:moveTo>
                  <a:lnTo>
                    <a:pt x="9525" y="5488"/>
                  </a:lnTo>
                  <a:lnTo>
                    <a:pt x="17726" y="5488"/>
                  </a:lnTo>
                  <a:lnTo>
                    <a:pt x="9631" y="5488"/>
                  </a:lnTo>
                  <a:lnTo>
                    <a:pt x="15034" y="5488"/>
                  </a:lnTo>
                  <a:lnTo>
                    <a:pt x="9549" y="5488"/>
                  </a:lnTo>
                  <a:lnTo>
                    <a:pt x="9530" y="0"/>
                  </a:lnTo>
                  <a:lnTo>
                    <a:pt x="9526" y="4556"/>
                  </a:lnTo>
                  <a:lnTo>
                    <a:pt x="15013" y="5304"/>
                  </a:lnTo>
                  <a:lnTo>
                    <a:pt x="12670" y="5406"/>
                  </a:lnTo>
                  <a:lnTo>
                    <a:pt x="11621" y="6492"/>
                  </a:lnTo>
                  <a:lnTo>
                    <a:pt x="10457" y="10520"/>
                  </a:lnTo>
                  <a:lnTo>
                    <a:pt x="9801" y="18738"/>
                  </a:lnTo>
                  <a:lnTo>
                    <a:pt x="12470" y="24783"/>
                  </a:lnTo>
                  <a:lnTo>
                    <a:pt x="14663" y="27876"/>
                  </a:lnTo>
                  <a:lnTo>
                    <a:pt x="15067" y="32055"/>
                  </a:lnTo>
                  <a:lnTo>
                    <a:pt x="12696" y="48050"/>
                  </a:lnTo>
                  <a:lnTo>
                    <a:pt x="18004" y="78682"/>
                  </a:lnTo>
                  <a:lnTo>
                    <a:pt x="10757" y="124829"/>
                  </a:lnTo>
                  <a:lnTo>
                    <a:pt x="9633" y="172324"/>
                  </a:lnTo>
                  <a:lnTo>
                    <a:pt x="9534" y="219938"/>
                  </a:lnTo>
                  <a:lnTo>
                    <a:pt x="9525" y="264592"/>
                  </a:lnTo>
                  <a:lnTo>
                    <a:pt x="8467" y="276220"/>
                  </a:lnTo>
                  <a:lnTo>
                    <a:pt x="588" y="309502"/>
                  </a:lnTo>
                  <a:lnTo>
                    <a:pt x="0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78">
            <a:extLst>
              <a:ext uri="{FF2B5EF4-FFF2-40B4-BE49-F238E27FC236}">
                <a16:creationId xmlns:a16="http://schemas.microsoft.com/office/drawing/2014/main" id="{52FE10E2-0B6E-3EB9-26E0-89DDAA99D289}"/>
              </a:ext>
            </a:extLst>
          </p:cNvPr>
          <p:cNvGrpSpPr/>
          <p:nvPr/>
        </p:nvGrpSpPr>
        <p:grpSpPr>
          <a:xfrm>
            <a:off x="962417" y="323850"/>
            <a:ext cx="847334" cy="685673"/>
            <a:chOff x="962417" y="323850"/>
            <a:chExt cx="847334" cy="685673"/>
          </a:xfrm>
        </p:grpSpPr>
        <p:sp>
          <p:nvSpPr>
            <p:cNvPr id="10" name="SMARTInkShape-730">
              <a:extLst>
                <a:ext uri="{FF2B5EF4-FFF2-40B4-BE49-F238E27FC236}">
                  <a16:creationId xmlns:a16="http://schemas.microsoft.com/office/drawing/2014/main" id="{A976B7F7-38B1-75A8-7895-0213C0BB100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534887" y="838204"/>
              <a:ext cx="120985" cy="161873"/>
            </a:xfrm>
            <a:custGeom>
              <a:avLst/>
              <a:gdLst/>
              <a:ahLst/>
              <a:cxnLst/>
              <a:rect l="0" t="0" r="0" b="0"/>
              <a:pathLst>
                <a:path w="120985" h="161873">
                  <a:moveTo>
                    <a:pt x="46263" y="47621"/>
                  </a:moveTo>
                  <a:lnTo>
                    <a:pt x="46263" y="47621"/>
                  </a:lnTo>
                  <a:lnTo>
                    <a:pt x="51320" y="42564"/>
                  </a:lnTo>
                  <a:lnTo>
                    <a:pt x="53802" y="37260"/>
                  </a:lnTo>
                  <a:lnTo>
                    <a:pt x="54464" y="34364"/>
                  </a:lnTo>
                  <a:lnTo>
                    <a:pt x="61014" y="23169"/>
                  </a:lnTo>
                  <a:lnTo>
                    <a:pt x="60330" y="21795"/>
                  </a:lnTo>
                  <a:lnTo>
                    <a:pt x="58816" y="20879"/>
                  </a:lnTo>
                  <a:lnTo>
                    <a:pt x="57807" y="19209"/>
                  </a:lnTo>
                  <a:lnTo>
                    <a:pt x="56386" y="11804"/>
                  </a:lnTo>
                  <a:lnTo>
                    <a:pt x="55867" y="1760"/>
                  </a:lnTo>
                  <a:lnTo>
                    <a:pt x="54782" y="1172"/>
                  </a:lnTo>
                  <a:lnTo>
                    <a:pt x="38097" y="0"/>
                  </a:lnTo>
                  <a:lnTo>
                    <a:pt x="23600" y="13254"/>
                  </a:lnTo>
                  <a:lnTo>
                    <a:pt x="20315" y="19294"/>
                  </a:lnTo>
                  <a:lnTo>
                    <a:pt x="17797" y="25506"/>
                  </a:lnTo>
                  <a:lnTo>
                    <a:pt x="13151" y="31795"/>
                  </a:lnTo>
                  <a:lnTo>
                    <a:pt x="10379" y="40940"/>
                  </a:lnTo>
                  <a:lnTo>
                    <a:pt x="5535" y="68907"/>
                  </a:lnTo>
                  <a:lnTo>
                    <a:pt x="0" y="87456"/>
                  </a:lnTo>
                  <a:lnTo>
                    <a:pt x="7806" y="126566"/>
                  </a:lnTo>
                  <a:lnTo>
                    <a:pt x="10042" y="129884"/>
                  </a:lnTo>
                  <a:lnTo>
                    <a:pt x="21185" y="139611"/>
                  </a:lnTo>
                  <a:lnTo>
                    <a:pt x="31476" y="155560"/>
                  </a:lnTo>
                  <a:lnTo>
                    <a:pt x="37221" y="159094"/>
                  </a:lnTo>
                  <a:lnTo>
                    <a:pt x="49534" y="161363"/>
                  </a:lnTo>
                  <a:lnTo>
                    <a:pt x="71641" y="161872"/>
                  </a:lnTo>
                  <a:lnTo>
                    <a:pt x="76239" y="159077"/>
                  </a:lnTo>
                  <a:lnTo>
                    <a:pt x="81811" y="155365"/>
                  </a:lnTo>
                  <a:lnTo>
                    <a:pt x="87815" y="153716"/>
                  </a:lnTo>
                  <a:lnTo>
                    <a:pt x="89839" y="152217"/>
                  </a:lnTo>
                  <a:lnTo>
                    <a:pt x="91189" y="150160"/>
                  </a:lnTo>
                  <a:lnTo>
                    <a:pt x="93747" y="145052"/>
                  </a:lnTo>
                  <a:lnTo>
                    <a:pt x="106987" y="124984"/>
                  </a:lnTo>
                  <a:lnTo>
                    <a:pt x="119135" y="82428"/>
                  </a:lnTo>
                  <a:lnTo>
                    <a:pt x="120984" y="69794"/>
                  </a:lnTo>
                  <a:lnTo>
                    <a:pt x="113292" y="25952"/>
                  </a:lnTo>
                  <a:lnTo>
                    <a:pt x="112116" y="23650"/>
                  </a:lnTo>
                  <a:lnTo>
                    <a:pt x="110273" y="22115"/>
                  </a:lnTo>
                  <a:lnTo>
                    <a:pt x="105404" y="19352"/>
                  </a:lnTo>
                  <a:lnTo>
                    <a:pt x="96712" y="12904"/>
                  </a:lnTo>
                  <a:lnTo>
                    <a:pt x="87434" y="10523"/>
                  </a:lnTo>
                  <a:lnTo>
                    <a:pt x="57077" y="9560"/>
                  </a:lnTo>
                  <a:lnTo>
                    <a:pt x="53473" y="10605"/>
                  </a:lnTo>
                  <a:lnTo>
                    <a:pt x="51070" y="12361"/>
                  </a:lnTo>
                  <a:lnTo>
                    <a:pt x="49468" y="14589"/>
                  </a:lnTo>
                  <a:lnTo>
                    <a:pt x="47341" y="16075"/>
                  </a:lnTo>
                  <a:lnTo>
                    <a:pt x="42156" y="17726"/>
                  </a:lnTo>
                  <a:lnTo>
                    <a:pt x="30204" y="19844"/>
                  </a:lnTo>
                  <a:lnTo>
                    <a:pt x="17688" y="2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31">
              <a:extLst>
                <a:ext uri="{FF2B5EF4-FFF2-40B4-BE49-F238E27FC236}">
                  <a16:creationId xmlns:a16="http://schemas.microsoft.com/office/drawing/2014/main" id="{EDE4E471-1D64-2A7A-0195-9770B09939A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391984" y="838326"/>
              <a:ext cx="17714" cy="152275"/>
            </a:xfrm>
            <a:custGeom>
              <a:avLst/>
              <a:gdLst/>
              <a:ahLst/>
              <a:cxnLst/>
              <a:rect l="0" t="0" r="0" b="0"/>
              <a:pathLst>
                <a:path w="17714" h="152275">
                  <a:moveTo>
                    <a:pt x="8191" y="18924"/>
                  </a:moveTo>
                  <a:lnTo>
                    <a:pt x="8191" y="18924"/>
                  </a:lnTo>
                  <a:lnTo>
                    <a:pt x="8191" y="13867"/>
                  </a:lnTo>
                  <a:lnTo>
                    <a:pt x="9249" y="12378"/>
                  </a:lnTo>
                  <a:lnTo>
                    <a:pt x="11013" y="11385"/>
                  </a:lnTo>
                  <a:lnTo>
                    <a:pt x="13248" y="10723"/>
                  </a:lnTo>
                  <a:lnTo>
                    <a:pt x="14737" y="9223"/>
                  </a:lnTo>
                  <a:lnTo>
                    <a:pt x="16392" y="4735"/>
                  </a:lnTo>
                  <a:lnTo>
                    <a:pt x="15775" y="3115"/>
                  </a:lnTo>
                  <a:lnTo>
                    <a:pt x="14305" y="2034"/>
                  </a:lnTo>
                  <a:lnTo>
                    <a:pt x="9399" y="301"/>
                  </a:lnTo>
                  <a:lnTo>
                    <a:pt x="13605" y="0"/>
                  </a:lnTo>
                  <a:lnTo>
                    <a:pt x="14975" y="1017"/>
                  </a:lnTo>
                  <a:lnTo>
                    <a:pt x="17355" y="8086"/>
                  </a:lnTo>
                  <a:lnTo>
                    <a:pt x="17713" y="46244"/>
                  </a:lnTo>
                  <a:lnTo>
                    <a:pt x="14893" y="55055"/>
                  </a:lnTo>
                  <a:lnTo>
                    <a:pt x="11169" y="63557"/>
                  </a:lnTo>
                  <a:lnTo>
                    <a:pt x="7210" y="107736"/>
                  </a:lnTo>
                  <a:lnTo>
                    <a:pt x="667" y="125877"/>
                  </a:lnTo>
                  <a:lnTo>
                    <a:pt x="0" y="131501"/>
                  </a:lnTo>
                  <a:lnTo>
                    <a:pt x="2081" y="140572"/>
                  </a:lnTo>
                  <a:lnTo>
                    <a:pt x="8191" y="15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32">
              <a:extLst>
                <a:ext uri="{FF2B5EF4-FFF2-40B4-BE49-F238E27FC236}">
                  <a16:creationId xmlns:a16="http://schemas.microsoft.com/office/drawing/2014/main" id="{D1C12600-C538-EE31-488C-CC3B3E477C0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79725" y="781050"/>
              <a:ext cx="205758" cy="228473"/>
            </a:xfrm>
            <a:custGeom>
              <a:avLst/>
              <a:gdLst/>
              <a:ahLst/>
              <a:cxnLst/>
              <a:rect l="0" t="0" r="0" b="0"/>
              <a:pathLst>
                <a:path w="205758" h="228473">
                  <a:moveTo>
                    <a:pt x="110900" y="28575"/>
                  </a:moveTo>
                  <a:lnTo>
                    <a:pt x="110900" y="28575"/>
                  </a:lnTo>
                  <a:lnTo>
                    <a:pt x="110900" y="20374"/>
                  </a:lnTo>
                  <a:lnTo>
                    <a:pt x="111958" y="19933"/>
                  </a:lnTo>
                  <a:lnTo>
                    <a:pt x="116388" y="19311"/>
                  </a:lnTo>
                  <a:lnTo>
                    <a:pt x="114044" y="19166"/>
                  </a:lnTo>
                  <a:lnTo>
                    <a:pt x="114055" y="19128"/>
                  </a:lnTo>
                  <a:lnTo>
                    <a:pt x="120115" y="19053"/>
                  </a:lnTo>
                  <a:lnTo>
                    <a:pt x="120398" y="10849"/>
                  </a:lnTo>
                  <a:lnTo>
                    <a:pt x="120419" y="15274"/>
                  </a:lnTo>
                  <a:lnTo>
                    <a:pt x="120425" y="34"/>
                  </a:lnTo>
                  <a:lnTo>
                    <a:pt x="125913" y="7"/>
                  </a:lnTo>
                  <a:lnTo>
                    <a:pt x="120425" y="0"/>
                  </a:lnTo>
                  <a:lnTo>
                    <a:pt x="120425" y="14189"/>
                  </a:lnTo>
                  <a:lnTo>
                    <a:pt x="117603" y="19712"/>
                  </a:lnTo>
                  <a:lnTo>
                    <a:pt x="104616" y="35833"/>
                  </a:lnTo>
                  <a:lnTo>
                    <a:pt x="101277" y="44719"/>
                  </a:lnTo>
                  <a:lnTo>
                    <a:pt x="85212" y="69011"/>
                  </a:lnTo>
                  <a:lnTo>
                    <a:pt x="38134" y="100596"/>
                  </a:lnTo>
                  <a:lnTo>
                    <a:pt x="25226" y="106772"/>
                  </a:lnTo>
                  <a:lnTo>
                    <a:pt x="6567" y="123394"/>
                  </a:lnTo>
                  <a:lnTo>
                    <a:pt x="724" y="123740"/>
                  </a:lnTo>
                  <a:lnTo>
                    <a:pt x="5205" y="123814"/>
                  </a:lnTo>
                  <a:lnTo>
                    <a:pt x="456" y="123823"/>
                  </a:lnTo>
                  <a:lnTo>
                    <a:pt x="2916" y="123824"/>
                  </a:lnTo>
                  <a:lnTo>
                    <a:pt x="0" y="123825"/>
                  </a:lnTo>
                  <a:lnTo>
                    <a:pt x="36984" y="123825"/>
                  </a:lnTo>
                  <a:lnTo>
                    <a:pt x="43829" y="126647"/>
                  </a:lnTo>
                  <a:lnTo>
                    <a:pt x="50399" y="130371"/>
                  </a:lnTo>
                  <a:lnTo>
                    <a:pt x="61106" y="132467"/>
                  </a:lnTo>
                  <a:lnTo>
                    <a:pt x="106579" y="133327"/>
                  </a:lnTo>
                  <a:lnTo>
                    <a:pt x="152566" y="133350"/>
                  </a:lnTo>
                  <a:lnTo>
                    <a:pt x="154553" y="132292"/>
                  </a:lnTo>
                  <a:lnTo>
                    <a:pt x="155877" y="130528"/>
                  </a:lnTo>
                  <a:lnTo>
                    <a:pt x="158002" y="125149"/>
                  </a:lnTo>
                  <a:lnTo>
                    <a:pt x="161115" y="124413"/>
                  </a:lnTo>
                  <a:lnTo>
                    <a:pt x="172701" y="123859"/>
                  </a:lnTo>
                  <a:lnTo>
                    <a:pt x="174325" y="122790"/>
                  </a:lnTo>
                  <a:lnTo>
                    <a:pt x="175409" y="121018"/>
                  </a:lnTo>
                  <a:lnTo>
                    <a:pt x="177147" y="115627"/>
                  </a:lnTo>
                  <a:lnTo>
                    <a:pt x="180207" y="114890"/>
                  </a:lnTo>
                  <a:lnTo>
                    <a:pt x="196625" y="114300"/>
                  </a:lnTo>
                  <a:lnTo>
                    <a:pt x="196625" y="119357"/>
                  </a:lnTo>
                  <a:lnTo>
                    <a:pt x="199447" y="124661"/>
                  </a:lnTo>
                  <a:lnTo>
                    <a:pt x="203171" y="130547"/>
                  </a:lnTo>
                  <a:lnTo>
                    <a:pt x="205561" y="142948"/>
                  </a:lnTo>
                  <a:lnTo>
                    <a:pt x="205757" y="146099"/>
                  </a:lnTo>
                  <a:lnTo>
                    <a:pt x="203153" y="152422"/>
                  </a:lnTo>
                  <a:lnTo>
                    <a:pt x="199527" y="158760"/>
                  </a:lnTo>
                  <a:lnTo>
                    <a:pt x="197914" y="165104"/>
                  </a:lnTo>
                  <a:lnTo>
                    <a:pt x="198543" y="168278"/>
                  </a:lnTo>
                  <a:lnTo>
                    <a:pt x="202064" y="174626"/>
                  </a:lnTo>
                  <a:lnTo>
                    <a:pt x="202367" y="177801"/>
                  </a:lnTo>
                  <a:lnTo>
                    <a:pt x="196710" y="207668"/>
                  </a:lnTo>
                  <a:lnTo>
                    <a:pt x="196625" y="228472"/>
                  </a:lnTo>
                  <a:lnTo>
                    <a:pt x="1966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33">
              <a:extLst>
                <a:ext uri="{FF2B5EF4-FFF2-40B4-BE49-F238E27FC236}">
                  <a16:creationId xmlns:a16="http://schemas.microsoft.com/office/drawing/2014/main" id="{2F3F7E68-7B22-3C14-5894-889BEDA51FB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62417" y="685974"/>
              <a:ext cx="847334" cy="28402"/>
            </a:xfrm>
            <a:custGeom>
              <a:avLst/>
              <a:gdLst/>
              <a:ahLst/>
              <a:cxnLst/>
              <a:rect l="0" t="0" r="0" b="0"/>
              <a:pathLst>
                <a:path w="847334" h="28402">
                  <a:moveTo>
                    <a:pt x="9133" y="18876"/>
                  </a:moveTo>
                  <a:lnTo>
                    <a:pt x="9133" y="18876"/>
                  </a:lnTo>
                  <a:lnTo>
                    <a:pt x="9133" y="13388"/>
                  </a:lnTo>
                  <a:lnTo>
                    <a:pt x="9133" y="15731"/>
                  </a:lnTo>
                  <a:lnTo>
                    <a:pt x="8075" y="15721"/>
                  </a:lnTo>
                  <a:lnTo>
                    <a:pt x="0" y="9661"/>
                  </a:lnTo>
                  <a:lnTo>
                    <a:pt x="5173" y="9412"/>
                  </a:lnTo>
                  <a:lnTo>
                    <a:pt x="2787" y="9378"/>
                  </a:lnTo>
                  <a:lnTo>
                    <a:pt x="2786" y="9369"/>
                  </a:lnTo>
                  <a:lnTo>
                    <a:pt x="45961" y="9351"/>
                  </a:lnTo>
                  <a:lnTo>
                    <a:pt x="83984" y="8293"/>
                  </a:lnTo>
                  <a:lnTo>
                    <a:pt x="128811" y="1812"/>
                  </a:lnTo>
                  <a:lnTo>
                    <a:pt x="172652" y="414"/>
                  </a:lnTo>
                  <a:lnTo>
                    <a:pt x="219155" y="0"/>
                  </a:lnTo>
                  <a:lnTo>
                    <a:pt x="252760" y="962"/>
                  </a:lnTo>
                  <a:lnTo>
                    <a:pt x="292389" y="4917"/>
                  </a:lnTo>
                  <a:lnTo>
                    <a:pt x="331875" y="7380"/>
                  </a:lnTo>
                  <a:lnTo>
                    <a:pt x="371649" y="8475"/>
                  </a:lnTo>
                  <a:lnTo>
                    <a:pt x="414020" y="8962"/>
                  </a:lnTo>
                  <a:lnTo>
                    <a:pt x="451902" y="9178"/>
                  </a:lnTo>
                  <a:lnTo>
                    <a:pt x="487436" y="9274"/>
                  </a:lnTo>
                  <a:lnTo>
                    <a:pt x="524396" y="9317"/>
                  </a:lnTo>
                  <a:lnTo>
                    <a:pt x="559166" y="9336"/>
                  </a:lnTo>
                  <a:lnTo>
                    <a:pt x="592259" y="9344"/>
                  </a:lnTo>
                  <a:lnTo>
                    <a:pt x="639581" y="10407"/>
                  </a:lnTo>
                  <a:lnTo>
                    <a:pt x="681943" y="15896"/>
                  </a:lnTo>
                  <a:lnTo>
                    <a:pt x="725421" y="17993"/>
                  </a:lnTo>
                  <a:lnTo>
                    <a:pt x="769630" y="18702"/>
                  </a:lnTo>
                  <a:lnTo>
                    <a:pt x="796440" y="21647"/>
                  </a:lnTo>
                  <a:lnTo>
                    <a:pt x="827160" y="27808"/>
                  </a:lnTo>
                  <a:lnTo>
                    <a:pt x="847333" y="2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34">
              <a:extLst>
                <a:ext uri="{FF2B5EF4-FFF2-40B4-BE49-F238E27FC236}">
                  <a16:creationId xmlns:a16="http://schemas.microsoft.com/office/drawing/2014/main" id="{726DFDBE-EECE-490D-7246-426D246F4CF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419666" y="352428"/>
              <a:ext cx="140908" cy="219072"/>
            </a:xfrm>
            <a:custGeom>
              <a:avLst/>
              <a:gdLst/>
              <a:ahLst/>
              <a:cxnLst/>
              <a:rect l="0" t="0" r="0" b="0"/>
              <a:pathLst>
                <a:path w="140908" h="219072">
                  <a:moveTo>
                    <a:pt x="85284" y="47622"/>
                  </a:moveTo>
                  <a:lnTo>
                    <a:pt x="85284" y="47622"/>
                  </a:lnTo>
                  <a:lnTo>
                    <a:pt x="85284" y="42566"/>
                  </a:lnTo>
                  <a:lnTo>
                    <a:pt x="88106" y="37261"/>
                  </a:lnTo>
                  <a:lnTo>
                    <a:pt x="102976" y="20416"/>
                  </a:lnTo>
                  <a:lnTo>
                    <a:pt x="104299" y="9950"/>
                  </a:lnTo>
                  <a:lnTo>
                    <a:pt x="104331" y="1359"/>
                  </a:lnTo>
                  <a:lnTo>
                    <a:pt x="103274" y="905"/>
                  </a:lnTo>
                  <a:lnTo>
                    <a:pt x="80654" y="0"/>
                  </a:lnTo>
                  <a:lnTo>
                    <a:pt x="75112" y="2821"/>
                  </a:lnTo>
                  <a:lnTo>
                    <a:pt x="58976" y="15807"/>
                  </a:lnTo>
                  <a:lnTo>
                    <a:pt x="50090" y="19145"/>
                  </a:lnTo>
                  <a:lnTo>
                    <a:pt x="34448" y="32178"/>
                  </a:lnTo>
                  <a:lnTo>
                    <a:pt x="30940" y="38289"/>
                  </a:lnTo>
                  <a:lnTo>
                    <a:pt x="28323" y="44532"/>
                  </a:lnTo>
                  <a:lnTo>
                    <a:pt x="23632" y="50835"/>
                  </a:lnTo>
                  <a:lnTo>
                    <a:pt x="18019" y="54342"/>
                  </a:lnTo>
                  <a:lnTo>
                    <a:pt x="15041" y="55277"/>
                  </a:lnTo>
                  <a:lnTo>
                    <a:pt x="13055" y="56958"/>
                  </a:lnTo>
                  <a:lnTo>
                    <a:pt x="10849" y="61649"/>
                  </a:lnTo>
                  <a:lnTo>
                    <a:pt x="9239" y="79489"/>
                  </a:lnTo>
                  <a:lnTo>
                    <a:pt x="11975" y="85774"/>
                  </a:lnTo>
                  <a:lnTo>
                    <a:pt x="26136" y="108229"/>
                  </a:lnTo>
                  <a:lnTo>
                    <a:pt x="31833" y="111600"/>
                  </a:lnTo>
                  <a:lnTo>
                    <a:pt x="40989" y="113498"/>
                  </a:lnTo>
                  <a:lnTo>
                    <a:pt x="43054" y="114823"/>
                  </a:lnTo>
                  <a:lnTo>
                    <a:pt x="44431" y="116764"/>
                  </a:lnTo>
                  <a:lnTo>
                    <a:pt x="45348" y="119117"/>
                  </a:lnTo>
                  <a:lnTo>
                    <a:pt x="47019" y="120685"/>
                  </a:lnTo>
                  <a:lnTo>
                    <a:pt x="51697" y="122428"/>
                  </a:lnTo>
                  <a:lnTo>
                    <a:pt x="63323" y="124605"/>
                  </a:lnTo>
                  <a:lnTo>
                    <a:pt x="85299" y="140281"/>
                  </a:lnTo>
                  <a:lnTo>
                    <a:pt x="88469" y="141145"/>
                  </a:lnTo>
                  <a:lnTo>
                    <a:pt x="90583" y="142779"/>
                  </a:lnTo>
                  <a:lnTo>
                    <a:pt x="94615" y="149077"/>
                  </a:lnTo>
                  <a:lnTo>
                    <a:pt x="107902" y="157016"/>
                  </a:lnTo>
                  <a:lnTo>
                    <a:pt x="111211" y="162564"/>
                  </a:lnTo>
                  <a:lnTo>
                    <a:pt x="113740" y="168557"/>
                  </a:lnTo>
                  <a:lnTo>
                    <a:pt x="120056" y="177882"/>
                  </a:lnTo>
                  <a:lnTo>
                    <a:pt x="122398" y="187347"/>
                  </a:lnTo>
                  <a:lnTo>
                    <a:pt x="123345" y="204522"/>
                  </a:lnTo>
                  <a:lnTo>
                    <a:pt x="122300" y="206197"/>
                  </a:lnTo>
                  <a:lnTo>
                    <a:pt x="120545" y="207314"/>
                  </a:lnTo>
                  <a:lnTo>
                    <a:pt x="118316" y="208058"/>
                  </a:lnTo>
                  <a:lnTo>
                    <a:pt x="116831" y="209613"/>
                  </a:lnTo>
                  <a:lnTo>
                    <a:pt x="114250" y="217617"/>
                  </a:lnTo>
                  <a:lnTo>
                    <a:pt x="111211" y="218425"/>
                  </a:lnTo>
                  <a:lnTo>
                    <a:pt x="64369" y="219069"/>
                  </a:lnTo>
                  <a:lnTo>
                    <a:pt x="53922" y="219071"/>
                  </a:lnTo>
                  <a:lnTo>
                    <a:pt x="47357" y="216249"/>
                  </a:lnTo>
                  <a:lnTo>
                    <a:pt x="40911" y="212526"/>
                  </a:lnTo>
                  <a:lnTo>
                    <a:pt x="28149" y="210135"/>
                  </a:lnTo>
                  <a:lnTo>
                    <a:pt x="24969" y="209939"/>
                  </a:lnTo>
                  <a:lnTo>
                    <a:pt x="18614" y="206899"/>
                  </a:lnTo>
                  <a:lnTo>
                    <a:pt x="1048" y="191940"/>
                  </a:lnTo>
                  <a:lnTo>
                    <a:pt x="0" y="185868"/>
                  </a:lnTo>
                  <a:lnTo>
                    <a:pt x="912" y="184236"/>
                  </a:lnTo>
                  <a:lnTo>
                    <a:pt x="2577" y="183148"/>
                  </a:lnTo>
                  <a:lnTo>
                    <a:pt x="4746" y="182423"/>
                  </a:lnTo>
                  <a:lnTo>
                    <a:pt x="6192" y="180881"/>
                  </a:lnTo>
                  <a:lnTo>
                    <a:pt x="11335" y="170802"/>
                  </a:lnTo>
                  <a:lnTo>
                    <a:pt x="13760" y="167842"/>
                  </a:lnTo>
                  <a:lnTo>
                    <a:pt x="19276" y="164553"/>
                  </a:lnTo>
                  <a:lnTo>
                    <a:pt x="25255" y="162033"/>
                  </a:lnTo>
                  <a:lnTo>
                    <a:pt x="45093" y="146836"/>
                  </a:lnTo>
                  <a:lnTo>
                    <a:pt x="55427" y="144634"/>
                  </a:lnTo>
                  <a:lnTo>
                    <a:pt x="60088" y="141930"/>
                  </a:lnTo>
                  <a:lnTo>
                    <a:pt x="106516" y="104893"/>
                  </a:lnTo>
                  <a:lnTo>
                    <a:pt x="125109" y="92096"/>
                  </a:lnTo>
                  <a:lnTo>
                    <a:pt x="129442" y="82910"/>
                  </a:lnTo>
                  <a:lnTo>
                    <a:pt x="132427" y="72831"/>
                  </a:lnTo>
                  <a:lnTo>
                    <a:pt x="140907" y="59421"/>
                  </a:lnTo>
                  <a:lnTo>
                    <a:pt x="140358" y="57605"/>
                  </a:lnTo>
                  <a:lnTo>
                    <a:pt x="135586" y="49992"/>
                  </a:lnTo>
                  <a:lnTo>
                    <a:pt x="132644" y="41033"/>
                  </a:lnTo>
                  <a:lnTo>
                    <a:pt x="128205" y="34816"/>
                  </a:lnTo>
                  <a:lnTo>
                    <a:pt x="122704" y="31347"/>
                  </a:lnTo>
                  <a:lnTo>
                    <a:pt x="116732" y="28747"/>
                  </a:lnTo>
                  <a:lnTo>
                    <a:pt x="107420" y="22391"/>
                  </a:lnTo>
                  <a:lnTo>
                    <a:pt x="96679" y="19487"/>
                  </a:lnTo>
                  <a:lnTo>
                    <a:pt x="86516" y="18076"/>
                  </a:lnTo>
                  <a:lnTo>
                    <a:pt x="76659" y="14029"/>
                  </a:lnTo>
                  <a:lnTo>
                    <a:pt x="72126" y="13585"/>
                  </a:lnTo>
                  <a:lnTo>
                    <a:pt x="60689" y="15900"/>
                  </a:lnTo>
                  <a:lnTo>
                    <a:pt x="53892" y="13062"/>
                  </a:lnTo>
                  <a:lnTo>
                    <a:pt x="50597" y="12940"/>
                  </a:lnTo>
                  <a:lnTo>
                    <a:pt x="37659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35">
              <a:extLst>
                <a:ext uri="{FF2B5EF4-FFF2-40B4-BE49-F238E27FC236}">
                  <a16:creationId xmlns:a16="http://schemas.microsoft.com/office/drawing/2014/main" id="{D1F031EF-2CD7-8AC9-B8DE-58E104CCB93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14425" y="323850"/>
              <a:ext cx="200026" cy="263276"/>
            </a:xfrm>
            <a:custGeom>
              <a:avLst/>
              <a:gdLst/>
              <a:ahLst/>
              <a:cxnLst/>
              <a:rect l="0" t="0" r="0" b="0"/>
              <a:pathLst>
                <a:path w="200026" h="263276">
                  <a:moveTo>
                    <a:pt x="114300" y="9525"/>
                  </a:moveTo>
                  <a:lnTo>
                    <a:pt x="114300" y="9525"/>
                  </a:lnTo>
                  <a:lnTo>
                    <a:pt x="119357" y="9525"/>
                  </a:lnTo>
                  <a:lnTo>
                    <a:pt x="120846" y="8467"/>
                  </a:lnTo>
                  <a:lnTo>
                    <a:pt x="121839" y="6703"/>
                  </a:lnTo>
                  <a:lnTo>
                    <a:pt x="123825" y="0"/>
                  </a:lnTo>
                  <a:lnTo>
                    <a:pt x="123825" y="8201"/>
                  </a:lnTo>
                  <a:lnTo>
                    <a:pt x="117279" y="16868"/>
                  </a:lnTo>
                  <a:lnTo>
                    <a:pt x="114124" y="25694"/>
                  </a:lnTo>
                  <a:lnTo>
                    <a:pt x="108016" y="35012"/>
                  </a:lnTo>
                  <a:lnTo>
                    <a:pt x="106215" y="41314"/>
                  </a:lnTo>
                  <a:lnTo>
                    <a:pt x="99771" y="47642"/>
                  </a:lnTo>
                  <a:lnTo>
                    <a:pt x="83443" y="60328"/>
                  </a:lnTo>
                  <a:lnTo>
                    <a:pt x="79419" y="66677"/>
                  </a:lnTo>
                  <a:lnTo>
                    <a:pt x="76573" y="73026"/>
                  </a:lnTo>
                  <a:lnTo>
                    <a:pt x="43116" y="118683"/>
                  </a:lnTo>
                  <a:lnTo>
                    <a:pt x="32545" y="130414"/>
                  </a:lnTo>
                  <a:lnTo>
                    <a:pt x="30339" y="136631"/>
                  </a:lnTo>
                  <a:lnTo>
                    <a:pt x="28693" y="138712"/>
                  </a:lnTo>
                  <a:lnTo>
                    <a:pt x="20529" y="142327"/>
                  </a:lnTo>
                  <a:lnTo>
                    <a:pt x="14432" y="142713"/>
                  </a:lnTo>
                  <a:lnTo>
                    <a:pt x="12796" y="143825"/>
                  </a:lnTo>
                  <a:lnTo>
                    <a:pt x="11706" y="145625"/>
                  </a:lnTo>
                  <a:lnTo>
                    <a:pt x="10979" y="147883"/>
                  </a:lnTo>
                  <a:lnTo>
                    <a:pt x="9436" y="149389"/>
                  </a:lnTo>
                  <a:lnTo>
                    <a:pt x="0" y="152400"/>
                  </a:lnTo>
                  <a:lnTo>
                    <a:pt x="22390" y="152400"/>
                  </a:lnTo>
                  <a:lnTo>
                    <a:pt x="28648" y="155222"/>
                  </a:lnTo>
                  <a:lnTo>
                    <a:pt x="34958" y="158946"/>
                  </a:lnTo>
                  <a:lnTo>
                    <a:pt x="47631" y="161337"/>
                  </a:lnTo>
                  <a:lnTo>
                    <a:pt x="95076" y="161920"/>
                  </a:lnTo>
                  <a:lnTo>
                    <a:pt x="139700" y="161925"/>
                  </a:lnTo>
                  <a:lnTo>
                    <a:pt x="165493" y="161925"/>
                  </a:lnTo>
                  <a:lnTo>
                    <a:pt x="167478" y="160867"/>
                  </a:lnTo>
                  <a:lnTo>
                    <a:pt x="168802" y="159103"/>
                  </a:lnTo>
                  <a:lnTo>
                    <a:pt x="171404" y="152516"/>
                  </a:lnTo>
                  <a:lnTo>
                    <a:pt x="180582" y="143270"/>
                  </a:lnTo>
                  <a:lnTo>
                    <a:pt x="185915" y="142992"/>
                  </a:lnTo>
                  <a:lnTo>
                    <a:pt x="187443" y="141895"/>
                  </a:lnTo>
                  <a:lnTo>
                    <a:pt x="188462" y="140105"/>
                  </a:lnTo>
                  <a:lnTo>
                    <a:pt x="190490" y="133385"/>
                  </a:lnTo>
                  <a:lnTo>
                    <a:pt x="195985" y="133357"/>
                  </a:lnTo>
                  <a:lnTo>
                    <a:pt x="191431" y="133351"/>
                  </a:lnTo>
                  <a:lnTo>
                    <a:pt x="190582" y="141551"/>
                  </a:lnTo>
                  <a:lnTo>
                    <a:pt x="190500" y="187333"/>
                  </a:lnTo>
                  <a:lnTo>
                    <a:pt x="190500" y="234714"/>
                  </a:lnTo>
                  <a:lnTo>
                    <a:pt x="190500" y="235851"/>
                  </a:lnTo>
                  <a:lnTo>
                    <a:pt x="198039" y="248187"/>
                  </a:lnTo>
                  <a:lnTo>
                    <a:pt x="198701" y="251183"/>
                  </a:lnTo>
                  <a:lnTo>
                    <a:pt x="198084" y="253180"/>
                  </a:lnTo>
                  <a:lnTo>
                    <a:pt x="196614" y="254512"/>
                  </a:lnTo>
                  <a:lnTo>
                    <a:pt x="191708" y="256649"/>
                  </a:lnTo>
                  <a:lnTo>
                    <a:pt x="191037" y="259763"/>
                  </a:lnTo>
                  <a:lnTo>
                    <a:pt x="190739" y="262559"/>
                  </a:lnTo>
                  <a:lnTo>
                    <a:pt x="190606" y="260273"/>
                  </a:lnTo>
                  <a:lnTo>
                    <a:pt x="191629" y="260299"/>
                  </a:lnTo>
                  <a:lnTo>
                    <a:pt x="195588" y="263149"/>
                  </a:lnTo>
                  <a:lnTo>
                    <a:pt x="197067" y="263275"/>
                  </a:lnTo>
                  <a:lnTo>
                    <a:pt x="198053" y="262300"/>
                  </a:lnTo>
                  <a:lnTo>
                    <a:pt x="2000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79">
            <a:extLst>
              <a:ext uri="{FF2B5EF4-FFF2-40B4-BE49-F238E27FC236}">
                <a16:creationId xmlns:a16="http://schemas.microsoft.com/office/drawing/2014/main" id="{891E1521-6F78-E57A-6780-0314D81FFA17}"/>
              </a:ext>
            </a:extLst>
          </p:cNvPr>
          <p:cNvGrpSpPr/>
          <p:nvPr/>
        </p:nvGrpSpPr>
        <p:grpSpPr>
          <a:xfrm>
            <a:off x="2009775" y="371475"/>
            <a:ext cx="1000126" cy="295276"/>
            <a:chOff x="2009775" y="371475"/>
            <a:chExt cx="1000126" cy="295276"/>
          </a:xfrm>
        </p:grpSpPr>
        <p:sp>
          <p:nvSpPr>
            <p:cNvPr id="17" name="SMARTInkShape-736">
              <a:extLst>
                <a:ext uri="{FF2B5EF4-FFF2-40B4-BE49-F238E27FC236}">
                  <a16:creationId xmlns:a16="http://schemas.microsoft.com/office/drawing/2014/main" id="{032DE5B3-FFA0-A92B-ED62-FB4EBA03CAA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90850" y="382324"/>
              <a:ext cx="19051" cy="284427"/>
            </a:xfrm>
            <a:custGeom>
              <a:avLst/>
              <a:gdLst/>
              <a:ahLst/>
              <a:cxnLst/>
              <a:rect l="0" t="0" r="0" b="0"/>
              <a:pathLst>
                <a:path w="19051" h="28442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522" y="43817"/>
                  </a:lnTo>
                  <a:lnTo>
                    <a:pt x="9525" y="85520"/>
                  </a:lnTo>
                  <a:lnTo>
                    <a:pt x="8467" y="106017"/>
                  </a:lnTo>
                  <a:lnTo>
                    <a:pt x="589" y="151040"/>
                  </a:lnTo>
                  <a:lnTo>
                    <a:pt x="35" y="195524"/>
                  </a:lnTo>
                  <a:lnTo>
                    <a:pt x="1060" y="230275"/>
                  </a:lnTo>
                  <a:lnTo>
                    <a:pt x="8202" y="249060"/>
                  </a:lnTo>
                  <a:lnTo>
                    <a:pt x="10322" y="262114"/>
                  </a:lnTo>
                  <a:lnTo>
                    <a:pt x="17012" y="274884"/>
                  </a:lnTo>
                  <a:lnTo>
                    <a:pt x="1905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37">
              <a:extLst>
                <a:ext uri="{FF2B5EF4-FFF2-40B4-BE49-F238E27FC236}">
                  <a16:creationId xmlns:a16="http://schemas.microsoft.com/office/drawing/2014/main" id="{8B47FB3F-4550-61C1-8AA6-88B096F0E57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62250" y="381000"/>
              <a:ext cx="133341" cy="190501"/>
            </a:xfrm>
            <a:custGeom>
              <a:avLst/>
              <a:gdLst/>
              <a:ahLst/>
              <a:cxnLst/>
              <a:rect l="0" t="0" r="0" b="0"/>
              <a:pathLst>
                <a:path w="133341" h="190501">
                  <a:moveTo>
                    <a:pt x="0" y="9525"/>
                  </a:moveTo>
                  <a:lnTo>
                    <a:pt x="0" y="9525"/>
                  </a:lnTo>
                  <a:lnTo>
                    <a:pt x="44481" y="9525"/>
                  </a:lnTo>
                  <a:lnTo>
                    <a:pt x="89292" y="9525"/>
                  </a:lnTo>
                  <a:lnTo>
                    <a:pt x="102928" y="9525"/>
                  </a:lnTo>
                  <a:lnTo>
                    <a:pt x="112014" y="2979"/>
                  </a:lnTo>
                  <a:lnTo>
                    <a:pt x="123671" y="34"/>
                  </a:lnTo>
                  <a:lnTo>
                    <a:pt x="129282" y="7"/>
                  </a:lnTo>
                  <a:lnTo>
                    <a:pt x="123906" y="0"/>
                  </a:lnTo>
                  <a:lnTo>
                    <a:pt x="128906" y="0"/>
                  </a:lnTo>
                  <a:lnTo>
                    <a:pt x="130387" y="1058"/>
                  </a:lnTo>
                  <a:lnTo>
                    <a:pt x="132765" y="7539"/>
                  </a:lnTo>
                  <a:lnTo>
                    <a:pt x="133090" y="9701"/>
                  </a:lnTo>
                  <a:lnTo>
                    <a:pt x="133340" y="31881"/>
                  </a:lnTo>
                  <a:lnTo>
                    <a:pt x="130523" y="38158"/>
                  </a:lnTo>
                  <a:lnTo>
                    <a:pt x="128290" y="41314"/>
                  </a:lnTo>
                  <a:lnTo>
                    <a:pt x="121590" y="64694"/>
                  </a:lnTo>
                  <a:lnTo>
                    <a:pt x="117540" y="72145"/>
                  </a:lnTo>
                  <a:lnTo>
                    <a:pt x="106980" y="98544"/>
                  </a:lnTo>
                  <a:lnTo>
                    <a:pt x="99196" y="110219"/>
                  </a:lnTo>
                  <a:lnTo>
                    <a:pt x="97004" y="117073"/>
                  </a:lnTo>
                  <a:lnTo>
                    <a:pt x="92496" y="154618"/>
                  </a:lnTo>
                  <a:lnTo>
                    <a:pt x="86121" y="178666"/>
                  </a:lnTo>
                  <a:lnTo>
                    <a:pt x="857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38">
              <a:extLst>
                <a:ext uri="{FF2B5EF4-FFF2-40B4-BE49-F238E27FC236}">
                  <a16:creationId xmlns:a16="http://schemas.microsoft.com/office/drawing/2014/main" id="{D197B432-A7C2-6592-3572-125EBB82361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676525" y="37147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5" y="0"/>
                  </a:lnTo>
                  <a:lnTo>
                    <a:pt x="9433" y="0"/>
                  </a:lnTo>
                  <a:lnTo>
                    <a:pt x="9524" y="45279"/>
                  </a:lnTo>
                  <a:lnTo>
                    <a:pt x="9525" y="92231"/>
                  </a:lnTo>
                  <a:lnTo>
                    <a:pt x="6703" y="102022"/>
                  </a:lnTo>
                  <a:lnTo>
                    <a:pt x="2979" y="110960"/>
                  </a:lnTo>
                  <a:lnTo>
                    <a:pt x="78" y="155478"/>
                  </a:lnTo>
                  <a:lnTo>
                    <a:pt x="1" y="193637"/>
                  </a:lnTo>
                  <a:lnTo>
                    <a:pt x="1059" y="195766"/>
                  </a:lnTo>
                  <a:lnTo>
                    <a:pt x="2823" y="197186"/>
                  </a:lnTo>
                  <a:lnTo>
                    <a:pt x="5056" y="198132"/>
                  </a:lnTo>
                  <a:lnTo>
                    <a:pt x="5488" y="198763"/>
                  </a:lnTo>
                  <a:lnTo>
                    <a:pt x="4717" y="199184"/>
                  </a:lnTo>
                  <a:lnTo>
                    <a:pt x="3145" y="199464"/>
                  </a:lnTo>
                  <a:lnTo>
                    <a:pt x="3155" y="199651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39">
              <a:extLst>
                <a:ext uri="{FF2B5EF4-FFF2-40B4-BE49-F238E27FC236}">
                  <a16:creationId xmlns:a16="http://schemas.microsoft.com/office/drawing/2014/main" id="{89566493-404E-BB14-7DCE-71B7C552110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52700" y="381001"/>
              <a:ext cx="17727" cy="180975"/>
            </a:xfrm>
            <a:custGeom>
              <a:avLst/>
              <a:gdLst/>
              <a:ahLst/>
              <a:cxnLst/>
              <a:rect l="0" t="0" r="0" b="0"/>
              <a:pathLst>
                <a:path w="17727" h="180975">
                  <a:moveTo>
                    <a:pt x="9525" y="9524"/>
                  </a:moveTo>
                  <a:lnTo>
                    <a:pt x="9525" y="9524"/>
                  </a:lnTo>
                  <a:lnTo>
                    <a:pt x="9525" y="0"/>
                  </a:lnTo>
                  <a:lnTo>
                    <a:pt x="9525" y="5056"/>
                  </a:lnTo>
                  <a:lnTo>
                    <a:pt x="12347" y="10360"/>
                  </a:lnTo>
                  <a:lnTo>
                    <a:pt x="16071" y="16246"/>
                  </a:lnTo>
                  <a:lnTo>
                    <a:pt x="17726" y="22389"/>
                  </a:lnTo>
                  <a:lnTo>
                    <a:pt x="17109" y="25509"/>
                  </a:lnTo>
                  <a:lnTo>
                    <a:pt x="11337" y="38121"/>
                  </a:lnTo>
                  <a:lnTo>
                    <a:pt x="9557" y="83107"/>
                  </a:lnTo>
                  <a:lnTo>
                    <a:pt x="6717" y="92675"/>
                  </a:lnTo>
                  <a:lnTo>
                    <a:pt x="2985" y="100455"/>
                  </a:lnTo>
                  <a:lnTo>
                    <a:pt x="590" y="116895"/>
                  </a:lnTo>
                  <a:lnTo>
                    <a:pt x="5" y="161871"/>
                  </a:lnTo>
                  <a:lnTo>
                    <a:pt x="0" y="18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40">
              <a:extLst>
                <a:ext uri="{FF2B5EF4-FFF2-40B4-BE49-F238E27FC236}">
                  <a16:creationId xmlns:a16="http://schemas.microsoft.com/office/drawing/2014/main" id="{71F8C928-60DE-AA01-F7AE-AEEC4620A5C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447925" y="523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41">
              <a:extLst>
                <a:ext uri="{FF2B5EF4-FFF2-40B4-BE49-F238E27FC236}">
                  <a16:creationId xmlns:a16="http://schemas.microsoft.com/office/drawing/2014/main" id="{F4068F33-FAE0-C08C-9045-B20F5D23BE0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257437" y="391860"/>
              <a:ext cx="123810" cy="159126"/>
            </a:xfrm>
            <a:custGeom>
              <a:avLst/>
              <a:gdLst/>
              <a:ahLst/>
              <a:cxnLst/>
              <a:rect l="0" t="0" r="0" b="0"/>
              <a:pathLst>
                <a:path w="123810" h="159126">
                  <a:moveTo>
                    <a:pt x="66663" y="46290"/>
                  </a:moveTo>
                  <a:lnTo>
                    <a:pt x="66663" y="46290"/>
                  </a:lnTo>
                  <a:lnTo>
                    <a:pt x="74864" y="38089"/>
                  </a:lnTo>
                  <a:lnTo>
                    <a:pt x="76153" y="27667"/>
                  </a:lnTo>
                  <a:lnTo>
                    <a:pt x="76188" y="8618"/>
                  </a:lnTo>
                  <a:lnTo>
                    <a:pt x="71132" y="8317"/>
                  </a:lnTo>
                  <a:lnTo>
                    <a:pt x="69642" y="7216"/>
                  </a:lnTo>
                  <a:lnTo>
                    <a:pt x="67055" y="0"/>
                  </a:lnTo>
                  <a:lnTo>
                    <a:pt x="64016" y="2081"/>
                  </a:lnTo>
                  <a:lnTo>
                    <a:pt x="61723" y="4117"/>
                  </a:lnTo>
                  <a:lnTo>
                    <a:pt x="56354" y="6380"/>
                  </a:lnTo>
                  <a:lnTo>
                    <a:pt x="41160" y="9010"/>
                  </a:lnTo>
                  <a:lnTo>
                    <a:pt x="34867" y="13141"/>
                  </a:lnTo>
                  <a:lnTo>
                    <a:pt x="31365" y="18504"/>
                  </a:lnTo>
                  <a:lnTo>
                    <a:pt x="30431" y="21416"/>
                  </a:lnTo>
                  <a:lnTo>
                    <a:pt x="23749" y="27474"/>
                  </a:lnTo>
                  <a:lnTo>
                    <a:pt x="15840" y="33694"/>
                  </a:lnTo>
                  <a:lnTo>
                    <a:pt x="3522" y="53707"/>
                  </a:lnTo>
                  <a:lnTo>
                    <a:pt x="80" y="90479"/>
                  </a:lnTo>
                  <a:lnTo>
                    <a:pt x="0" y="106581"/>
                  </a:lnTo>
                  <a:lnTo>
                    <a:pt x="2816" y="112950"/>
                  </a:lnTo>
                  <a:lnTo>
                    <a:pt x="5048" y="116130"/>
                  </a:lnTo>
                  <a:lnTo>
                    <a:pt x="9690" y="134326"/>
                  </a:lnTo>
                  <a:lnTo>
                    <a:pt x="11747" y="136730"/>
                  </a:lnTo>
                  <a:lnTo>
                    <a:pt x="51631" y="157294"/>
                  </a:lnTo>
                  <a:lnTo>
                    <a:pt x="59277" y="159125"/>
                  </a:lnTo>
                  <a:lnTo>
                    <a:pt x="62797" y="158555"/>
                  </a:lnTo>
                  <a:lnTo>
                    <a:pt x="85673" y="148774"/>
                  </a:lnTo>
                  <a:lnTo>
                    <a:pt x="92045" y="144755"/>
                  </a:lnTo>
                  <a:lnTo>
                    <a:pt x="101582" y="141434"/>
                  </a:lnTo>
                  <a:lnTo>
                    <a:pt x="107935" y="136907"/>
                  </a:lnTo>
                  <a:lnTo>
                    <a:pt x="117462" y="123351"/>
                  </a:lnTo>
                  <a:lnTo>
                    <a:pt x="121932" y="110986"/>
                  </a:lnTo>
                  <a:lnTo>
                    <a:pt x="123764" y="67057"/>
                  </a:lnTo>
                  <a:lnTo>
                    <a:pt x="123809" y="43544"/>
                  </a:lnTo>
                  <a:lnTo>
                    <a:pt x="120989" y="36956"/>
                  </a:lnTo>
                  <a:lnTo>
                    <a:pt x="117266" y="30500"/>
                  </a:lnTo>
                  <a:lnTo>
                    <a:pt x="115611" y="24103"/>
                  </a:lnTo>
                  <a:lnTo>
                    <a:pt x="109232" y="17732"/>
                  </a:lnTo>
                  <a:lnTo>
                    <a:pt x="98002" y="10075"/>
                  </a:lnTo>
                  <a:lnTo>
                    <a:pt x="91000" y="8748"/>
                  </a:lnTo>
                  <a:lnTo>
                    <a:pt x="82223" y="8355"/>
                  </a:lnTo>
                  <a:lnTo>
                    <a:pt x="76048" y="5441"/>
                  </a:lnTo>
                  <a:lnTo>
                    <a:pt x="72919" y="3183"/>
                  </a:lnTo>
                  <a:lnTo>
                    <a:pt x="70834" y="2735"/>
                  </a:lnTo>
                  <a:lnTo>
                    <a:pt x="69443" y="3495"/>
                  </a:lnTo>
                  <a:lnTo>
                    <a:pt x="68516" y="5060"/>
                  </a:lnTo>
                  <a:lnTo>
                    <a:pt x="66840" y="6103"/>
                  </a:lnTo>
                  <a:lnTo>
                    <a:pt x="59424" y="7572"/>
                  </a:lnTo>
                  <a:lnTo>
                    <a:pt x="53568" y="7915"/>
                  </a:lnTo>
                  <a:lnTo>
                    <a:pt x="51583" y="9065"/>
                  </a:lnTo>
                  <a:lnTo>
                    <a:pt x="50260" y="10890"/>
                  </a:lnTo>
                  <a:lnTo>
                    <a:pt x="47613" y="17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42">
              <a:extLst>
                <a:ext uri="{FF2B5EF4-FFF2-40B4-BE49-F238E27FC236}">
                  <a16:creationId xmlns:a16="http://schemas.microsoft.com/office/drawing/2014/main" id="{C03AC0E8-DD72-6CF8-421D-FC9A56565C6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009775" y="5238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45518" y="9525"/>
                  </a:lnTo>
                  <a:lnTo>
                    <a:pt x="91998" y="9525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43">
              <a:extLst>
                <a:ext uri="{FF2B5EF4-FFF2-40B4-BE49-F238E27FC236}">
                  <a16:creationId xmlns:a16="http://schemas.microsoft.com/office/drawing/2014/main" id="{A21687BB-79EC-39D2-4362-AA1F6724275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028825" y="4572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6461" y="9525"/>
                  </a:lnTo>
                  <a:lnTo>
                    <a:pt x="55222" y="6703"/>
                  </a:lnTo>
                  <a:lnTo>
                    <a:pt x="62643" y="2979"/>
                  </a:lnTo>
                  <a:lnTo>
                    <a:pt x="79262" y="392"/>
                  </a:lnTo>
                  <a:lnTo>
                    <a:pt x="126883" y="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80">
            <a:extLst>
              <a:ext uri="{FF2B5EF4-FFF2-40B4-BE49-F238E27FC236}">
                <a16:creationId xmlns:a16="http://schemas.microsoft.com/office/drawing/2014/main" id="{649041D8-FFA1-6065-F1D9-A7D50261E816}"/>
              </a:ext>
            </a:extLst>
          </p:cNvPr>
          <p:cNvGrpSpPr/>
          <p:nvPr/>
        </p:nvGrpSpPr>
        <p:grpSpPr>
          <a:xfrm>
            <a:off x="6324600" y="342900"/>
            <a:ext cx="228601" cy="190109"/>
            <a:chOff x="6324600" y="342900"/>
            <a:chExt cx="228601" cy="190109"/>
          </a:xfrm>
        </p:grpSpPr>
        <p:sp>
          <p:nvSpPr>
            <p:cNvPr id="26" name="SMARTInkShape-744">
              <a:extLst>
                <a:ext uri="{FF2B5EF4-FFF2-40B4-BE49-F238E27FC236}">
                  <a16:creationId xmlns:a16="http://schemas.microsoft.com/office/drawing/2014/main" id="{9E3C6C79-CB8B-C935-E4C6-18F66CBE647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324600" y="44767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0"/>
                  </a:moveTo>
                  <a:lnTo>
                    <a:pt x="0" y="0"/>
                  </a:lnTo>
                  <a:lnTo>
                    <a:pt x="45698" y="0"/>
                  </a:lnTo>
                  <a:lnTo>
                    <a:pt x="92625" y="0"/>
                  </a:lnTo>
                  <a:lnTo>
                    <a:pt x="138890" y="0"/>
                  </a:lnTo>
                  <a:lnTo>
                    <a:pt x="150276" y="0"/>
                  </a:lnTo>
                  <a:lnTo>
                    <a:pt x="154159" y="1058"/>
                  </a:lnTo>
                  <a:lnTo>
                    <a:pt x="156748" y="2822"/>
                  </a:lnTo>
                  <a:lnTo>
                    <a:pt x="158474" y="5056"/>
                  </a:lnTo>
                  <a:lnTo>
                    <a:pt x="160683" y="5488"/>
                  </a:lnTo>
                  <a:lnTo>
                    <a:pt x="163214" y="4717"/>
                  </a:lnTo>
                  <a:lnTo>
                    <a:pt x="165959" y="3145"/>
                  </a:lnTo>
                  <a:lnTo>
                    <a:pt x="179936" y="932"/>
                  </a:lnTo>
                  <a:lnTo>
                    <a:pt x="183458" y="1680"/>
                  </a:lnTo>
                  <a:lnTo>
                    <a:pt x="185805" y="3236"/>
                  </a:lnTo>
                  <a:lnTo>
                    <a:pt x="187370" y="5333"/>
                  </a:lnTo>
                  <a:lnTo>
                    <a:pt x="189471" y="6730"/>
                  </a:lnTo>
                  <a:lnTo>
                    <a:pt x="199551" y="9416"/>
                  </a:lnTo>
                  <a:lnTo>
                    <a:pt x="222403" y="9522"/>
                  </a:lnTo>
                  <a:lnTo>
                    <a:pt x="224469" y="10581"/>
                  </a:lnTo>
                  <a:lnTo>
                    <a:pt x="225846" y="12346"/>
                  </a:lnTo>
                  <a:lnTo>
                    <a:pt x="228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45">
              <a:extLst>
                <a:ext uri="{FF2B5EF4-FFF2-40B4-BE49-F238E27FC236}">
                  <a16:creationId xmlns:a16="http://schemas.microsoft.com/office/drawing/2014/main" id="{D85FAFF2-D51D-07C6-5A58-069AB1F3BEA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376580" y="342900"/>
              <a:ext cx="176621" cy="190109"/>
            </a:xfrm>
            <a:custGeom>
              <a:avLst/>
              <a:gdLst/>
              <a:ahLst/>
              <a:cxnLst/>
              <a:rect l="0" t="0" r="0" b="0"/>
              <a:pathLst>
                <a:path w="176621" h="190109">
                  <a:moveTo>
                    <a:pt x="24220" y="19050"/>
                  </a:moveTo>
                  <a:lnTo>
                    <a:pt x="24220" y="19050"/>
                  </a:lnTo>
                  <a:lnTo>
                    <a:pt x="29708" y="19050"/>
                  </a:lnTo>
                  <a:lnTo>
                    <a:pt x="9471" y="19050"/>
                  </a:lnTo>
                  <a:lnTo>
                    <a:pt x="29136" y="19050"/>
                  </a:lnTo>
                  <a:lnTo>
                    <a:pt x="30673" y="17992"/>
                  </a:lnTo>
                  <a:lnTo>
                    <a:pt x="31697" y="16228"/>
                  </a:lnTo>
                  <a:lnTo>
                    <a:pt x="32379" y="13994"/>
                  </a:lnTo>
                  <a:lnTo>
                    <a:pt x="33893" y="12504"/>
                  </a:lnTo>
                  <a:lnTo>
                    <a:pt x="38397" y="10849"/>
                  </a:lnTo>
                  <a:lnTo>
                    <a:pt x="55399" y="8728"/>
                  </a:lnTo>
                  <a:lnTo>
                    <a:pt x="57706" y="6877"/>
                  </a:lnTo>
                  <a:lnTo>
                    <a:pt x="59244" y="4585"/>
                  </a:lnTo>
                  <a:lnTo>
                    <a:pt x="61328" y="3056"/>
                  </a:lnTo>
                  <a:lnTo>
                    <a:pt x="66465" y="1358"/>
                  </a:lnTo>
                  <a:lnTo>
                    <a:pt x="112190" y="16"/>
                  </a:lnTo>
                  <a:lnTo>
                    <a:pt x="151094" y="0"/>
                  </a:lnTo>
                  <a:lnTo>
                    <a:pt x="152194" y="1059"/>
                  </a:lnTo>
                  <a:lnTo>
                    <a:pt x="151869" y="2822"/>
                  </a:lnTo>
                  <a:lnTo>
                    <a:pt x="150594" y="5057"/>
                  </a:lnTo>
                  <a:lnTo>
                    <a:pt x="150803" y="6546"/>
                  </a:lnTo>
                  <a:lnTo>
                    <a:pt x="152001" y="7539"/>
                  </a:lnTo>
                  <a:lnTo>
                    <a:pt x="153857" y="8201"/>
                  </a:lnTo>
                  <a:lnTo>
                    <a:pt x="155095" y="9701"/>
                  </a:lnTo>
                  <a:lnTo>
                    <a:pt x="156470" y="14189"/>
                  </a:lnTo>
                  <a:lnTo>
                    <a:pt x="155779" y="16868"/>
                  </a:lnTo>
                  <a:lnTo>
                    <a:pt x="150807" y="26752"/>
                  </a:lnTo>
                  <a:lnTo>
                    <a:pt x="147805" y="41558"/>
                  </a:lnTo>
                  <a:lnTo>
                    <a:pt x="143353" y="49515"/>
                  </a:lnTo>
                  <a:lnTo>
                    <a:pt x="97285" y="89074"/>
                  </a:lnTo>
                  <a:lnTo>
                    <a:pt x="69211" y="114124"/>
                  </a:lnTo>
                  <a:lnTo>
                    <a:pt x="21988" y="148165"/>
                  </a:lnTo>
                  <a:lnTo>
                    <a:pt x="10599" y="156899"/>
                  </a:lnTo>
                  <a:lnTo>
                    <a:pt x="7583" y="162513"/>
                  </a:lnTo>
                  <a:lnTo>
                    <a:pt x="6779" y="165492"/>
                  </a:lnTo>
                  <a:lnTo>
                    <a:pt x="5184" y="167478"/>
                  </a:lnTo>
                  <a:lnTo>
                    <a:pt x="590" y="169685"/>
                  </a:lnTo>
                  <a:lnTo>
                    <a:pt x="0" y="170273"/>
                  </a:lnTo>
                  <a:lnTo>
                    <a:pt x="666" y="170665"/>
                  </a:lnTo>
                  <a:lnTo>
                    <a:pt x="4280" y="171295"/>
                  </a:lnTo>
                  <a:lnTo>
                    <a:pt x="4906" y="176461"/>
                  </a:lnTo>
                  <a:lnTo>
                    <a:pt x="7110" y="176907"/>
                  </a:lnTo>
                  <a:lnTo>
                    <a:pt x="18210" y="174596"/>
                  </a:lnTo>
                  <a:lnTo>
                    <a:pt x="20213" y="175664"/>
                  </a:lnTo>
                  <a:lnTo>
                    <a:pt x="21549" y="177434"/>
                  </a:lnTo>
                  <a:lnTo>
                    <a:pt x="24556" y="177556"/>
                  </a:lnTo>
                  <a:lnTo>
                    <a:pt x="45444" y="172463"/>
                  </a:lnTo>
                  <a:lnTo>
                    <a:pt x="47895" y="173184"/>
                  </a:lnTo>
                  <a:lnTo>
                    <a:pt x="49528" y="174723"/>
                  </a:lnTo>
                  <a:lnTo>
                    <a:pt x="50617" y="176807"/>
                  </a:lnTo>
                  <a:lnTo>
                    <a:pt x="60294" y="179122"/>
                  </a:lnTo>
                  <a:lnTo>
                    <a:pt x="107694" y="180954"/>
                  </a:lnTo>
                  <a:lnTo>
                    <a:pt x="146354" y="180974"/>
                  </a:lnTo>
                  <a:lnTo>
                    <a:pt x="150092" y="182033"/>
                  </a:lnTo>
                  <a:lnTo>
                    <a:pt x="152585" y="183797"/>
                  </a:lnTo>
                  <a:lnTo>
                    <a:pt x="154247" y="186031"/>
                  </a:lnTo>
                  <a:lnTo>
                    <a:pt x="156413" y="187521"/>
                  </a:lnTo>
                  <a:lnTo>
                    <a:pt x="165480" y="190108"/>
                  </a:lnTo>
                  <a:lnTo>
                    <a:pt x="17662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81">
            <a:extLst>
              <a:ext uri="{FF2B5EF4-FFF2-40B4-BE49-F238E27FC236}">
                <a16:creationId xmlns:a16="http://schemas.microsoft.com/office/drawing/2014/main" id="{C7FEED7F-1DEE-EA15-6494-2DF471DE8E9D}"/>
              </a:ext>
            </a:extLst>
          </p:cNvPr>
          <p:cNvGrpSpPr/>
          <p:nvPr/>
        </p:nvGrpSpPr>
        <p:grpSpPr>
          <a:xfrm>
            <a:off x="6829425" y="285750"/>
            <a:ext cx="857217" cy="295273"/>
            <a:chOff x="6829425" y="285750"/>
            <a:chExt cx="857217" cy="295273"/>
          </a:xfrm>
        </p:grpSpPr>
        <p:sp>
          <p:nvSpPr>
            <p:cNvPr id="29" name="SMARTInkShape-746">
              <a:extLst>
                <a:ext uri="{FF2B5EF4-FFF2-40B4-BE49-F238E27FC236}">
                  <a16:creationId xmlns:a16="http://schemas.microsoft.com/office/drawing/2014/main" id="{4B0CEA43-B39A-3FE6-6CDC-E4BD4BB8747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524750" y="285750"/>
              <a:ext cx="161892" cy="295273"/>
            </a:xfrm>
            <a:custGeom>
              <a:avLst/>
              <a:gdLst/>
              <a:ahLst/>
              <a:cxnLst/>
              <a:rect l="0" t="0" r="0" b="0"/>
              <a:pathLst>
                <a:path w="161892" h="295273">
                  <a:moveTo>
                    <a:pt x="152400" y="0"/>
                  </a:moveTo>
                  <a:lnTo>
                    <a:pt x="152400" y="0"/>
                  </a:lnTo>
                  <a:lnTo>
                    <a:pt x="161810" y="0"/>
                  </a:lnTo>
                  <a:lnTo>
                    <a:pt x="161891" y="5056"/>
                  </a:lnTo>
                  <a:lnTo>
                    <a:pt x="160844" y="6546"/>
                  </a:lnTo>
                  <a:lnTo>
                    <a:pt x="159088" y="7539"/>
                  </a:lnTo>
                  <a:lnTo>
                    <a:pt x="156859" y="8201"/>
                  </a:lnTo>
                  <a:lnTo>
                    <a:pt x="148665" y="14189"/>
                  </a:lnTo>
                  <a:lnTo>
                    <a:pt x="145448" y="19712"/>
                  </a:lnTo>
                  <a:lnTo>
                    <a:pt x="142960" y="25694"/>
                  </a:lnTo>
                  <a:lnTo>
                    <a:pt x="129768" y="41314"/>
                  </a:lnTo>
                  <a:lnTo>
                    <a:pt x="99284" y="64561"/>
                  </a:lnTo>
                  <a:lnTo>
                    <a:pt x="78391" y="97739"/>
                  </a:lnTo>
                  <a:lnTo>
                    <a:pt x="59151" y="116359"/>
                  </a:lnTo>
                  <a:lnTo>
                    <a:pt x="42597" y="145263"/>
                  </a:lnTo>
                  <a:lnTo>
                    <a:pt x="30074" y="187728"/>
                  </a:lnTo>
                  <a:lnTo>
                    <a:pt x="27812" y="206259"/>
                  </a:lnTo>
                  <a:lnTo>
                    <a:pt x="23650" y="217259"/>
                  </a:lnTo>
                  <a:lnTo>
                    <a:pt x="23175" y="222098"/>
                  </a:lnTo>
                  <a:lnTo>
                    <a:pt x="29452" y="260459"/>
                  </a:lnTo>
                  <a:lnTo>
                    <a:pt x="36124" y="272142"/>
                  </a:lnTo>
                  <a:lnTo>
                    <a:pt x="52171" y="290214"/>
                  </a:lnTo>
                  <a:lnTo>
                    <a:pt x="57760" y="293025"/>
                  </a:lnTo>
                  <a:lnTo>
                    <a:pt x="76253" y="295078"/>
                  </a:lnTo>
                  <a:lnTo>
                    <a:pt x="102895" y="295272"/>
                  </a:lnTo>
                  <a:lnTo>
                    <a:pt x="112008" y="288728"/>
                  </a:lnTo>
                  <a:lnTo>
                    <a:pt x="120910" y="285574"/>
                  </a:lnTo>
                  <a:lnTo>
                    <a:pt x="136560" y="272609"/>
                  </a:lnTo>
                  <a:lnTo>
                    <a:pt x="140068" y="263682"/>
                  </a:lnTo>
                  <a:lnTo>
                    <a:pt x="142860" y="221922"/>
                  </a:lnTo>
                  <a:lnTo>
                    <a:pt x="137814" y="214862"/>
                  </a:lnTo>
                  <a:lnTo>
                    <a:pt x="132512" y="211911"/>
                  </a:lnTo>
                  <a:lnTo>
                    <a:pt x="120484" y="210016"/>
                  </a:lnTo>
                  <a:lnTo>
                    <a:pt x="106019" y="209688"/>
                  </a:lnTo>
                  <a:lnTo>
                    <a:pt x="97213" y="212434"/>
                  </a:lnTo>
                  <a:lnTo>
                    <a:pt x="89773" y="216123"/>
                  </a:lnTo>
                  <a:lnTo>
                    <a:pt x="68083" y="223743"/>
                  </a:lnTo>
                  <a:lnTo>
                    <a:pt x="50647" y="234187"/>
                  </a:lnTo>
                  <a:lnTo>
                    <a:pt x="30740" y="24016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47">
              <a:extLst>
                <a:ext uri="{FF2B5EF4-FFF2-40B4-BE49-F238E27FC236}">
                  <a16:creationId xmlns:a16="http://schemas.microsoft.com/office/drawing/2014/main" id="{8FF53662-02A3-EB7C-109C-D33B5F6597A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319245" y="323850"/>
              <a:ext cx="138831" cy="209551"/>
            </a:xfrm>
            <a:custGeom>
              <a:avLst/>
              <a:gdLst/>
              <a:ahLst/>
              <a:cxnLst/>
              <a:rect l="0" t="0" r="0" b="0"/>
              <a:pathLst>
                <a:path w="138831" h="209551">
                  <a:moveTo>
                    <a:pt x="100730" y="47625"/>
                  </a:moveTo>
                  <a:lnTo>
                    <a:pt x="100730" y="47625"/>
                  </a:lnTo>
                  <a:lnTo>
                    <a:pt x="105786" y="47625"/>
                  </a:lnTo>
                  <a:lnTo>
                    <a:pt x="107277" y="46567"/>
                  </a:lnTo>
                  <a:lnTo>
                    <a:pt x="108270" y="44803"/>
                  </a:lnTo>
                  <a:lnTo>
                    <a:pt x="109864" y="34368"/>
                  </a:lnTo>
                  <a:lnTo>
                    <a:pt x="111053" y="33495"/>
                  </a:lnTo>
                  <a:lnTo>
                    <a:pt x="112903" y="33972"/>
                  </a:lnTo>
                  <a:lnTo>
                    <a:pt x="115195" y="35348"/>
                  </a:lnTo>
                  <a:lnTo>
                    <a:pt x="116724" y="35207"/>
                  </a:lnTo>
                  <a:lnTo>
                    <a:pt x="117742" y="34055"/>
                  </a:lnTo>
                  <a:lnTo>
                    <a:pt x="119745" y="28670"/>
                  </a:lnTo>
                  <a:lnTo>
                    <a:pt x="110370" y="19167"/>
                  </a:lnTo>
                  <a:lnTo>
                    <a:pt x="110257" y="4301"/>
                  </a:lnTo>
                  <a:lnTo>
                    <a:pt x="110255" y="8628"/>
                  </a:lnTo>
                  <a:lnTo>
                    <a:pt x="110255" y="1245"/>
                  </a:lnTo>
                  <a:lnTo>
                    <a:pt x="107433" y="553"/>
                  </a:lnTo>
                  <a:lnTo>
                    <a:pt x="60591" y="0"/>
                  </a:lnTo>
                  <a:lnTo>
                    <a:pt x="30451" y="0"/>
                  </a:lnTo>
                  <a:lnTo>
                    <a:pt x="28477" y="1058"/>
                  </a:lnTo>
                  <a:lnTo>
                    <a:pt x="27162" y="2822"/>
                  </a:lnTo>
                  <a:lnTo>
                    <a:pt x="24641" y="7604"/>
                  </a:lnTo>
                  <a:lnTo>
                    <a:pt x="6934" y="27100"/>
                  </a:lnTo>
                  <a:lnTo>
                    <a:pt x="5911" y="33195"/>
                  </a:lnTo>
                  <a:lnTo>
                    <a:pt x="5518" y="50927"/>
                  </a:lnTo>
                  <a:lnTo>
                    <a:pt x="4448" y="53001"/>
                  </a:lnTo>
                  <a:lnTo>
                    <a:pt x="2675" y="54384"/>
                  </a:lnTo>
                  <a:lnTo>
                    <a:pt x="435" y="55306"/>
                  </a:lnTo>
                  <a:lnTo>
                    <a:pt x="0" y="56979"/>
                  </a:lnTo>
                  <a:lnTo>
                    <a:pt x="2339" y="61660"/>
                  </a:lnTo>
                  <a:lnTo>
                    <a:pt x="9606" y="70246"/>
                  </a:lnTo>
                  <a:lnTo>
                    <a:pt x="15427" y="73554"/>
                  </a:lnTo>
                  <a:lnTo>
                    <a:pt x="22732" y="75677"/>
                  </a:lnTo>
                  <a:lnTo>
                    <a:pt x="29054" y="81102"/>
                  </a:lnTo>
                  <a:lnTo>
                    <a:pt x="32837" y="81584"/>
                  </a:lnTo>
                  <a:lnTo>
                    <a:pt x="67024" y="76281"/>
                  </a:lnTo>
                  <a:lnTo>
                    <a:pt x="68734" y="75195"/>
                  </a:lnTo>
                  <a:lnTo>
                    <a:pt x="69874" y="73414"/>
                  </a:lnTo>
                  <a:lnTo>
                    <a:pt x="70634" y="71167"/>
                  </a:lnTo>
                  <a:lnTo>
                    <a:pt x="72199" y="69670"/>
                  </a:lnTo>
                  <a:lnTo>
                    <a:pt x="81767" y="65880"/>
                  </a:lnTo>
                  <a:lnTo>
                    <a:pt x="88997" y="60207"/>
                  </a:lnTo>
                  <a:lnTo>
                    <a:pt x="94809" y="58509"/>
                  </a:lnTo>
                  <a:lnTo>
                    <a:pt x="96783" y="56997"/>
                  </a:lnTo>
                  <a:lnTo>
                    <a:pt x="98976" y="52496"/>
                  </a:lnTo>
                  <a:lnTo>
                    <a:pt x="100210" y="44012"/>
                  </a:lnTo>
                  <a:lnTo>
                    <a:pt x="101442" y="42041"/>
                  </a:lnTo>
                  <a:lnTo>
                    <a:pt x="103321" y="40727"/>
                  </a:lnTo>
                  <a:lnTo>
                    <a:pt x="105633" y="39852"/>
                  </a:lnTo>
                  <a:lnTo>
                    <a:pt x="107174" y="38209"/>
                  </a:lnTo>
                  <a:lnTo>
                    <a:pt x="109850" y="30053"/>
                  </a:lnTo>
                  <a:lnTo>
                    <a:pt x="110135" y="23956"/>
                  </a:lnTo>
                  <a:lnTo>
                    <a:pt x="111233" y="22321"/>
                  </a:lnTo>
                  <a:lnTo>
                    <a:pt x="113024" y="21231"/>
                  </a:lnTo>
                  <a:lnTo>
                    <a:pt x="118445" y="19481"/>
                  </a:lnTo>
                  <a:lnTo>
                    <a:pt x="119187" y="16419"/>
                  </a:lnTo>
                  <a:lnTo>
                    <a:pt x="119516" y="13647"/>
                  </a:lnTo>
                  <a:lnTo>
                    <a:pt x="119746" y="18129"/>
                  </a:lnTo>
                  <a:lnTo>
                    <a:pt x="119776" y="10768"/>
                  </a:lnTo>
                  <a:lnTo>
                    <a:pt x="119780" y="17835"/>
                  </a:lnTo>
                  <a:lnTo>
                    <a:pt x="126327" y="26414"/>
                  </a:lnTo>
                  <a:lnTo>
                    <a:pt x="128423" y="35226"/>
                  </a:lnTo>
                  <a:lnTo>
                    <a:pt x="129295" y="69853"/>
                  </a:lnTo>
                  <a:lnTo>
                    <a:pt x="123815" y="89097"/>
                  </a:lnTo>
                  <a:lnTo>
                    <a:pt x="129223" y="136098"/>
                  </a:lnTo>
                  <a:lnTo>
                    <a:pt x="129305" y="182908"/>
                  </a:lnTo>
                  <a:lnTo>
                    <a:pt x="129305" y="199501"/>
                  </a:lnTo>
                  <a:lnTo>
                    <a:pt x="13883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48">
              <a:extLst>
                <a:ext uri="{FF2B5EF4-FFF2-40B4-BE49-F238E27FC236}">
                  <a16:creationId xmlns:a16="http://schemas.microsoft.com/office/drawing/2014/main" id="{997123F4-A8D5-0CAA-B8E8-C45F7DA5DBA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248525" y="476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5488" y="12504"/>
                  </a:lnTo>
                  <a:lnTo>
                    <a:pt x="4717" y="11511"/>
                  </a:lnTo>
                  <a:lnTo>
                    <a:pt x="931" y="9917"/>
                  </a:lnTo>
                  <a:lnTo>
                    <a:pt x="5332" y="9641"/>
                  </a:lnTo>
                  <a:lnTo>
                    <a:pt x="5672" y="8544"/>
                  </a:lnTo>
                  <a:lnTo>
                    <a:pt x="3227" y="4503"/>
                  </a:lnTo>
                  <a:lnTo>
                    <a:pt x="2152" y="4060"/>
                  </a:lnTo>
                  <a:lnTo>
                    <a:pt x="1435" y="4824"/>
                  </a:lnTo>
                  <a:lnTo>
                    <a:pt x="957" y="6391"/>
                  </a:lnTo>
                  <a:lnTo>
                    <a:pt x="1696" y="7435"/>
                  </a:lnTo>
                  <a:lnTo>
                    <a:pt x="5340" y="8596"/>
                  </a:lnTo>
                  <a:lnTo>
                    <a:pt x="6735" y="7848"/>
                  </a:lnTo>
                  <a:lnTo>
                    <a:pt x="7665" y="629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49">
              <a:extLst>
                <a:ext uri="{FF2B5EF4-FFF2-40B4-BE49-F238E27FC236}">
                  <a16:creationId xmlns:a16="http://schemas.microsoft.com/office/drawing/2014/main" id="{C9833F4D-ECA9-C79E-2C04-C447E949D0C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43750" y="314326"/>
              <a:ext cx="15650" cy="209550"/>
            </a:xfrm>
            <a:custGeom>
              <a:avLst/>
              <a:gdLst/>
              <a:ahLst/>
              <a:cxnLst/>
              <a:rect l="0" t="0" r="0" b="0"/>
              <a:pathLst>
                <a:path w="15650" h="209550">
                  <a:moveTo>
                    <a:pt x="0" y="9524"/>
                  </a:moveTo>
                  <a:lnTo>
                    <a:pt x="0" y="9524"/>
                  </a:lnTo>
                  <a:lnTo>
                    <a:pt x="9134" y="391"/>
                  </a:lnTo>
                  <a:lnTo>
                    <a:pt x="14935" y="77"/>
                  </a:lnTo>
                  <a:lnTo>
                    <a:pt x="10447" y="9"/>
                  </a:lnTo>
                  <a:lnTo>
                    <a:pt x="15195" y="1"/>
                  </a:lnTo>
                  <a:lnTo>
                    <a:pt x="12750" y="0"/>
                  </a:lnTo>
                  <a:lnTo>
                    <a:pt x="12733" y="1058"/>
                  </a:lnTo>
                  <a:lnTo>
                    <a:pt x="15537" y="5056"/>
                  </a:lnTo>
                  <a:lnTo>
                    <a:pt x="15649" y="8662"/>
                  </a:lnTo>
                  <a:lnTo>
                    <a:pt x="8667" y="51824"/>
                  </a:lnTo>
                  <a:lnTo>
                    <a:pt x="1350" y="82684"/>
                  </a:lnTo>
                  <a:lnTo>
                    <a:pt x="53" y="125815"/>
                  </a:lnTo>
                  <a:lnTo>
                    <a:pt x="2" y="168156"/>
                  </a:lnTo>
                  <a:lnTo>
                    <a:pt x="0" y="20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50">
              <a:extLst>
                <a:ext uri="{FF2B5EF4-FFF2-40B4-BE49-F238E27FC236}">
                  <a16:creationId xmlns:a16="http://schemas.microsoft.com/office/drawing/2014/main" id="{D1F99978-A733-F55A-B5F7-1607BC18E9D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838950" y="4572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1"/>
                  </a:lnTo>
                  <a:lnTo>
                    <a:pt x="67873" y="8544"/>
                  </a:lnTo>
                  <a:lnTo>
                    <a:pt x="114019" y="17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51">
              <a:extLst>
                <a:ext uri="{FF2B5EF4-FFF2-40B4-BE49-F238E27FC236}">
                  <a16:creationId xmlns:a16="http://schemas.microsoft.com/office/drawing/2014/main" id="{927D78D5-964F-3058-79E0-00BEB5AB7D3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829425" y="4000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5864" y="9525"/>
                  </a:lnTo>
                  <a:lnTo>
                    <a:pt x="63544" y="2979"/>
                  </a:lnTo>
                  <a:lnTo>
                    <a:pt x="110548" y="7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82">
            <a:extLst>
              <a:ext uri="{FF2B5EF4-FFF2-40B4-BE49-F238E27FC236}">
                <a16:creationId xmlns:a16="http://schemas.microsoft.com/office/drawing/2014/main" id="{D914494A-4CE9-7FEF-8980-727F341A3428}"/>
              </a:ext>
            </a:extLst>
          </p:cNvPr>
          <p:cNvGrpSpPr/>
          <p:nvPr/>
        </p:nvGrpSpPr>
        <p:grpSpPr>
          <a:xfrm>
            <a:off x="4791086" y="3049325"/>
            <a:ext cx="380990" cy="474926"/>
            <a:chOff x="4791086" y="3049325"/>
            <a:chExt cx="380990" cy="474926"/>
          </a:xfrm>
        </p:grpSpPr>
        <p:sp>
          <p:nvSpPr>
            <p:cNvPr id="36" name="SMARTInkShape-752">
              <a:extLst>
                <a:ext uri="{FF2B5EF4-FFF2-40B4-BE49-F238E27FC236}">
                  <a16:creationId xmlns:a16="http://schemas.microsoft.com/office/drawing/2014/main" id="{388539BD-40EF-404D-8DE8-E0BC7C187E3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00625" y="3171825"/>
              <a:ext cx="171451" cy="104776"/>
            </a:xfrm>
            <a:custGeom>
              <a:avLst/>
              <a:gdLst/>
              <a:ahLst/>
              <a:cxnLst/>
              <a:rect l="0" t="0" r="0" b="0"/>
              <a:pathLst>
                <a:path w="17145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87083"/>
                  </a:lnTo>
                  <a:lnTo>
                    <a:pt x="6545" y="78389"/>
                  </a:lnTo>
                  <a:lnTo>
                    <a:pt x="8201" y="72587"/>
                  </a:lnTo>
                  <a:lnTo>
                    <a:pt x="9701" y="70616"/>
                  </a:lnTo>
                  <a:lnTo>
                    <a:pt x="15810" y="66784"/>
                  </a:lnTo>
                  <a:lnTo>
                    <a:pt x="27124" y="49387"/>
                  </a:lnTo>
                  <a:lnTo>
                    <a:pt x="30753" y="48408"/>
                  </a:lnTo>
                  <a:lnTo>
                    <a:pt x="33203" y="48147"/>
                  </a:lnTo>
                  <a:lnTo>
                    <a:pt x="34835" y="46915"/>
                  </a:lnTo>
                  <a:lnTo>
                    <a:pt x="46174" y="30305"/>
                  </a:lnTo>
                  <a:lnTo>
                    <a:pt x="47498" y="20526"/>
                  </a:lnTo>
                  <a:lnTo>
                    <a:pt x="66273" y="404"/>
                  </a:lnTo>
                  <a:lnTo>
                    <a:pt x="84391" y="0"/>
                  </a:lnTo>
                  <a:lnTo>
                    <a:pt x="90386" y="5056"/>
                  </a:lnTo>
                  <a:lnTo>
                    <a:pt x="93088" y="10361"/>
                  </a:lnTo>
                  <a:lnTo>
                    <a:pt x="93809" y="13257"/>
                  </a:lnTo>
                  <a:lnTo>
                    <a:pt x="95348" y="15188"/>
                  </a:lnTo>
                  <a:lnTo>
                    <a:pt x="99879" y="17334"/>
                  </a:lnTo>
                  <a:lnTo>
                    <a:pt x="101511" y="18964"/>
                  </a:lnTo>
                  <a:lnTo>
                    <a:pt x="112123" y="38281"/>
                  </a:lnTo>
                  <a:lnTo>
                    <a:pt x="112849" y="41395"/>
                  </a:lnTo>
                  <a:lnTo>
                    <a:pt x="114391" y="43472"/>
                  </a:lnTo>
                  <a:lnTo>
                    <a:pt x="116477" y="44857"/>
                  </a:lnTo>
                  <a:lnTo>
                    <a:pt x="121617" y="47453"/>
                  </a:lnTo>
                  <a:lnTo>
                    <a:pt x="127430" y="52135"/>
                  </a:lnTo>
                  <a:lnTo>
                    <a:pt x="130719" y="57743"/>
                  </a:lnTo>
                  <a:lnTo>
                    <a:pt x="131596" y="60720"/>
                  </a:lnTo>
                  <a:lnTo>
                    <a:pt x="133239" y="62705"/>
                  </a:lnTo>
                  <a:lnTo>
                    <a:pt x="137886" y="64911"/>
                  </a:lnTo>
                  <a:lnTo>
                    <a:pt x="139550" y="66557"/>
                  </a:lnTo>
                  <a:lnTo>
                    <a:pt x="142437" y="74721"/>
                  </a:lnTo>
                  <a:lnTo>
                    <a:pt x="142745" y="80819"/>
                  </a:lnTo>
                  <a:lnTo>
                    <a:pt x="143847" y="82454"/>
                  </a:lnTo>
                  <a:lnTo>
                    <a:pt x="145640" y="83544"/>
                  </a:lnTo>
                  <a:lnTo>
                    <a:pt x="147893" y="84271"/>
                  </a:lnTo>
                  <a:lnTo>
                    <a:pt x="156121" y="90351"/>
                  </a:lnTo>
                  <a:lnTo>
                    <a:pt x="159345" y="95895"/>
                  </a:lnTo>
                  <a:lnTo>
                    <a:pt x="160205" y="98855"/>
                  </a:lnTo>
                  <a:lnTo>
                    <a:pt x="161837" y="100828"/>
                  </a:lnTo>
                  <a:lnTo>
                    <a:pt x="1714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53">
              <a:extLst>
                <a:ext uri="{FF2B5EF4-FFF2-40B4-BE49-F238E27FC236}">
                  <a16:creationId xmlns:a16="http://schemas.microsoft.com/office/drawing/2014/main" id="{098E019B-8DFE-E760-E337-A657F2A5183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86350" y="3362442"/>
              <a:ext cx="74867" cy="86772"/>
            </a:xfrm>
            <a:custGeom>
              <a:avLst/>
              <a:gdLst/>
              <a:ahLst/>
              <a:cxnLst/>
              <a:rect l="0" t="0" r="0" b="0"/>
              <a:pathLst>
                <a:path w="74867" h="86772">
                  <a:moveTo>
                    <a:pt x="9525" y="37983"/>
                  </a:moveTo>
                  <a:lnTo>
                    <a:pt x="9525" y="37983"/>
                  </a:lnTo>
                  <a:lnTo>
                    <a:pt x="9525" y="29782"/>
                  </a:lnTo>
                  <a:lnTo>
                    <a:pt x="17726" y="20373"/>
                  </a:lnTo>
                  <a:lnTo>
                    <a:pt x="23714" y="19359"/>
                  </a:lnTo>
                  <a:lnTo>
                    <a:pt x="25335" y="18159"/>
                  </a:lnTo>
                  <a:lnTo>
                    <a:pt x="27135" y="14003"/>
                  </a:lnTo>
                  <a:lnTo>
                    <a:pt x="28673" y="12471"/>
                  </a:lnTo>
                  <a:lnTo>
                    <a:pt x="36649" y="9811"/>
                  </a:lnTo>
                  <a:lnTo>
                    <a:pt x="42728" y="9528"/>
                  </a:lnTo>
                  <a:lnTo>
                    <a:pt x="44360" y="8429"/>
                  </a:lnTo>
                  <a:lnTo>
                    <a:pt x="45448" y="6639"/>
                  </a:lnTo>
                  <a:lnTo>
                    <a:pt x="46174" y="4387"/>
                  </a:lnTo>
                  <a:lnTo>
                    <a:pt x="47716" y="2886"/>
                  </a:lnTo>
                  <a:lnTo>
                    <a:pt x="56720" y="0"/>
                  </a:lnTo>
                  <a:lnTo>
                    <a:pt x="66271" y="9019"/>
                  </a:lnTo>
                  <a:lnTo>
                    <a:pt x="66555" y="14349"/>
                  </a:lnTo>
                  <a:lnTo>
                    <a:pt x="69444" y="19718"/>
                  </a:lnTo>
                  <a:lnTo>
                    <a:pt x="73197" y="25632"/>
                  </a:lnTo>
                  <a:lnTo>
                    <a:pt x="74866" y="31788"/>
                  </a:lnTo>
                  <a:lnTo>
                    <a:pt x="74252" y="33853"/>
                  </a:lnTo>
                  <a:lnTo>
                    <a:pt x="72785" y="35230"/>
                  </a:lnTo>
                  <a:lnTo>
                    <a:pt x="70749" y="36147"/>
                  </a:lnTo>
                  <a:lnTo>
                    <a:pt x="69391" y="37818"/>
                  </a:lnTo>
                  <a:lnTo>
                    <a:pt x="64389" y="48102"/>
                  </a:lnTo>
                  <a:lnTo>
                    <a:pt x="52517" y="61567"/>
                  </a:lnTo>
                  <a:lnTo>
                    <a:pt x="46977" y="64340"/>
                  </a:lnTo>
                  <a:lnTo>
                    <a:pt x="44018" y="65079"/>
                  </a:lnTo>
                  <a:lnTo>
                    <a:pt x="28518" y="73902"/>
                  </a:lnTo>
                  <a:lnTo>
                    <a:pt x="25362" y="74629"/>
                  </a:lnTo>
                  <a:lnTo>
                    <a:pt x="19033" y="81082"/>
                  </a:lnTo>
                  <a:lnTo>
                    <a:pt x="15864" y="85765"/>
                  </a:lnTo>
                  <a:lnTo>
                    <a:pt x="13751" y="86771"/>
                  </a:lnTo>
                  <a:lnTo>
                    <a:pt x="12342" y="85325"/>
                  </a:lnTo>
                  <a:lnTo>
                    <a:pt x="11404" y="82244"/>
                  </a:lnTo>
                  <a:lnTo>
                    <a:pt x="9719" y="80191"/>
                  </a:lnTo>
                  <a:lnTo>
                    <a:pt x="0" y="7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54">
              <a:extLst>
                <a:ext uri="{FF2B5EF4-FFF2-40B4-BE49-F238E27FC236}">
                  <a16:creationId xmlns:a16="http://schemas.microsoft.com/office/drawing/2014/main" id="{389BB373-2D76-4152-1ED4-564416BEAA9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48250" y="3286125"/>
              <a:ext cx="19034" cy="238126"/>
            </a:xfrm>
            <a:custGeom>
              <a:avLst/>
              <a:gdLst/>
              <a:ahLst/>
              <a:cxnLst/>
              <a:rect l="0" t="0" r="0" b="0"/>
              <a:pathLst>
                <a:path w="19034" h="2381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491" y="5057"/>
                  </a:lnTo>
                  <a:lnTo>
                    <a:pt x="10561" y="6546"/>
                  </a:lnTo>
                  <a:lnTo>
                    <a:pt x="14571" y="8201"/>
                  </a:lnTo>
                  <a:lnTo>
                    <a:pt x="16064" y="9701"/>
                  </a:lnTo>
                  <a:lnTo>
                    <a:pt x="17723" y="14189"/>
                  </a:lnTo>
                  <a:lnTo>
                    <a:pt x="18657" y="22666"/>
                  </a:lnTo>
                  <a:lnTo>
                    <a:pt x="13484" y="42616"/>
                  </a:lnTo>
                  <a:lnTo>
                    <a:pt x="15872" y="59664"/>
                  </a:lnTo>
                  <a:lnTo>
                    <a:pt x="12934" y="72947"/>
                  </a:lnTo>
                  <a:lnTo>
                    <a:pt x="18599" y="114481"/>
                  </a:lnTo>
                  <a:lnTo>
                    <a:pt x="19033" y="161953"/>
                  </a:lnTo>
                  <a:lnTo>
                    <a:pt x="17991" y="203232"/>
                  </a:lnTo>
                  <a:lnTo>
                    <a:pt x="10849" y="221836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55">
              <a:extLst>
                <a:ext uri="{FF2B5EF4-FFF2-40B4-BE49-F238E27FC236}">
                  <a16:creationId xmlns:a16="http://schemas.microsoft.com/office/drawing/2014/main" id="{AAE27EB4-C2EC-F1E5-A1C9-51C8C422B3C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91086" y="3049325"/>
              <a:ext cx="266690" cy="265337"/>
            </a:xfrm>
            <a:custGeom>
              <a:avLst/>
              <a:gdLst/>
              <a:ahLst/>
              <a:cxnLst/>
              <a:rect l="0" t="0" r="0" b="0"/>
              <a:pathLst>
                <a:path w="266690" h="265337">
                  <a:moveTo>
                    <a:pt x="28564" y="93925"/>
                  </a:moveTo>
                  <a:lnTo>
                    <a:pt x="28564" y="93925"/>
                  </a:lnTo>
                  <a:lnTo>
                    <a:pt x="28564" y="88869"/>
                  </a:lnTo>
                  <a:lnTo>
                    <a:pt x="29622" y="87379"/>
                  </a:lnTo>
                  <a:lnTo>
                    <a:pt x="31386" y="86386"/>
                  </a:lnTo>
                  <a:lnTo>
                    <a:pt x="38265" y="84661"/>
                  </a:lnTo>
                  <a:lnTo>
                    <a:pt x="46174" y="84435"/>
                  </a:lnTo>
                  <a:lnTo>
                    <a:pt x="54934" y="77861"/>
                  </a:lnTo>
                  <a:lnTo>
                    <a:pt x="64911" y="75268"/>
                  </a:lnTo>
                  <a:lnTo>
                    <a:pt x="65495" y="76196"/>
                  </a:lnTo>
                  <a:lnTo>
                    <a:pt x="66144" y="80048"/>
                  </a:lnTo>
                  <a:lnTo>
                    <a:pt x="67376" y="81499"/>
                  </a:lnTo>
                  <a:lnTo>
                    <a:pt x="71567" y="83111"/>
                  </a:lnTo>
                  <a:lnTo>
                    <a:pt x="98459" y="84367"/>
                  </a:lnTo>
                  <a:lnTo>
                    <a:pt x="100561" y="85436"/>
                  </a:lnTo>
                  <a:lnTo>
                    <a:pt x="101962" y="87208"/>
                  </a:lnTo>
                  <a:lnTo>
                    <a:pt x="102896" y="89447"/>
                  </a:lnTo>
                  <a:lnTo>
                    <a:pt x="104577" y="90939"/>
                  </a:lnTo>
                  <a:lnTo>
                    <a:pt x="109266" y="92598"/>
                  </a:lnTo>
                  <a:lnTo>
                    <a:pt x="110941" y="94099"/>
                  </a:lnTo>
                  <a:lnTo>
                    <a:pt x="118904" y="107066"/>
                  </a:lnTo>
                  <a:lnTo>
                    <a:pt x="129390" y="119412"/>
                  </a:lnTo>
                  <a:lnTo>
                    <a:pt x="132169" y="128876"/>
                  </a:lnTo>
                  <a:lnTo>
                    <a:pt x="132818" y="135211"/>
                  </a:lnTo>
                  <a:lnTo>
                    <a:pt x="135930" y="141555"/>
                  </a:lnTo>
                  <a:lnTo>
                    <a:pt x="139782" y="147902"/>
                  </a:lnTo>
                  <a:lnTo>
                    <a:pt x="141951" y="158484"/>
                  </a:lnTo>
                  <a:lnTo>
                    <a:pt x="142458" y="168832"/>
                  </a:lnTo>
                  <a:lnTo>
                    <a:pt x="139861" y="177664"/>
                  </a:lnTo>
                  <a:lnTo>
                    <a:pt x="136238" y="185117"/>
                  </a:lnTo>
                  <a:lnTo>
                    <a:pt x="133139" y="195263"/>
                  </a:lnTo>
                  <a:lnTo>
                    <a:pt x="118227" y="215610"/>
                  </a:lnTo>
                  <a:lnTo>
                    <a:pt x="114807" y="233591"/>
                  </a:lnTo>
                  <a:lnTo>
                    <a:pt x="106787" y="243771"/>
                  </a:lnTo>
                  <a:lnTo>
                    <a:pt x="98073" y="251801"/>
                  </a:lnTo>
                  <a:lnTo>
                    <a:pt x="91912" y="254050"/>
                  </a:lnTo>
                  <a:lnTo>
                    <a:pt x="89846" y="255709"/>
                  </a:lnTo>
                  <a:lnTo>
                    <a:pt x="85880" y="262041"/>
                  </a:lnTo>
                  <a:lnTo>
                    <a:pt x="81202" y="263893"/>
                  </a:lnTo>
                  <a:lnTo>
                    <a:pt x="62130" y="265336"/>
                  </a:lnTo>
                  <a:lnTo>
                    <a:pt x="56535" y="262536"/>
                  </a:lnTo>
                  <a:lnTo>
                    <a:pt x="44320" y="252114"/>
                  </a:lnTo>
                  <a:lnTo>
                    <a:pt x="40859" y="246076"/>
                  </a:lnTo>
                  <a:lnTo>
                    <a:pt x="39935" y="242984"/>
                  </a:lnTo>
                  <a:lnTo>
                    <a:pt x="38261" y="240923"/>
                  </a:lnTo>
                  <a:lnTo>
                    <a:pt x="24993" y="232286"/>
                  </a:lnTo>
                  <a:lnTo>
                    <a:pt x="21685" y="226680"/>
                  </a:lnTo>
                  <a:lnTo>
                    <a:pt x="9441" y="193209"/>
                  </a:lnTo>
                  <a:lnTo>
                    <a:pt x="2169" y="179820"/>
                  </a:lnTo>
                  <a:lnTo>
                    <a:pt x="6" y="132201"/>
                  </a:lnTo>
                  <a:lnTo>
                    <a:pt x="0" y="128967"/>
                  </a:lnTo>
                  <a:lnTo>
                    <a:pt x="2816" y="122552"/>
                  </a:lnTo>
                  <a:lnTo>
                    <a:pt x="6537" y="116173"/>
                  </a:lnTo>
                  <a:lnTo>
                    <a:pt x="9690" y="106632"/>
                  </a:lnTo>
                  <a:lnTo>
                    <a:pt x="15799" y="97102"/>
                  </a:lnTo>
                  <a:lnTo>
                    <a:pt x="18079" y="87576"/>
                  </a:lnTo>
                  <a:lnTo>
                    <a:pt x="18612" y="81225"/>
                  </a:lnTo>
                  <a:lnTo>
                    <a:pt x="21671" y="74875"/>
                  </a:lnTo>
                  <a:lnTo>
                    <a:pt x="42633" y="51326"/>
                  </a:lnTo>
                  <a:lnTo>
                    <a:pt x="48223" y="48533"/>
                  </a:lnTo>
                  <a:lnTo>
                    <a:pt x="51195" y="47789"/>
                  </a:lnTo>
                  <a:lnTo>
                    <a:pt x="60434" y="41685"/>
                  </a:lnTo>
                  <a:lnTo>
                    <a:pt x="73038" y="31199"/>
                  </a:lnTo>
                  <a:lnTo>
                    <a:pt x="79375" y="29005"/>
                  </a:lnTo>
                  <a:lnTo>
                    <a:pt x="105602" y="24659"/>
                  </a:lnTo>
                  <a:lnTo>
                    <a:pt x="124062" y="19780"/>
                  </a:lnTo>
                  <a:lnTo>
                    <a:pt x="169984" y="17760"/>
                  </a:lnTo>
                  <a:lnTo>
                    <a:pt x="178906" y="14919"/>
                  </a:lnTo>
                  <a:lnTo>
                    <a:pt x="187458" y="11186"/>
                  </a:lnTo>
                  <a:lnTo>
                    <a:pt x="226786" y="8210"/>
                  </a:lnTo>
                  <a:lnTo>
                    <a:pt x="235837" y="1656"/>
                  </a:lnTo>
                  <a:lnTo>
                    <a:pt x="241689" y="0"/>
                  </a:lnTo>
                  <a:lnTo>
                    <a:pt x="244731" y="617"/>
                  </a:lnTo>
                  <a:lnTo>
                    <a:pt x="256992" y="7395"/>
                  </a:lnTo>
                  <a:lnTo>
                    <a:pt x="266689" y="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83">
            <a:extLst>
              <a:ext uri="{FF2B5EF4-FFF2-40B4-BE49-F238E27FC236}">
                <a16:creationId xmlns:a16="http://schemas.microsoft.com/office/drawing/2014/main" id="{36A2DEE6-9E67-2278-E941-E5888630231E}"/>
              </a:ext>
            </a:extLst>
          </p:cNvPr>
          <p:cNvGrpSpPr/>
          <p:nvPr/>
        </p:nvGrpSpPr>
        <p:grpSpPr>
          <a:xfrm>
            <a:off x="5400675" y="2771775"/>
            <a:ext cx="2733676" cy="1266385"/>
            <a:chOff x="5400675" y="2771775"/>
            <a:chExt cx="2733676" cy="1266385"/>
          </a:xfrm>
        </p:grpSpPr>
        <p:sp>
          <p:nvSpPr>
            <p:cNvPr id="41" name="SMARTInkShape-756">
              <a:extLst>
                <a:ext uri="{FF2B5EF4-FFF2-40B4-BE49-F238E27FC236}">
                  <a16:creationId xmlns:a16="http://schemas.microsoft.com/office/drawing/2014/main" id="{D89E0662-825E-02E2-64AF-885B1CC394A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95925" y="2771775"/>
              <a:ext cx="2638426" cy="1266385"/>
            </a:xfrm>
            <a:custGeom>
              <a:avLst/>
              <a:gdLst/>
              <a:ahLst/>
              <a:cxnLst/>
              <a:rect l="0" t="0" r="0" b="0"/>
              <a:pathLst>
                <a:path w="2638426" h="1266385">
                  <a:moveTo>
                    <a:pt x="0" y="1095375"/>
                  </a:moveTo>
                  <a:lnTo>
                    <a:pt x="0" y="1095375"/>
                  </a:lnTo>
                  <a:lnTo>
                    <a:pt x="0" y="1090318"/>
                  </a:lnTo>
                  <a:lnTo>
                    <a:pt x="2822" y="1085014"/>
                  </a:lnTo>
                  <a:lnTo>
                    <a:pt x="13257" y="1072985"/>
                  </a:lnTo>
                  <a:lnTo>
                    <a:pt x="19298" y="1069549"/>
                  </a:lnTo>
                  <a:lnTo>
                    <a:pt x="22390" y="1068632"/>
                  </a:lnTo>
                  <a:lnTo>
                    <a:pt x="24452" y="1066963"/>
                  </a:lnTo>
                  <a:lnTo>
                    <a:pt x="29470" y="1059558"/>
                  </a:lnTo>
                  <a:lnTo>
                    <a:pt x="76126" y="1028889"/>
                  </a:lnTo>
                  <a:lnTo>
                    <a:pt x="90759" y="1022524"/>
                  </a:lnTo>
                  <a:lnTo>
                    <a:pt x="107443" y="1019109"/>
                  </a:lnTo>
                  <a:lnTo>
                    <a:pt x="123098" y="1011832"/>
                  </a:lnTo>
                  <a:lnTo>
                    <a:pt x="155563" y="1009688"/>
                  </a:lnTo>
                  <a:lnTo>
                    <a:pt x="161919" y="1012489"/>
                  </a:lnTo>
                  <a:lnTo>
                    <a:pt x="168272" y="1016203"/>
                  </a:lnTo>
                  <a:lnTo>
                    <a:pt x="177799" y="1019353"/>
                  </a:lnTo>
                  <a:lnTo>
                    <a:pt x="211401" y="1041531"/>
                  </a:lnTo>
                  <a:lnTo>
                    <a:pt x="215664" y="1047808"/>
                  </a:lnTo>
                  <a:lnTo>
                    <a:pt x="226230" y="1070178"/>
                  </a:lnTo>
                  <a:lnTo>
                    <a:pt x="234130" y="1081794"/>
                  </a:lnTo>
                  <a:lnTo>
                    <a:pt x="253209" y="1126415"/>
                  </a:lnTo>
                  <a:lnTo>
                    <a:pt x="265714" y="1168474"/>
                  </a:lnTo>
                  <a:lnTo>
                    <a:pt x="267466" y="1185238"/>
                  </a:lnTo>
                  <a:lnTo>
                    <a:pt x="274217" y="1202552"/>
                  </a:lnTo>
                  <a:lnTo>
                    <a:pt x="283158" y="1218420"/>
                  </a:lnTo>
                  <a:lnTo>
                    <a:pt x="285657" y="1225203"/>
                  </a:lnTo>
                  <a:lnTo>
                    <a:pt x="291955" y="1234972"/>
                  </a:lnTo>
                  <a:lnTo>
                    <a:pt x="294291" y="1244570"/>
                  </a:lnTo>
                  <a:lnTo>
                    <a:pt x="294838" y="1250936"/>
                  </a:lnTo>
                  <a:lnTo>
                    <a:pt x="296042" y="1253058"/>
                  </a:lnTo>
                  <a:lnTo>
                    <a:pt x="297903" y="1254472"/>
                  </a:lnTo>
                  <a:lnTo>
                    <a:pt x="300202" y="1255414"/>
                  </a:lnTo>
                  <a:lnTo>
                    <a:pt x="301735" y="1257102"/>
                  </a:lnTo>
                  <a:lnTo>
                    <a:pt x="304680" y="1266384"/>
                  </a:lnTo>
                  <a:lnTo>
                    <a:pt x="312991" y="1258586"/>
                  </a:lnTo>
                  <a:lnTo>
                    <a:pt x="313930" y="1252624"/>
                  </a:lnTo>
                  <a:lnTo>
                    <a:pt x="315361" y="1225266"/>
                  </a:lnTo>
                  <a:lnTo>
                    <a:pt x="321859" y="1207424"/>
                  </a:lnTo>
                  <a:lnTo>
                    <a:pt x="326082" y="1189958"/>
                  </a:lnTo>
                  <a:lnTo>
                    <a:pt x="331215" y="1171378"/>
                  </a:lnTo>
                  <a:lnTo>
                    <a:pt x="335557" y="1152466"/>
                  </a:lnTo>
                  <a:lnTo>
                    <a:pt x="339637" y="1138741"/>
                  </a:lnTo>
                  <a:lnTo>
                    <a:pt x="350219" y="1092022"/>
                  </a:lnTo>
                  <a:lnTo>
                    <a:pt x="359319" y="1056613"/>
                  </a:lnTo>
                  <a:lnTo>
                    <a:pt x="362662" y="1009563"/>
                  </a:lnTo>
                  <a:lnTo>
                    <a:pt x="370106" y="962014"/>
                  </a:lnTo>
                  <a:lnTo>
                    <a:pt x="381656" y="914398"/>
                  </a:lnTo>
                  <a:lnTo>
                    <a:pt x="393829" y="876300"/>
                  </a:lnTo>
                  <a:lnTo>
                    <a:pt x="405367" y="831654"/>
                  </a:lnTo>
                  <a:lnTo>
                    <a:pt x="411566" y="791164"/>
                  </a:lnTo>
                  <a:lnTo>
                    <a:pt x="417612" y="752592"/>
                  </a:lnTo>
                  <a:lnTo>
                    <a:pt x="426410" y="714398"/>
                  </a:lnTo>
                  <a:lnTo>
                    <a:pt x="438340" y="676280"/>
                  </a:lnTo>
                  <a:lnTo>
                    <a:pt x="445831" y="638175"/>
                  </a:lnTo>
                  <a:lnTo>
                    <a:pt x="453856" y="600075"/>
                  </a:lnTo>
                  <a:lnTo>
                    <a:pt x="461817" y="552450"/>
                  </a:lnTo>
                  <a:lnTo>
                    <a:pt x="468900" y="512364"/>
                  </a:lnTo>
                  <a:lnTo>
                    <a:pt x="475281" y="466464"/>
                  </a:lnTo>
                  <a:lnTo>
                    <a:pt x="478881" y="431395"/>
                  </a:lnTo>
                  <a:lnTo>
                    <a:pt x="483732" y="407574"/>
                  </a:lnTo>
                  <a:lnTo>
                    <a:pt x="487992" y="383229"/>
                  </a:lnTo>
                  <a:lnTo>
                    <a:pt x="493134" y="359788"/>
                  </a:lnTo>
                  <a:lnTo>
                    <a:pt x="497480" y="335556"/>
                  </a:lnTo>
                  <a:lnTo>
                    <a:pt x="503374" y="308406"/>
                  </a:lnTo>
                  <a:lnTo>
                    <a:pt x="504698" y="264857"/>
                  </a:lnTo>
                  <a:lnTo>
                    <a:pt x="513015" y="222645"/>
                  </a:lnTo>
                  <a:lnTo>
                    <a:pt x="515330" y="184369"/>
                  </a:lnTo>
                  <a:lnTo>
                    <a:pt x="522541" y="155186"/>
                  </a:lnTo>
                  <a:lnTo>
                    <a:pt x="523823" y="112299"/>
                  </a:lnTo>
                  <a:lnTo>
                    <a:pt x="524911" y="101769"/>
                  </a:lnTo>
                  <a:lnTo>
                    <a:pt x="532073" y="82990"/>
                  </a:lnTo>
                  <a:lnTo>
                    <a:pt x="534451" y="41277"/>
                  </a:lnTo>
                  <a:lnTo>
                    <a:pt x="540938" y="28576"/>
                  </a:lnTo>
                  <a:lnTo>
                    <a:pt x="541600" y="25401"/>
                  </a:lnTo>
                  <a:lnTo>
                    <a:pt x="540983" y="23283"/>
                  </a:lnTo>
                  <a:lnTo>
                    <a:pt x="539513" y="21872"/>
                  </a:lnTo>
                  <a:lnTo>
                    <a:pt x="537476" y="20931"/>
                  </a:lnTo>
                  <a:lnTo>
                    <a:pt x="536117" y="19246"/>
                  </a:lnTo>
                  <a:lnTo>
                    <a:pt x="534608" y="14551"/>
                  </a:lnTo>
                  <a:lnTo>
                    <a:pt x="535264" y="12876"/>
                  </a:lnTo>
                  <a:lnTo>
                    <a:pt x="536759" y="11758"/>
                  </a:lnTo>
                  <a:lnTo>
                    <a:pt x="538814" y="11014"/>
                  </a:lnTo>
                  <a:lnTo>
                    <a:pt x="540184" y="9459"/>
                  </a:lnTo>
                  <a:lnTo>
                    <a:pt x="542925" y="1"/>
                  </a:lnTo>
                  <a:lnTo>
                    <a:pt x="565673" y="0"/>
                  </a:lnTo>
                  <a:lnTo>
                    <a:pt x="567615" y="1058"/>
                  </a:lnTo>
                  <a:lnTo>
                    <a:pt x="568911" y="2822"/>
                  </a:lnTo>
                  <a:lnTo>
                    <a:pt x="569773" y="5056"/>
                  </a:lnTo>
                  <a:lnTo>
                    <a:pt x="571407" y="6546"/>
                  </a:lnTo>
                  <a:lnTo>
                    <a:pt x="576044" y="8201"/>
                  </a:lnTo>
                  <a:lnTo>
                    <a:pt x="623316" y="9502"/>
                  </a:lnTo>
                  <a:lnTo>
                    <a:pt x="666809" y="9524"/>
                  </a:lnTo>
                  <a:lnTo>
                    <a:pt x="707677" y="9525"/>
                  </a:lnTo>
                  <a:lnTo>
                    <a:pt x="734263" y="12347"/>
                  </a:lnTo>
                  <a:lnTo>
                    <a:pt x="781160" y="18167"/>
                  </a:lnTo>
                  <a:lnTo>
                    <a:pt x="821994" y="18875"/>
                  </a:lnTo>
                  <a:lnTo>
                    <a:pt x="865455" y="19015"/>
                  </a:lnTo>
                  <a:lnTo>
                    <a:pt x="905673" y="19043"/>
                  </a:lnTo>
                  <a:lnTo>
                    <a:pt x="950463" y="19049"/>
                  </a:lnTo>
                  <a:lnTo>
                    <a:pt x="995254" y="19050"/>
                  </a:lnTo>
                  <a:lnTo>
                    <a:pt x="1032313" y="24106"/>
                  </a:lnTo>
                  <a:lnTo>
                    <a:pt x="1070104" y="27251"/>
                  </a:lnTo>
                  <a:lnTo>
                    <a:pt x="1114254" y="28314"/>
                  </a:lnTo>
                  <a:lnTo>
                    <a:pt x="1150241" y="29556"/>
                  </a:lnTo>
                  <a:lnTo>
                    <a:pt x="1187714" y="35098"/>
                  </a:lnTo>
                  <a:lnTo>
                    <a:pt x="1225628" y="38269"/>
                  </a:lnTo>
                  <a:lnTo>
                    <a:pt x="1263672" y="44383"/>
                  </a:lnTo>
                  <a:lnTo>
                    <a:pt x="1301757" y="46664"/>
                  </a:lnTo>
                  <a:lnTo>
                    <a:pt x="1339852" y="47340"/>
                  </a:lnTo>
                  <a:lnTo>
                    <a:pt x="1377950" y="48599"/>
                  </a:lnTo>
                  <a:lnTo>
                    <a:pt x="1416050" y="54146"/>
                  </a:lnTo>
                  <a:lnTo>
                    <a:pt x="1454150" y="56260"/>
                  </a:lnTo>
                  <a:lnTo>
                    <a:pt x="1493308" y="57945"/>
                  </a:lnTo>
                  <a:lnTo>
                    <a:pt x="1536896" y="63618"/>
                  </a:lnTo>
                  <a:lnTo>
                    <a:pt x="1577092" y="65769"/>
                  </a:lnTo>
                  <a:lnTo>
                    <a:pt x="1615813" y="67465"/>
                  </a:lnTo>
                  <a:lnTo>
                    <a:pt x="1654098" y="73142"/>
                  </a:lnTo>
                  <a:lnTo>
                    <a:pt x="1693311" y="75294"/>
                  </a:lnTo>
                  <a:lnTo>
                    <a:pt x="1736914" y="75931"/>
                  </a:lnTo>
                  <a:lnTo>
                    <a:pt x="1778174" y="76121"/>
                  </a:lnTo>
                  <a:lnTo>
                    <a:pt x="1822384" y="77235"/>
                  </a:lnTo>
                  <a:lnTo>
                    <a:pt x="1862765" y="82739"/>
                  </a:lnTo>
                  <a:lnTo>
                    <a:pt x="1902599" y="84840"/>
                  </a:lnTo>
                  <a:lnTo>
                    <a:pt x="1946387" y="85463"/>
                  </a:lnTo>
                  <a:lnTo>
                    <a:pt x="1986642" y="86706"/>
                  </a:lnTo>
                  <a:lnTo>
                    <a:pt x="2025382" y="92248"/>
                  </a:lnTo>
                  <a:lnTo>
                    <a:pt x="2064729" y="94361"/>
                  </a:lnTo>
                  <a:lnTo>
                    <a:pt x="2108373" y="94986"/>
                  </a:lnTo>
                  <a:lnTo>
                    <a:pt x="2147528" y="96230"/>
                  </a:lnTo>
                  <a:lnTo>
                    <a:pt x="2192561" y="102774"/>
                  </a:lnTo>
                  <a:lnTo>
                    <a:pt x="2229386" y="104182"/>
                  </a:lnTo>
                  <a:lnTo>
                    <a:pt x="2267109" y="104599"/>
                  </a:lnTo>
                  <a:lnTo>
                    <a:pt x="2305097" y="104723"/>
                  </a:lnTo>
                  <a:lnTo>
                    <a:pt x="2350803" y="104765"/>
                  </a:lnTo>
                  <a:lnTo>
                    <a:pt x="2396951" y="104773"/>
                  </a:lnTo>
                  <a:lnTo>
                    <a:pt x="2437739" y="104775"/>
                  </a:lnTo>
                  <a:lnTo>
                    <a:pt x="2484879" y="104775"/>
                  </a:lnTo>
                  <a:lnTo>
                    <a:pt x="2525437" y="104775"/>
                  </a:lnTo>
                  <a:lnTo>
                    <a:pt x="2568132" y="104775"/>
                  </a:lnTo>
                  <a:lnTo>
                    <a:pt x="2612455" y="104775"/>
                  </a:lnTo>
                  <a:lnTo>
                    <a:pt x="26384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57">
              <a:extLst>
                <a:ext uri="{FF2B5EF4-FFF2-40B4-BE49-F238E27FC236}">
                  <a16:creationId xmlns:a16="http://schemas.microsoft.com/office/drawing/2014/main" id="{176BEBB6-DDAC-FB9C-59A6-DAE1EC31C4E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410200" y="32289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7517"/>
                  </a:lnTo>
                  <a:lnTo>
                    <a:pt x="7539" y="25753"/>
                  </a:lnTo>
                  <a:lnTo>
                    <a:pt x="8201" y="23518"/>
                  </a:lnTo>
                  <a:lnTo>
                    <a:pt x="9701" y="22029"/>
                  </a:lnTo>
                  <a:lnTo>
                    <a:pt x="14189" y="20374"/>
                  </a:lnTo>
                  <a:lnTo>
                    <a:pt x="31593" y="16403"/>
                  </a:lnTo>
                  <a:lnTo>
                    <a:pt x="45698" y="11563"/>
                  </a:lnTo>
                  <a:lnTo>
                    <a:pt x="53118" y="9372"/>
                  </a:lnTo>
                  <a:lnTo>
                    <a:pt x="66506" y="2165"/>
                  </a:lnTo>
                  <a:lnTo>
                    <a:pt x="111721" y="5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58">
              <a:extLst>
                <a:ext uri="{FF2B5EF4-FFF2-40B4-BE49-F238E27FC236}">
                  <a16:creationId xmlns:a16="http://schemas.microsoft.com/office/drawing/2014/main" id="{87BE04C0-1436-D982-689A-803432829D7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400675" y="31718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28412" y="960"/>
                  </a:lnTo>
                  <a:lnTo>
                    <a:pt x="73915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84">
            <a:extLst>
              <a:ext uri="{FF2B5EF4-FFF2-40B4-BE49-F238E27FC236}">
                <a16:creationId xmlns:a16="http://schemas.microsoft.com/office/drawing/2014/main" id="{0528F927-810D-0CC0-E1D0-D340D660537C}"/>
              </a:ext>
            </a:extLst>
          </p:cNvPr>
          <p:cNvGrpSpPr/>
          <p:nvPr/>
        </p:nvGrpSpPr>
        <p:grpSpPr>
          <a:xfrm>
            <a:off x="6229350" y="2924175"/>
            <a:ext cx="1247373" cy="1066801"/>
            <a:chOff x="6229350" y="2924175"/>
            <a:chExt cx="1247373" cy="1066801"/>
          </a:xfrm>
        </p:grpSpPr>
        <p:sp>
          <p:nvSpPr>
            <p:cNvPr id="45" name="SMARTInkShape-759">
              <a:extLst>
                <a:ext uri="{FF2B5EF4-FFF2-40B4-BE49-F238E27FC236}">
                  <a16:creationId xmlns:a16="http://schemas.microsoft.com/office/drawing/2014/main" id="{EDFB8735-7689-B45F-B11A-0F095903F1F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629400" y="3762424"/>
              <a:ext cx="266701" cy="228552"/>
            </a:xfrm>
            <a:custGeom>
              <a:avLst/>
              <a:gdLst/>
              <a:ahLst/>
              <a:cxnLst/>
              <a:rect l="0" t="0" r="0" b="0"/>
              <a:pathLst>
                <a:path w="266701" h="228552">
                  <a:moveTo>
                    <a:pt x="0" y="19001"/>
                  </a:moveTo>
                  <a:lnTo>
                    <a:pt x="0" y="19001"/>
                  </a:lnTo>
                  <a:lnTo>
                    <a:pt x="5056" y="13944"/>
                  </a:lnTo>
                  <a:lnTo>
                    <a:pt x="10361" y="11462"/>
                  </a:lnTo>
                  <a:lnTo>
                    <a:pt x="31799" y="9593"/>
                  </a:lnTo>
                  <a:lnTo>
                    <a:pt x="33899" y="8495"/>
                  </a:lnTo>
                  <a:lnTo>
                    <a:pt x="35299" y="6706"/>
                  </a:lnTo>
                  <a:lnTo>
                    <a:pt x="36233" y="4454"/>
                  </a:lnTo>
                  <a:lnTo>
                    <a:pt x="37913" y="2953"/>
                  </a:lnTo>
                  <a:lnTo>
                    <a:pt x="46137" y="347"/>
                  </a:lnTo>
                  <a:lnTo>
                    <a:pt x="55695" y="8187"/>
                  </a:lnTo>
                  <a:lnTo>
                    <a:pt x="65223" y="9363"/>
                  </a:lnTo>
                  <a:lnTo>
                    <a:pt x="65707" y="10459"/>
                  </a:lnTo>
                  <a:lnTo>
                    <a:pt x="67649" y="25716"/>
                  </a:lnTo>
                  <a:lnTo>
                    <a:pt x="71694" y="31863"/>
                  </a:lnTo>
                  <a:lnTo>
                    <a:pt x="72137" y="34984"/>
                  </a:lnTo>
                  <a:lnTo>
                    <a:pt x="66859" y="78642"/>
                  </a:lnTo>
                  <a:lnTo>
                    <a:pt x="66678" y="123121"/>
                  </a:lnTo>
                  <a:lnTo>
                    <a:pt x="66675" y="161318"/>
                  </a:lnTo>
                  <a:lnTo>
                    <a:pt x="57543" y="161862"/>
                  </a:lnTo>
                  <a:lnTo>
                    <a:pt x="62323" y="161872"/>
                  </a:lnTo>
                  <a:lnTo>
                    <a:pt x="67563" y="159052"/>
                  </a:lnTo>
                  <a:lnTo>
                    <a:pt x="70443" y="156818"/>
                  </a:lnTo>
                  <a:lnTo>
                    <a:pt x="73641" y="151514"/>
                  </a:lnTo>
                  <a:lnTo>
                    <a:pt x="80751" y="134429"/>
                  </a:lnTo>
                  <a:lnTo>
                    <a:pt x="111382" y="91906"/>
                  </a:lnTo>
                  <a:lnTo>
                    <a:pt x="145628" y="46278"/>
                  </a:lnTo>
                  <a:lnTo>
                    <a:pt x="188803" y="15875"/>
                  </a:lnTo>
                  <a:lnTo>
                    <a:pt x="208908" y="2780"/>
                  </a:lnTo>
                  <a:lnTo>
                    <a:pt x="228032" y="0"/>
                  </a:lnTo>
                  <a:lnTo>
                    <a:pt x="233488" y="5022"/>
                  </a:lnTo>
                  <a:lnTo>
                    <a:pt x="236064" y="10319"/>
                  </a:lnTo>
                  <a:lnTo>
                    <a:pt x="238003" y="39951"/>
                  </a:lnTo>
                  <a:lnTo>
                    <a:pt x="238120" y="85874"/>
                  </a:lnTo>
                  <a:lnTo>
                    <a:pt x="239183" y="110906"/>
                  </a:lnTo>
                  <a:lnTo>
                    <a:pt x="243181" y="121936"/>
                  </a:lnTo>
                  <a:lnTo>
                    <a:pt x="242842" y="133894"/>
                  </a:lnTo>
                  <a:lnTo>
                    <a:pt x="241270" y="140047"/>
                  </a:lnTo>
                  <a:lnTo>
                    <a:pt x="241280" y="145206"/>
                  </a:lnTo>
                  <a:lnTo>
                    <a:pt x="247558" y="192256"/>
                  </a:lnTo>
                  <a:lnTo>
                    <a:pt x="247623" y="197688"/>
                  </a:lnTo>
                  <a:lnTo>
                    <a:pt x="255186" y="210036"/>
                  </a:lnTo>
                  <a:lnTo>
                    <a:pt x="256782" y="217251"/>
                  </a:lnTo>
                  <a:lnTo>
                    <a:pt x="266700" y="22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60">
              <a:extLst>
                <a:ext uri="{FF2B5EF4-FFF2-40B4-BE49-F238E27FC236}">
                  <a16:creationId xmlns:a16="http://schemas.microsoft.com/office/drawing/2014/main" id="{7B445838-5C25-4E25-B4DD-10B970C4C52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71487" y="3486166"/>
              <a:ext cx="1167539" cy="76185"/>
            </a:xfrm>
            <a:custGeom>
              <a:avLst/>
              <a:gdLst/>
              <a:ahLst/>
              <a:cxnLst/>
              <a:rect l="0" t="0" r="0" b="0"/>
              <a:pathLst>
                <a:path w="1167539" h="76185">
                  <a:moveTo>
                    <a:pt x="5488" y="19034"/>
                  </a:moveTo>
                  <a:lnTo>
                    <a:pt x="5488" y="19034"/>
                  </a:lnTo>
                  <a:lnTo>
                    <a:pt x="0" y="19034"/>
                  </a:lnTo>
                  <a:lnTo>
                    <a:pt x="42424" y="19034"/>
                  </a:lnTo>
                  <a:lnTo>
                    <a:pt x="83745" y="10833"/>
                  </a:lnTo>
                  <a:lnTo>
                    <a:pt x="127799" y="8712"/>
                  </a:lnTo>
                  <a:lnTo>
                    <a:pt x="165789" y="3040"/>
                  </a:lnTo>
                  <a:lnTo>
                    <a:pt x="210088" y="889"/>
                  </a:lnTo>
                  <a:lnTo>
                    <a:pt x="241060" y="386"/>
                  </a:lnTo>
                  <a:lnTo>
                    <a:pt x="275287" y="163"/>
                  </a:lnTo>
                  <a:lnTo>
                    <a:pt x="312724" y="63"/>
                  </a:lnTo>
                  <a:lnTo>
                    <a:pt x="354057" y="19"/>
                  </a:lnTo>
                  <a:lnTo>
                    <a:pt x="394299" y="0"/>
                  </a:lnTo>
                  <a:lnTo>
                    <a:pt x="434410" y="1049"/>
                  </a:lnTo>
                  <a:lnTo>
                    <a:pt x="476931" y="5044"/>
                  </a:lnTo>
                  <a:lnTo>
                    <a:pt x="520524" y="7524"/>
                  </a:lnTo>
                  <a:lnTo>
                    <a:pt x="564593" y="8627"/>
                  </a:lnTo>
                  <a:lnTo>
                    <a:pt x="608874" y="9117"/>
                  </a:lnTo>
                  <a:lnTo>
                    <a:pt x="653248" y="12157"/>
                  </a:lnTo>
                  <a:lnTo>
                    <a:pt x="696606" y="15978"/>
                  </a:lnTo>
                  <a:lnTo>
                    <a:pt x="737043" y="17676"/>
                  </a:lnTo>
                  <a:lnTo>
                    <a:pt x="776182" y="21252"/>
                  </a:lnTo>
                  <a:lnTo>
                    <a:pt x="814744" y="26370"/>
                  </a:lnTo>
                  <a:lnTo>
                    <a:pt x="853049" y="32172"/>
                  </a:lnTo>
                  <a:lnTo>
                    <a:pt x="888418" y="35457"/>
                  </a:lnTo>
                  <a:lnTo>
                    <a:pt x="921777" y="37975"/>
                  </a:lnTo>
                  <a:lnTo>
                    <a:pt x="954241" y="42621"/>
                  </a:lnTo>
                  <a:lnTo>
                    <a:pt x="986309" y="48215"/>
                  </a:lnTo>
                  <a:lnTo>
                    <a:pt x="1031290" y="54491"/>
                  </a:lnTo>
                  <a:lnTo>
                    <a:pt x="1071429" y="59173"/>
                  </a:lnTo>
                  <a:lnTo>
                    <a:pt x="1117862" y="70237"/>
                  </a:lnTo>
                  <a:lnTo>
                    <a:pt x="1167538" y="7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61">
              <a:extLst>
                <a:ext uri="{FF2B5EF4-FFF2-40B4-BE49-F238E27FC236}">
                  <a16:creationId xmlns:a16="http://schemas.microsoft.com/office/drawing/2014/main" id="{BDD490D4-9621-E2DB-A4DF-15DADD38F49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362825" y="2952750"/>
              <a:ext cx="113898" cy="457201"/>
            </a:xfrm>
            <a:custGeom>
              <a:avLst/>
              <a:gdLst/>
              <a:ahLst/>
              <a:cxnLst/>
              <a:rect l="0" t="0" r="0" b="0"/>
              <a:pathLst>
                <a:path w="113898" h="457201">
                  <a:moveTo>
                    <a:pt x="0" y="0"/>
                  </a:moveTo>
                  <a:lnTo>
                    <a:pt x="0" y="0"/>
                  </a:lnTo>
                  <a:lnTo>
                    <a:pt x="23598" y="0"/>
                  </a:lnTo>
                  <a:lnTo>
                    <a:pt x="29185" y="2822"/>
                  </a:lnTo>
                  <a:lnTo>
                    <a:pt x="50836" y="22390"/>
                  </a:lnTo>
                  <a:lnTo>
                    <a:pt x="60335" y="36856"/>
                  </a:lnTo>
                  <a:lnTo>
                    <a:pt x="73909" y="79488"/>
                  </a:lnTo>
                  <a:lnTo>
                    <a:pt x="81754" y="99517"/>
                  </a:lnTo>
                  <a:lnTo>
                    <a:pt x="90259" y="143437"/>
                  </a:lnTo>
                  <a:lnTo>
                    <a:pt x="97415" y="183035"/>
                  </a:lnTo>
                  <a:lnTo>
                    <a:pt x="103806" y="227813"/>
                  </a:lnTo>
                  <a:lnTo>
                    <a:pt x="109704" y="268060"/>
                  </a:lnTo>
                  <a:lnTo>
                    <a:pt x="113897" y="310712"/>
                  </a:lnTo>
                  <a:lnTo>
                    <a:pt x="109124" y="330070"/>
                  </a:lnTo>
                  <a:lnTo>
                    <a:pt x="94270" y="368097"/>
                  </a:lnTo>
                  <a:lnTo>
                    <a:pt x="54056" y="412619"/>
                  </a:lnTo>
                  <a:lnTo>
                    <a:pt x="47660" y="416220"/>
                  </a:lnTo>
                  <a:lnTo>
                    <a:pt x="41291" y="418878"/>
                  </a:lnTo>
                  <a:lnTo>
                    <a:pt x="25402" y="432189"/>
                  </a:lnTo>
                  <a:lnTo>
                    <a:pt x="21874" y="438322"/>
                  </a:lnTo>
                  <a:lnTo>
                    <a:pt x="19607" y="445828"/>
                  </a:lnTo>
                  <a:lnTo>
                    <a:pt x="18362" y="446443"/>
                  </a:lnTo>
                  <a:lnTo>
                    <a:pt x="14158" y="447128"/>
                  </a:lnTo>
                  <a:lnTo>
                    <a:pt x="12614" y="448368"/>
                  </a:lnTo>
                  <a:lnTo>
                    <a:pt x="9525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62">
              <a:extLst>
                <a:ext uri="{FF2B5EF4-FFF2-40B4-BE49-F238E27FC236}">
                  <a16:creationId xmlns:a16="http://schemas.microsoft.com/office/drawing/2014/main" id="{3030463C-DE4F-0A7F-8107-7BCC952F34E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38263" y="2924176"/>
              <a:ext cx="195988" cy="161925"/>
            </a:xfrm>
            <a:custGeom>
              <a:avLst/>
              <a:gdLst/>
              <a:ahLst/>
              <a:cxnLst/>
              <a:rect l="0" t="0" r="0" b="0"/>
              <a:pathLst>
                <a:path w="195988" h="161925">
                  <a:moveTo>
                    <a:pt x="5487" y="123824"/>
                  </a:moveTo>
                  <a:lnTo>
                    <a:pt x="5487" y="123824"/>
                  </a:lnTo>
                  <a:lnTo>
                    <a:pt x="0" y="123824"/>
                  </a:lnTo>
                  <a:lnTo>
                    <a:pt x="5212" y="123824"/>
                  </a:lnTo>
                  <a:lnTo>
                    <a:pt x="5485" y="109359"/>
                  </a:lnTo>
                  <a:lnTo>
                    <a:pt x="8308" y="103990"/>
                  </a:lnTo>
                  <a:lnTo>
                    <a:pt x="21296" y="87986"/>
                  </a:lnTo>
                  <a:lnTo>
                    <a:pt x="23096" y="82143"/>
                  </a:lnTo>
                  <a:lnTo>
                    <a:pt x="24635" y="80162"/>
                  </a:lnTo>
                  <a:lnTo>
                    <a:pt x="57623" y="52615"/>
                  </a:lnTo>
                  <a:lnTo>
                    <a:pt x="60408" y="47020"/>
                  </a:lnTo>
                  <a:lnTo>
                    <a:pt x="61152" y="44047"/>
                  </a:lnTo>
                  <a:lnTo>
                    <a:pt x="67254" y="34805"/>
                  </a:lnTo>
                  <a:lnTo>
                    <a:pt x="72803" y="31343"/>
                  </a:lnTo>
                  <a:lnTo>
                    <a:pt x="75764" y="30420"/>
                  </a:lnTo>
                  <a:lnTo>
                    <a:pt x="77738" y="28746"/>
                  </a:lnTo>
                  <a:lnTo>
                    <a:pt x="81167" y="20535"/>
                  </a:lnTo>
                  <a:lnTo>
                    <a:pt x="84278" y="19709"/>
                  </a:lnTo>
                  <a:lnTo>
                    <a:pt x="86590" y="19489"/>
                  </a:lnTo>
                  <a:lnTo>
                    <a:pt x="88131" y="18284"/>
                  </a:lnTo>
                  <a:lnTo>
                    <a:pt x="90807" y="10887"/>
                  </a:lnTo>
                  <a:lnTo>
                    <a:pt x="91212" y="10"/>
                  </a:lnTo>
                  <a:lnTo>
                    <a:pt x="99413" y="0"/>
                  </a:lnTo>
                  <a:lnTo>
                    <a:pt x="99855" y="1058"/>
                  </a:lnTo>
                  <a:lnTo>
                    <a:pt x="100703" y="14188"/>
                  </a:lnTo>
                  <a:lnTo>
                    <a:pt x="101773" y="15808"/>
                  </a:lnTo>
                  <a:lnTo>
                    <a:pt x="103544" y="16889"/>
                  </a:lnTo>
                  <a:lnTo>
                    <a:pt x="105783" y="17609"/>
                  </a:lnTo>
                  <a:lnTo>
                    <a:pt x="107276" y="19147"/>
                  </a:lnTo>
                  <a:lnTo>
                    <a:pt x="112494" y="29221"/>
                  </a:lnTo>
                  <a:lnTo>
                    <a:pt x="116546" y="35212"/>
                  </a:lnTo>
                  <a:lnTo>
                    <a:pt x="119885" y="44534"/>
                  </a:lnTo>
                  <a:lnTo>
                    <a:pt x="126049" y="53999"/>
                  </a:lnTo>
                  <a:lnTo>
                    <a:pt x="129404" y="63507"/>
                  </a:lnTo>
                  <a:lnTo>
                    <a:pt x="145730" y="85725"/>
                  </a:lnTo>
                  <a:lnTo>
                    <a:pt x="156517" y="125675"/>
                  </a:lnTo>
                  <a:lnTo>
                    <a:pt x="158032" y="128233"/>
                  </a:lnTo>
                  <a:lnTo>
                    <a:pt x="160101" y="129938"/>
                  </a:lnTo>
                  <a:lnTo>
                    <a:pt x="165221" y="132891"/>
                  </a:lnTo>
                  <a:lnTo>
                    <a:pt x="171025" y="137732"/>
                  </a:lnTo>
                  <a:lnTo>
                    <a:pt x="174310" y="143411"/>
                  </a:lnTo>
                  <a:lnTo>
                    <a:pt x="175185" y="146407"/>
                  </a:lnTo>
                  <a:lnTo>
                    <a:pt x="176828" y="148404"/>
                  </a:lnTo>
                  <a:lnTo>
                    <a:pt x="181474" y="150624"/>
                  </a:lnTo>
                  <a:lnTo>
                    <a:pt x="183137" y="152274"/>
                  </a:lnTo>
                  <a:lnTo>
                    <a:pt x="184984" y="156930"/>
                  </a:lnTo>
                  <a:lnTo>
                    <a:pt x="186536" y="158595"/>
                  </a:lnTo>
                  <a:lnTo>
                    <a:pt x="195987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63">
              <a:extLst>
                <a:ext uri="{FF2B5EF4-FFF2-40B4-BE49-F238E27FC236}">
                  <a16:creationId xmlns:a16="http://schemas.microsoft.com/office/drawing/2014/main" id="{9C53B4D2-8ACA-F1FC-59BE-B5EE7BBF6DB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39000" y="3144694"/>
              <a:ext cx="104656" cy="93807"/>
            </a:xfrm>
            <a:custGeom>
              <a:avLst/>
              <a:gdLst/>
              <a:ahLst/>
              <a:cxnLst/>
              <a:rect l="0" t="0" r="0" b="0"/>
              <a:pathLst>
                <a:path w="104656" h="93807">
                  <a:moveTo>
                    <a:pt x="19050" y="46181"/>
                  </a:moveTo>
                  <a:lnTo>
                    <a:pt x="19050" y="46181"/>
                  </a:lnTo>
                  <a:lnTo>
                    <a:pt x="44560" y="21729"/>
                  </a:lnTo>
                  <a:lnTo>
                    <a:pt x="56965" y="16909"/>
                  </a:lnTo>
                  <a:lnTo>
                    <a:pt x="64386" y="11167"/>
                  </a:lnTo>
                  <a:lnTo>
                    <a:pt x="73288" y="7937"/>
                  </a:lnTo>
                  <a:lnTo>
                    <a:pt x="83878" y="0"/>
                  </a:lnTo>
                  <a:lnTo>
                    <a:pt x="85552" y="577"/>
                  </a:lnTo>
                  <a:lnTo>
                    <a:pt x="94810" y="7726"/>
                  </a:lnTo>
                  <a:lnTo>
                    <a:pt x="100176" y="7976"/>
                  </a:lnTo>
                  <a:lnTo>
                    <a:pt x="101709" y="9069"/>
                  </a:lnTo>
                  <a:lnTo>
                    <a:pt x="102731" y="10857"/>
                  </a:lnTo>
                  <a:lnTo>
                    <a:pt x="104170" y="18428"/>
                  </a:lnTo>
                  <a:lnTo>
                    <a:pt x="104655" y="30469"/>
                  </a:lnTo>
                  <a:lnTo>
                    <a:pt x="101900" y="36728"/>
                  </a:lnTo>
                  <a:lnTo>
                    <a:pt x="98206" y="43038"/>
                  </a:lnTo>
                  <a:lnTo>
                    <a:pt x="95068" y="52541"/>
                  </a:lnTo>
                  <a:lnTo>
                    <a:pt x="82107" y="68407"/>
                  </a:lnTo>
                  <a:lnTo>
                    <a:pt x="76004" y="71934"/>
                  </a:lnTo>
                  <a:lnTo>
                    <a:pt x="58405" y="79256"/>
                  </a:lnTo>
                  <a:lnTo>
                    <a:pt x="54811" y="81989"/>
                  </a:lnTo>
                  <a:lnTo>
                    <a:pt x="48696" y="89834"/>
                  </a:lnTo>
                  <a:lnTo>
                    <a:pt x="43514" y="92041"/>
                  </a:lnTo>
                  <a:lnTo>
                    <a:pt x="0" y="9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64">
              <a:extLst>
                <a:ext uri="{FF2B5EF4-FFF2-40B4-BE49-F238E27FC236}">
                  <a16:creationId xmlns:a16="http://schemas.microsoft.com/office/drawing/2014/main" id="{4F9E6D84-C8A9-908C-2ACB-C87164C316F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10425" y="3067054"/>
              <a:ext cx="18660" cy="276222"/>
            </a:xfrm>
            <a:custGeom>
              <a:avLst/>
              <a:gdLst/>
              <a:ahLst/>
              <a:cxnLst/>
              <a:rect l="0" t="0" r="0" b="0"/>
              <a:pathLst>
                <a:path w="18660" h="276222">
                  <a:moveTo>
                    <a:pt x="0" y="19046"/>
                  </a:moveTo>
                  <a:lnTo>
                    <a:pt x="0" y="19046"/>
                  </a:lnTo>
                  <a:lnTo>
                    <a:pt x="5056" y="13990"/>
                  </a:lnTo>
                  <a:lnTo>
                    <a:pt x="7540" y="8685"/>
                  </a:lnTo>
                  <a:lnTo>
                    <a:pt x="9521" y="9"/>
                  </a:lnTo>
                  <a:lnTo>
                    <a:pt x="14581" y="0"/>
                  </a:lnTo>
                  <a:lnTo>
                    <a:pt x="16070" y="1057"/>
                  </a:lnTo>
                  <a:lnTo>
                    <a:pt x="17063" y="2820"/>
                  </a:lnTo>
                  <a:lnTo>
                    <a:pt x="18659" y="8198"/>
                  </a:lnTo>
                  <a:lnTo>
                    <a:pt x="17969" y="41937"/>
                  </a:lnTo>
                  <a:lnTo>
                    <a:pt x="10406" y="85975"/>
                  </a:lnTo>
                  <a:lnTo>
                    <a:pt x="8727" y="107080"/>
                  </a:lnTo>
                  <a:lnTo>
                    <a:pt x="906" y="145970"/>
                  </a:lnTo>
                  <a:lnTo>
                    <a:pt x="53" y="190492"/>
                  </a:lnTo>
                  <a:lnTo>
                    <a:pt x="4" y="229889"/>
                  </a:lnTo>
                  <a:lnTo>
                    <a:pt x="2824" y="237285"/>
                  </a:lnTo>
                  <a:lnTo>
                    <a:pt x="5057" y="240739"/>
                  </a:lnTo>
                  <a:lnTo>
                    <a:pt x="8201" y="255713"/>
                  </a:lnTo>
                  <a:lnTo>
                    <a:pt x="9525" y="27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65">
              <a:extLst>
                <a:ext uri="{FF2B5EF4-FFF2-40B4-BE49-F238E27FC236}">
                  <a16:creationId xmlns:a16="http://schemas.microsoft.com/office/drawing/2014/main" id="{01D88687-F8AE-1CAE-4478-641CA857F5E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86575" y="31718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1" y="16228"/>
                  </a:lnTo>
                  <a:lnTo>
                    <a:pt x="25694" y="12504"/>
                  </a:lnTo>
                  <a:lnTo>
                    <a:pt x="36071" y="10408"/>
                  </a:lnTo>
                  <a:lnTo>
                    <a:pt x="83410" y="9527"/>
                  </a:lnTo>
                  <a:lnTo>
                    <a:pt x="127002" y="952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66">
              <a:extLst>
                <a:ext uri="{FF2B5EF4-FFF2-40B4-BE49-F238E27FC236}">
                  <a16:creationId xmlns:a16="http://schemas.microsoft.com/office/drawing/2014/main" id="{E0E527C8-2E20-E045-4559-B4BB42BBB44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804894" y="3086251"/>
              <a:ext cx="15007" cy="209400"/>
            </a:xfrm>
            <a:custGeom>
              <a:avLst/>
              <a:gdLst/>
              <a:ahLst/>
              <a:cxnLst/>
              <a:rect l="0" t="0" r="0" b="0"/>
              <a:pathLst>
                <a:path w="15007" h="209400">
                  <a:moveTo>
                    <a:pt x="5481" y="18899"/>
                  </a:moveTo>
                  <a:lnTo>
                    <a:pt x="5481" y="18899"/>
                  </a:lnTo>
                  <a:lnTo>
                    <a:pt x="10537" y="13843"/>
                  </a:lnTo>
                  <a:lnTo>
                    <a:pt x="13019" y="8538"/>
                  </a:lnTo>
                  <a:lnTo>
                    <a:pt x="14972" y="0"/>
                  </a:lnTo>
                  <a:lnTo>
                    <a:pt x="15006" y="45510"/>
                  </a:lnTo>
                  <a:lnTo>
                    <a:pt x="13948" y="54009"/>
                  </a:lnTo>
                  <a:lnTo>
                    <a:pt x="6806" y="82841"/>
                  </a:lnTo>
                  <a:lnTo>
                    <a:pt x="5559" y="126875"/>
                  </a:lnTo>
                  <a:lnTo>
                    <a:pt x="4445" y="144848"/>
                  </a:lnTo>
                  <a:lnTo>
                    <a:pt x="435" y="153546"/>
                  </a:lnTo>
                  <a:lnTo>
                    <a:pt x="0" y="157347"/>
                  </a:lnTo>
                  <a:lnTo>
                    <a:pt x="5427" y="204895"/>
                  </a:lnTo>
                  <a:lnTo>
                    <a:pt x="5481" y="20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67">
              <a:extLst>
                <a:ext uri="{FF2B5EF4-FFF2-40B4-BE49-F238E27FC236}">
                  <a16:creationId xmlns:a16="http://schemas.microsoft.com/office/drawing/2014/main" id="{4DDE3B1F-A1C0-D3B8-BB9A-75D6C24BD86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553242" y="2952752"/>
              <a:ext cx="152356" cy="400049"/>
            </a:xfrm>
            <a:custGeom>
              <a:avLst/>
              <a:gdLst/>
              <a:ahLst/>
              <a:cxnLst/>
              <a:rect l="0" t="0" r="0" b="0"/>
              <a:pathLst>
                <a:path w="152356" h="400049">
                  <a:moveTo>
                    <a:pt x="123783" y="19048"/>
                  </a:moveTo>
                  <a:lnTo>
                    <a:pt x="123783" y="19048"/>
                  </a:lnTo>
                  <a:lnTo>
                    <a:pt x="133896" y="13992"/>
                  </a:lnTo>
                  <a:lnTo>
                    <a:pt x="136875" y="11444"/>
                  </a:lnTo>
                  <a:lnTo>
                    <a:pt x="142125" y="3860"/>
                  </a:lnTo>
                  <a:lnTo>
                    <a:pt x="152353" y="0"/>
                  </a:lnTo>
                  <a:lnTo>
                    <a:pt x="152355" y="0"/>
                  </a:lnTo>
                  <a:lnTo>
                    <a:pt x="147301" y="5054"/>
                  </a:lnTo>
                  <a:lnTo>
                    <a:pt x="144818" y="10359"/>
                  </a:lnTo>
                  <a:lnTo>
                    <a:pt x="144157" y="13255"/>
                  </a:lnTo>
                  <a:lnTo>
                    <a:pt x="138168" y="22388"/>
                  </a:lnTo>
                  <a:lnTo>
                    <a:pt x="108704" y="45516"/>
                  </a:lnTo>
                  <a:lnTo>
                    <a:pt x="81323" y="86291"/>
                  </a:lnTo>
                  <a:lnTo>
                    <a:pt x="50602" y="125361"/>
                  </a:lnTo>
                  <a:lnTo>
                    <a:pt x="26526" y="171650"/>
                  </a:lnTo>
                  <a:lnTo>
                    <a:pt x="17058" y="190588"/>
                  </a:lnTo>
                  <a:lnTo>
                    <a:pt x="5424" y="233078"/>
                  </a:lnTo>
                  <a:lnTo>
                    <a:pt x="678" y="273991"/>
                  </a:lnTo>
                  <a:lnTo>
                    <a:pt x="0" y="320542"/>
                  </a:lnTo>
                  <a:lnTo>
                    <a:pt x="2799" y="330493"/>
                  </a:lnTo>
                  <a:lnTo>
                    <a:pt x="25468" y="367303"/>
                  </a:lnTo>
                  <a:lnTo>
                    <a:pt x="41248" y="384042"/>
                  </a:lnTo>
                  <a:lnTo>
                    <a:pt x="50412" y="387643"/>
                  </a:lnTo>
                  <a:lnTo>
                    <a:pt x="60481" y="390301"/>
                  </a:lnTo>
                  <a:lnTo>
                    <a:pt x="75570" y="397809"/>
                  </a:lnTo>
                  <a:lnTo>
                    <a:pt x="104733" y="400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68">
              <a:extLst>
                <a:ext uri="{FF2B5EF4-FFF2-40B4-BE49-F238E27FC236}">
                  <a16:creationId xmlns:a16="http://schemas.microsoft.com/office/drawing/2014/main" id="{3BAC17D3-057A-A3E7-7FAF-B3B2D46882F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229350" y="2924175"/>
              <a:ext cx="219076" cy="171451"/>
            </a:xfrm>
            <a:custGeom>
              <a:avLst/>
              <a:gdLst/>
              <a:ahLst/>
              <a:cxnLst/>
              <a:rect l="0" t="0" r="0" b="0"/>
              <a:pathLst>
                <a:path w="219076" h="171451">
                  <a:moveTo>
                    <a:pt x="0" y="142875"/>
                  </a:moveTo>
                  <a:lnTo>
                    <a:pt x="0" y="142875"/>
                  </a:lnTo>
                  <a:lnTo>
                    <a:pt x="5056" y="142875"/>
                  </a:lnTo>
                  <a:lnTo>
                    <a:pt x="6545" y="141817"/>
                  </a:lnTo>
                  <a:lnTo>
                    <a:pt x="7539" y="140053"/>
                  </a:lnTo>
                  <a:lnTo>
                    <a:pt x="9263" y="133174"/>
                  </a:lnTo>
                  <a:lnTo>
                    <a:pt x="9409" y="128686"/>
                  </a:lnTo>
                  <a:lnTo>
                    <a:pt x="12296" y="123164"/>
                  </a:lnTo>
                  <a:lnTo>
                    <a:pt x="16047" y="117181"/>
                  </a:lnTo>
                  <a:lnTo>
                    <a:pt x="17716" y="110994"/>
                  </a:lnTo>
                  <a:lnTo>
                    <a:pt x="19219" y="108921"/>
                  </a:lnTo>
                  <a:lnTo>
                    <a:pt x="21279" y="107539"/>
                  </a:lnTo>
                  <a:lnTo>
                    <a:pt x="26390" y="104945"/>
                  </a:lnTo>
                  <a:lnTo>
                    <a:pt x="32190" y="100265"/>
                  </a:lnTo>
                  <a:lnTo>
                    <a:pt x="35474" y="94656"/>
                  </a:lnTo>
                  <a:lnTo>
                    <a:pt x="37992" y="88636"/>
                  </a:lnTo>
                  <a:lnTo>
                    <a:pt x="54507" y="66660"/>
                  </a:lnTo>
                  <a:lnTo>
                    <a:pt x="57860" y="50798"/>
                  </a:lnTo>
                  <a:lnTo>
                    <a:pt x="64620" y="38100"/>
                  </a:lnTo>
                  <a:lnTo>
                    <a:pt x="65306" y="34925"/>
                  </a:lnTo>
                  <a:lnTo>
                    <a:pt x="66820" y="32808"/>
                  </a:lnTo>
                  <a:lnTo>
                    <a:pt x="68888" y="31397"/>
                  </a:lnTo>
                  <a:lnTo>
                    <a:pt x="71326" y="30456"/>
                  </a:lnTo>
                  <a:lnTo>
                    <a:pt x="72951" y="28771"/>
                  </a:lnTo>
                  <a:lnTo>
                    <a:pt x="75772" y="20539"/>
                  </a:lnTo>
                  <a:lnTo>
                    <a:pt x="76073" y="14435"/>
                  </a:lnTo>
                  <a:lnTo>
                    <a:pt x="77174" y="12798"/>
                  </a:lnTo>
                  <a:lnTo>
                    <a:pt x="78966" y="11707"/>
                  </a:lnTo>
                  <a:lnTo>
                    <a:pt x="81219" y="10980"/>
                  </a:lnTo>
                  <a:lnTo>
                    <a:pt x="82721" y="9437"/>
                  </a:lnTo>
                  <a:lnTo>
                    <a:pt x="85725" y="0"/>
                  </a:lnTo>
                  <a:lnTo>
                    <a:pt x="90781" y="0"/>
                  </a:lnTo>
                  <a:lnTo>
                    <a:pt x="96086" y="2822"/>
                  </a:lnTo>
                  <a:lnTo>
                    <a:pt x="98982" y="5056"/>
                  </a:lnTo>
                  <a:lnTo>
                    <a:pt x="102200" y="10361"/>
                  </a:lnTo>
                  <a:lnTo>
                    <a:pt x="105494" y="25510"/>
                  </a:lnTo>
                  <a:lnTo>
                    <a:pt x="136570" y="68527"/>
                  </a:lnTo>
                  <a:lnTo>
                    <a:pt x="148176" y="88835"/>
                  </a:lnTo>
                  <a:lnTo>
                    <a:pt x="150523" y="96985"/>
                  </a:lnTo>
                  <a:lnTo>
                    <a:pt x="157210" y="104135"/>
                  </a:lnTo>
                  <a:lnTo>
                    <a:pt x="165121" y="110841"/>
                  </a:lnTo>
                  <a:lnTo>
                    <a:pt x="198788" y="152204"/>
                  </a:lnTo>
                  <a:lnTo>
                    <a:pt x="199475" y="156898"/>
                  </a:lnTo>
                  <a:lnTo>
                    <a:pt x="202603" y="162513"/>
                  </a:lnTo>
                  <a:lnTo>
                    <a:pt x="209144" y="170927"/>
                  </a:lnTo>
                  <a:lnTo>
                    <a:pt x="2190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69">
              <a:extLst>
                <a:ext uri="{FF2B5EF4-FFF2-40B4-BE49-F238E27FC236}">
                  <a16:creationId xmlns:a16="http://schemas.microsoft.com/office/drawing/2014/main" id="{0DD8A0B5-8FF6-C349-EA35-ED7E15B0F3C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343650" y="3162311"/>
              <a:ext cx="85596" cy="76190"/>
            </a:xfrm>
            <a:custGeom>
              <a:avLst/>
              <a:gdLst/>
              <a:ahLst/>
              <a:cxnLst/>
              <a:rect l="0" t="0" r="0" b="0"/>
              <a:pathLst>
                <a:path w="85596" h="76190">
                  <a:moveTo>
                    <a:pt x="0" y="47614"/>
                  </a:moveTo>
                  <a:lnTo>
                    <a:pt x="0" y="47614"/>
                  </a:lnTo>
                  <a:lnTo>
                    <a:pt x="5056" y="42558"/>
                  </a:lnTo>
                  <a:lnTo>
                    <a:pt x="7539" y="37253"/>
                  </a:lnTo>
                  <a:lnTo>
                    <a:pt x="8201" y="34357"/>
                  </a:lnTo>
                  <a:lnTo>
                    <a:pt x="16890" y="18966"/>
                  </a:lnTo>
                  <a:lnTo>
                    <a:pt x="17610" y="15815"/>
                  </a:lnTo>
                  <a:lnTo>
                    <a:pt x="19148" y="13715"/>
                  </a:lnTo>
                  <a:lnTo>
                    <a:pt x="21232" y="12315"/>
                  </a:lnTo>
                  <a:lnTo>
                    <a:pt x="26370" y="9701"/>
                  </a:lnTo>
                  <a:lnTo>
                    <a:pt x="37580" y="430"/>
                  </a:lnTo>
                  <a:lnTo>
                    <a:pt x="55420" y="0"/>
                  </a:lnTo>
                  <a:lnTo>
                    <a:pt x="64413" y="6537"/>
                  </a:lnTo>
                  <a:lnTo>
                    <a:pt x="70256" y="8191"/>
                  </a:lnTo>
                  <a:lnTo>
                    <a:pt x="72237" y="9691"/>
                  </a:lnTo>
                  <a:lnTo>
                    <a:pt x="76084" y="15799"/>
                  </a:lnTo>
                  <a:lnTo>
                    <a:pt x="80735" y="17599"/>
                  </a:lnTo>
                  <a:lnTo>
                    <a:pt x="82398" y="19137"/>
                  </a:lnTo>
                  <a:lnTo>
                    <a:pt x="84246" y="23669"/>
                  </a:lnTo>
                  <a:lnTo>
                    <a:pt x="85595" y="36335"/>
                  </a:lnTo>
                  <a:lnTo>
                    <a:pt x="78169" y="48219"/>
                  </a:lnTo>
                  <a:lnTo>
                    <a:pt x="77513" y="51193"/>
                  </a:lnTo>
                  <a:lnTo>
                    <a:pt x="71532" y="60434"/>
                  </a:lnTo>
                  <a:lnTo>
                    <a:pt x="66011" y="63895"/>
                  </a:lnTo>
                  <a:lnTo>
                    <a:pt x="60030" y="66492"/>
                  </a:lnTo>
                  <a:lnTo>
                    <a:pt x="50713" y="72845"/>
                  </a:lnTo>
                  <a:lnTo>
                    <a:pt x="39970" y="75749"/>
                  </a:lnTo>
                  <a:lnTo>
                    <a:pt x="28575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70">
              <a:extLst>
                <a:ext uri="{FF2B5EF4-FFF2-40B4-BE49-F238E27FC236}">
                  <a16:creationId xmlns:a16="http://schemas.microsoft.com/office/drawing/2014/main" id="{EEFAAFB5-8B07-319E-9EB8-DEA00EA94CC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334125" y="3067050"/>
              <a:ext cx="15014" cy="314326"/>
            </a:xfrm>
            <a:custGeom>
              <a:avLst/>
              <a:gdLst/>
              <a:ahLst/>
              <a:cxnLst/>
              <a:rect l="0" t="0" r="0" b="0"/>
              <a:pathLst>
                <a:path w="15014" h="314326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5" y="9349"/>
                  </a:lnTo>
                  <a:lnTo>
                    <a:pt x="9525" y="0"/>
                  </a:lnTo>
                  <a:lnTo>
                    <a:pt x="9525" y="41636"/>
                  </a:lnTo>
                  <a:lnTo>
                    <a:pt x="12347" y="78652"/>
                  </a:lnTo>
                  <a:lnTo>
                    <a:pt x="15013" y="96339"/>
                  </a:lnTo>
                  <a:lnTo>
                    <a:pt x="10456" y="137962"/>
                  </a:lnTo>
                  <a:lnTo>
                    <a:pt x="9647" y="181583"/>
                  </a:lnTo>
                  <a:lnTo>
                    <a:pt x="8521" y="198178"/>
                  </a:lnTo>
                  <a:lnTo>
                    <a:pt x="1331" y="231284"/>
                  </a:lnTo>
                  <a:lnTo>
                    <a:pt x="52" y="278068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85">
            <a:extLst>
              <a:ext uri="{FF2B5EF4-FFF2-40B4-BE49-F238E27FC236}">
                <a16:creationId xmlns:a16="http://schemas.microsoft.com/office/drawing/2014/main" id="{CDFBD97E-46D7-4F09-1CC2-C3326965B114}"/>
              </a:ext>
            </a:extLst>
          </p:cNvPr>
          <p:cNvGrpSpPr/>
          <p:nvPr/>
        </p:nvGrpSpPr>
        <p:grpSpPr>
          <a:xfrm>
            <a:off x="5010150" y="4857750"/>
            <a:ext cx="104776" cy="104776"/>
            <a:chOff x="5010150" y="4857750"/>
            <a:chExt cx="104776" cy="104776"/>
          </a:xfrm>
        </p:grpSpPr>
        <p:sp>
          <p:nvSpPr>
            <p:cNvPr id="58" name="SMARTInkShape-771">
              <a:extLst>
                <a:ext uri="{FF2B5EF4-FFF2-40B4-BE49-F238E27FC236}">
                  <a16:creationId xmlns:a16="http://schemas.microsoft.com/office/drawing/2014/main" id="{C794BA35-8D1F-CE37-A6F7-5E61AF02E36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010150" y="49339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13257" y="20374"/>
                  </a:lnTo>
                  <a:lnTo>
                    <a:pt x="28648" y="11685"/>
                  </a:lnTo>
                  <a:lnTo>
                    <a:pt x="75612" y="60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72">
              <a:extLst>
                <a:ext uri="{FF2B5EF4-FFF2-40B4-BE49-F238E27FC236}">
                  <a16:creationId xmlns:a16="http://schemas.microsoft.com/office/drawing/2014/main" id="{0A7AE8AC-22E3-8C79-313B-78AB2C6EF23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010153" y="4857750"/>
              <a:ext cx="104773" cy="19051"/>
            </a:xfrm>
            <a:custGeom>
              <a:avLst/>
              <a:gdLst/>
              <a:ahLst/>
              <a:cxnLst/>
              <a:rect l="0" t="0" r="0" b="0"/>
              <a:pathLst>
                <a:path w="104773" h="19051">
                  <a:moveTo>
                    <a:pt x="28572" y="0"/>
                  </a:moveTo>
                  <a:lnTo>
                    <a:pt x="28572" y="0"/>
                  </a:lnTo>
                  <a:lnTo>
                    <a:pt x="9924" y="0"/>
                  </a:lnTo>
                  <a:lnTo>
                    <a:pt x="9641" y="5057"/>
                  </a:lnTo>
                  <a:lnTo>
                    <a:pt x="8543" y="6546"/>
                  </a:lnTo>
                  <a:lnTo>
                    <a:pt x="49" y="9509"/>
                  </a:lnTo>
                  <a:lnTo>
                    <a:pt x="0" y="9525"/>
                  </a:lnTo>
                  <a:lnTo>
                    <a:pt x="45354" y="9525"/>
                  </a:lnTo>
                  <a:lnTo>
                    <a:pt x="83843" y="9525"/>
                  </a:lnTo>
                  <a:lnTo>
                    <a:pt x="92955" y="16071"/>
                  </a:lnTo>
                  <a:lnTo>
                    <a:pt x="10477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86">
            <a:extLst>
              <a:ext uri="{FF2B5EF4-FFF2-40B4-BE49-F238E27FC236}">
                <a16:creationId xmlns:a16="http://schemas.microsoft.com/office/drawing/2014/main" id="{314230BE-6F7C-82A3-AD1C-F4D0F57AF82B}"/>
              </a:ext>
            </a:extLst>
          </p:cNvPr>
          <p:cNvGrpSpPr/>
          <p:nvPr/>
        </p:nvGrpSpPr>
        <p:grpSpPr>
          <a:xfrm>
            <a:off x="5067303" y="4400573"/>
            <a:ext cx="3771898" cy="1390613"/>
            <a:chOff x="5067303" y="4400573"/>
            <a:chExt cx="3771898" cy="1390613"/>
          </a:xfrm>
        </p:grpSpPr>
        <p:sp>
          <p:nvSpPr>
            <p:cNvPr id="61" name="SMARTInkShape-773">
              <a:extLst>
                <a:ext uri="{FF2B5EF4-FFF2-40B4-BE49-F238E27FC236}">
                  <a16:creationId xmlns:a16="http://schemas.microsoft.com/office/drawing/2014/main" id="{E964E070-BD90-D986-34A1-6D5E0308885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010525" y="4840024"/>
              <a:ext cx="38101" cy="160602"/>
            </a:xfrm>
            <a:custGeom>
              <a:avLst/>
              <a:gdLst/>
              <a:ahLst/>
              <a:cxnLst/>
              <a:rect l="0" t="0" r="0" b="0"/>
              <a:pathLst>
                <a:path w="38101" h="16060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6993"/>
                  </a:lnTo>
                  <a:lnTo>
                    <a:pt x="22912" y="30923"/>
                  </a:lnTo>
                  <a:lnTo>
                    <a:pt x="9450" y="78353"/>
                  </a:lnTo>
                  <a:lnTo>
                    <a:pt x="969" y="109632"/>
                  </a:lnTo>
                  <a:lnTo>
                    <a:pt x="8" y="156280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74">
              <a:extLst>
                <a:ext uri="{FF2B5EF4-FFF2-40B4-BE49-F238E27FC236}">
                  <a16:creationId xmlns:a16="http://schemas.microsoft.com/office/drawing/2014/main" id="{BC869688-23E0-8934-F3A5-13A6C863DCA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905750" y="4810125"/>
              <a:ext cx="47625" cy="200026"/>
            </a:xfrm>
            <a:custGeom>
              <a:avLst/>
              <a:gdLst/>
              <a:ahLst/>
              <a:cxnLst/>
              <a:rect l="0" t="0" r="0" b="0"/>
              <a:pathLst>
                <a:path w="47625" h="200026">
                  <a:moveTo>
                    <a:pt x="38100" y="0"/>
                  </a:moveTo>
                  <a:lnTo>
                    <a:pt x="38100" y="0"/>
                  </a:lnTo>
                  <a:lnTo>
                    <a:pt x="47621" y="0"/>
                  </a:lnTo>
                  <a:lnTo>
                    <a:pt x="47624" y="5057"/>
                  </a:lnTo>
                  <a:lnTo>
                    <a:pt x="44803" y="10361"/>
                  </a:lnTo>
                  <a:lnTo>
                    <a:pt x="42569" y="13257"/>
                  </a:lnTo>
                  <a:lnTo>
                    <a:pt x="40085" y="22120"/>
                  </a:lnTo>
                  <a:lnTo>
                    <a:pt x="35452" y="49881"/>
                  </a:lnTo>
                  <a:lnTo>
                    <a:pt x="31631" y="62386"/>
                  </a:lnTo>
                  <a:lnTo>
                    <a:pt x="22297" y="107155"/>
                  </a:lnTo>
                  <a:lnTo>
                    <a:pt x="18955" y="125706"/>
                  </a:lnTo>
                  <a:lnTo>
                    <a:pt x="11701" y="144814"/>
                  </a:lnTo>
                  <a:lnTo>
                    <a:pt x="8551" y="18614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75">
              <a:extLst>
                <a:ext uri="{FF2B5EF4-FFF2-40B4-BE49-F238E27FC236}">
                  <a16:creationId xmlns:a16="http://schemas.microsoft.com/office/drawing/2014/main" id="{8C703DF6-018B-B978-51D4-F215BF885D7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772400" y="4991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76">
              <a:extLst>
                <a:ext uri="{FF2B5EF4-FFF2-40B4-BE49-F238E27FC236}">
                  <a16:creationId xmlns:a16="http://schemas.microsoft.com/office/drawing/2014/main" id="{C5C7C728-406D-9523-A92B-3E99B356937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63014" y="4829179"/>
              <a:ext cx="133076" cy="190475"/>
            </a:xfrm>
            <a:custGeom>
              <a:avLst/>
              <a:gdLst/>
              <a:ahLst/>
              <a:cxnLst/>
              <a:rect l="0" t="0" r="0" b="0"/>
              <a:pathLst>
                <a:path w="133076" h="190475">
                  <a:moveTo>
                    <a:pt x="56986" y="38096"/>
                  </a:moveTo>
                  <a:lnTo>
                    <a:pt x="56986" y="38096"/>
                  </a:lnTo>
                  <a:lnTo>
                    <a:pt x="80584" y="14498"/>
                  </a:lnTo>
                  <a:lnTo>
                    <a:pt x="83350" y="8911"/>
                  </a:lnTo>
                  <a:lnTo>
                    <a:pt x="85549" y="42"/>
                  </a:lnTo>
                  <a:lnTo>
                    <a:pt x="77359" y="0"/>
                  </a:lnTo>
                  <a:lnTo>
                    <a:pt x="62148" y="7601"/>
                  </a:lnTo>
                  <a:lnTo>
                    <a:pt x="44547" y="22386"/>
                  </a:lnTo>
                  <a:lnTo>
                    <a:pt x="18895" y="66925"/>
                  </a:lnTo>
                  <a:lnTo>
                    <a:pt x="2658" y="101971"/>
                  </a:lnTo>
                  <a:lnTo>
                    <a:pt x="0" y="135033"/>
                  </a:lnTo>
                  <a:lnTo>
                    <a:pt x="9546" y="167301"/>
                  </a:lnTo>
                  <a:lnTo>
                    <a:pt x="22504" y="184018"/>
                  </a:lnTo>
                  <a:lnTo>
                    <a:pt x="31430" y="187617"/>
                  </a:lnTo>
                  <a:lnTo>
                    <a:pt x="78808" y="190474"/>
                  </a:lnTo>
                  <a:lnTo>
                    <a:pt x="88910" y="189427"/>
                  </a:lnTo>
                  <a:lnTo>
                    <a:pt x="100547" y="182889"/>
                  </a:lnTo>
                  <a:lnTo>
                    <a:pt x="117194" y="168106"/>
                  </a:lnTo>
                  <a:lnTo>
                    <a:pt x="126801" y="153640"/>
                  </a:lnTo>
                  <a:lnTo>
                    <a:pt x="131295" y="135949"/>
                  </a:lnTo>
                  <a:lnTo>
                    <a:pt x="133075" y="92037"/>
                  </a:lnTo>
                  <a:lnTo>
                    <a:pt x="132095" y="74069"/>
                  </a:lnTo>
                  <a:lnTo>
                    <a:pt x="121425" y="47868"/>
                  </a:lnTo>
                  <a:lnTo>
                    <a:pt x="118995" y="44611"/>
                  </a:lnTo>
                  <a:lnTo>
                    <a:pt x="113473" y="40992"/>
                  </a:lnTo>
                  <a:lnTo>
                    <a:pt x="110519" y="40027"/>
                  </a:lnTo>
                  <a:lnTo>
                    <a:pt x="108550" y="38325"/>
                  </a:lnTo>
                  <a:lnTo>
                    <a:pt x="106362" y="33611"/>
                  </a:lnTo>
                  <a:lnTo>
                    <a:pt x="104719" y="31932"/>
                  </a:lnTo>
                  <a:lnTo>
                    <a:pt x="100073" y="30064"/>
                  </a:lnTo>
                  <a:lnTo>
                    <a:pt x="85561" y="2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77">
              <a:extLst>
                <a:ext uri="{FF2B5EF4-FFF2-40B4-BE49-F238E27FC236}">
                  <a16:creationId xmlns:a16="http://schemas.microsoft.com/office/drawing/2014/main" id="{FA4623BF-D8D2-F7A5-76E0-A2FAC4D59A8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19950" y="48768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5188" y="8467"/>
                  </a:lnTo>
                  <a:lnTo>
                    <a:pt x="16476" y="6703"/>
                  </a:lnTo>
                  <a:lnTo>
                    <a:pt x="17334" y="4469"/>
                  </a:lnTo>
                  <a:lnTo>
                    <a:pt x="18963" y="2980"/>
                  </a:lnTo>
                  <a:lnTo>
                    <a:pt x="23598" y="1324"/>
                  </a:lnTo>
                  <a:lnTo>
                    <a:pt x="69853" y="3"/>
                  </a:lnTo>
                  <a:lnTo>
                    <a:pt x="79376" y="0"/>
                  </a:lnTo>
                  <a:lnTo>
                    <a:pt x="85725" y="2823"/>
                  </a:lnTo>
                  <a:lnTo>
                    <a:pt x="92075" y="6546"/>
                  </a:lnTo>
                  <a:lnTo>
                    <a:pt x="102658" y="864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78">
              <a:extLst>
                <a:ext uri="{FF2B5EF4-FFF2-40B4-BE49-F238E27FC236}">
                  <a16:creationId xmlns:a16="http://schemas.microsoft.com/office/drawing/2014/main" id="{9FE9C950-D3F8-074D-3CC1-2CCA482D9F1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96125" y="4753102"/>
              <a:ext cx="57150" cy="237999"/>
            </a:xfrm>
            <a:custGeom>
              <a:avLst/>
              <a:gdLst/>
              <a:ahLst/>
              <a:cxnLst/>
              <a:rect l="0" t="0" r="0" b="0"/>
              <a:pathLst>
                <a:path w="57150" h="237999">
                  <a:moveTo>
                    <a:pt x="47625" y="18923"/>
                  </a:moveTo>
                  <a:lnTo>
                    <a:pt x="47625" y="18923"/>
                  </a:lnTo>
                  <a:lnTo>
                    <a:pt x="55826" y="10722"/>
                  </a:lnTo>
                  <a:lnTo>
                    <a:pt x="57140" y="0"/>
                  </a:lnTo>
                  <a:lnTo>
                    <a:pt x="57149" y="8085"/>
                  </a:lnTo>
                  <a:lnTo>
                    <a:pt x="49610" y="29947"/>
                  </a:lnTo>
                  <a:lnTo>
                    <a:pt x="40282" y="66941"/>
                  </a:lnTo>
                  <a:lnTo>
                    <a:pt x="23196" y="114125"/>
                  </a:lnTo>
                  <a:lnTo>
                    <a:pt x="11754" y="161610"/>
                  </a:lnTo>
                  <a:lnTo>
                    <a:pt x="7363" y="180792"/>
                  </a:lnTo>
                  <a:lnTo>
                    <a:pt x="1455" y="201180"/>
                  </a:lnTo>
                  <a:lnTo>
                    <a:pt x="0" y="23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79">
              <a:extLst>
                <a:ext uri="{FF2B5EF4-FFF2-40B4-BE49-F238E27FC236}">
                  <a16:creationId xmlns:a16="http://schemas.microsoft.com/office/drawing/2014/main" id="{8C528744-D2CB-E50B-20D9-F05113C353B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58165" y="4630474"/>
              <a:ext cx="161750" cy="436827"/>
            </a:xfrm>
            <a:custGeom>
              <a:avLst/>
              <a:gdLst/>
              <a:ahLst/>
              <a:cxnLst/>
              <a:rect l="0" t="0" r="0" b="0"/>
              <a:pathLst>
                <a:path w="161750" h="436827">
                  <a:moveTo>
                    <a:pt x="142710" y="8201"/>
                  </a:moveTo>
                  <a:lnTo>
                    <a:pt x="142710" y="8201"/>
                  </a:lnTo>
                  <a:lnTo>
                    <a:pt x="156899" y="8201"/>
                  </a:lnTo>
                  <a:lnTo>
                    <a:pt x="158519" y="7143"/>
                  </a:lnTo>
                  <a:lnTo>
                    <a:pt x="159600" y="5379"/>
                  </a:lnTo>
                  <a:lnTo>
                    <a:pt x="161333" y="0"/>
                  </a:lnTo>
                  <a:lnTo>
                    <a:pt x="161676" y="4425"/>
                  </a:lnTo>
                  <a:lnTo>
                    <a:pt x="161723" y="1937"/>
                  </a:lnTo>
                  <a:lnTo>
                    <a:pt x="161735" y="1908"/>
                  </a:lnTo>
                  <a:lnTo>
                    <a:pt x="161749" y="4699"/>
                  </a:lnTo>
                  <a:lnTo>
                    <a:pt x="160694" y="4807"/>
                  </a:lnTo>
                  <a:lnTo>
                    <a:pt x="156700" y="2107"/>
                  </a:lnTo>
                  <a:lnTo>
                    <a:pt x="155212" y="2022"/>
                  </a:lnTo>
                  <a:lnTo>
                    <a:pt x="154219" y="3023"/>
                  </a:lnTo>
                  <a:lnTo>
                    <a:pt x="153558" y="4749"/>
                  </a:lnTo>
                  <a:lnTo>
                    <a:pt x="152059" y="5900"/>
                  </a:lnTo>
                  <a:lnTo>
                    <a:pt x="147570" y="7178"/>
                  </a:lnTo>
                  <a:lnTo>
                    <a:pt x="145951" y="8578"/>
                  </a:lnTo>
                  <a:lnTo>
                    <a:pt x="138080" y="21369"/>
                  </a:lnTo>
                  <a:lnTo>
                    <a:pt x="120001" y="35810"/>
                  </a:lnTo>
                  <a:lnTo>
                    <a:pt x="96733" y="76003"/>
                  </a:lnTo>
                  <a:lnTo>
                    <a:pt x="66309" y="117933"/>
                  </a:lnTo>
                  <a:lnTo>
                    <a:pt x="46127" y="159699"/>
                  </a:lnTo>
                  <a:lnTo>
                    <a:pt x="31949" y="198523"/>
                  </a:lnTo>
                  <a:lnTo>
                    <a:pt x="15759" y="241246"/>
                  </a:lnTo>
                  <a:lnTo>
                    <a:pt x="2664" y="282189"/>
                  </a:lnTo>
                  <a:lnTo>
                    <a:pt x="0" y="328745"/>
                  </a:lnTo>
                  <a:lnTo>
                    <a:pt x="8051" y="361908"/>
                  </a:lnTo>
                  <a:lnTo>
                    <a:pt x="10604" y="365714"/>
                  </a:lnTo>
                  <a:lnTo>
                    <a:pt x="50166" y="398704"/>
                  </a:lnTo>
                  <a:lnTo>
                    <a:pt x="64489" y="405422"/>
                  </a:lnTo>
                  <a:lnTo>
                    <a:pt x="83867" y="412748"/>
                  </a:lnTo>
                  <a:lnTo>
                    <a:pt x="101532" y="423329"/>
                  </a:lnTo>
                  <a:lnTo>
                    <a:pt x="121484" y="429338"/>
                  </a:lnTo>
                  <a:lnTo>
                    <a:pt x="133185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80">
              <a:extLst>
                <a:ext uri="{FF2B5EF4-FFF2-40B4-BE49-F238E27FC236}">
                  <a16:creationId xmlns:a16="http://schemas.microsoft.com/office/drawing/2014/main" id="{97083D92-56A5-3627-278B-2F23BC38D44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629400" y="4762637"/>
              <a:ext cx="19050" cy="190364"/>
            </a:xfrm>
            <a:custGeom>
              <a:avLst/>
              <a:gdLst/>
              <a:ahLst/>
              <a:cxnLst/>
              <a:rect l="0" t="0" r="0" b="0"/>
              <a:pathLst>
                <a:path w="19050" h="190364">
                  <a:moveTo>
                    <a:pt x="0" y="28438"/>
                  </a:moveTo>
                  <a:lnTo>
                    <a:pt x="0" y="28438"/>
                  </a:lnTo>
                  <a:lnTo>
                    <a:pt x="5056" y="18325"/>
                  </a:lnTo>
                  <a:lnTo>
                    <a:pt x="7604" y="15346"/>
                  </a:lnTo>
                  <a:lnTo>
                    <a:pt x="15188" y="10095"/>
                  </a:lnTo>
                  <a:lnTo>
                    <a:pt x="19006" y="0"/>
                  </a:lnTo>
                  <a:lnTo>
                    <a:pt x="19049" y="17200"/>
                  </a:lnTo>
                  <a:lnTo>
                    <a:pt x="10849" y="40221"/>
                  </a:lnTo>
                  <a:lnTo>
                    <a:pt x="9577" y="85800"/>
                  </a:lnTo>
                  <a:lnTo>
                    <a:pt x="8489" y="98382"/>
                  </a:lnTo>
                  <a:lnTo>
                    <a:pt x="590" y="139921"/>
                  </a:lnTo>
                  <a:lnTo>
                    <a:pt x="34" y="172999"/>
                  </a:lnTo>
                  <a:lnTo>
                    <a:pt x="2838" y="180176"/>
                  </a:lnTo>
                  <a:lnTo>
                    <a:pt x="9525" y="190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81">
              <a:extLst>
                <a:ext uri="{FF2B5EF4-FFF2-40B4-BE49-F238E27FC236}">
                  <a16:creationId xmlns:a16="http://schemas.microsoft.com/office/drawing/2014/main" id="{D8E50CF1-A67E-9C27-DD8C-852122A18B9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53175" y="4733925"/>
              <a:ext cx="152398" cy="219076"/>
            </a:xfrm>
            <a:custGeom>
              <a:avLst/>
              <a:gdLst/>
              <a:ahLst/>
              <a:cxnLst/>
              <a:rect l="0" t="0" r="0" b="0"/>
              <a:pathLst>
                <a:path w="152398" h="219076">
                  <a:moveTo>
                    <a:pt x="0" y="19050"/>
                  </a:moveTo>
                  <a:lnTo>
                    <a:pt x="0" y="19050"/>
                  </a:lnTo>
                  <a:lnTo>
                    <a:pt x="14989" y="19050"/>
                  </a:lnTo>
                  <a:lnTo>
                    <a:pt x="12659" y="19050"/>
                  </a:lnTo>
                  <a:lnTo>
                    <a:pt x="11614" y="17992"/>
                  </a:lnTo>
                  <a:lnTo>
                    <a:pt x="10454" y="13993"/>
                  </a:lnTo>
                  <a:lnTo>
                    <a:pt x="11203" y="12504"/>
                  </a:lnTo>
                  <a:lnTo>
                    <a:pt x="12760" y="11511"/>
                  </a:lnTo>
                  <a:lnTo>
                    <a:pt x="19017" y="9535"/>
                  </a:lnTo>
                  <a:lnTo>
                    <a:pt x="63770" y="9525"/>
                  </a:lnTo>
                  <a:lnTo>
                    <a:pt x="98542" y="9525"/>
                  </a:lnTo>
                  <a:lnTo>
                    <a:pt x="104827" y="6703"/>
                  </a:lnTo>
                  <a:lnTo>
                    <a:pt x="111148" y="2979"/>
                  </a:lnTo>
                  <a:lnTo>
                    <a:pt x="123830" y="589"/>
                  </a:lnTo>
                  <a:lnTo>
                    <a:pt x="152397" y="0"/>
                  </a:lnTo>
                  <a:lnTo>
                    <a:pt x="147343" y="0"/>
                  </a:lnTo>
                  <a:lnTo>
                    <a:pt x="146912" y="1058"/>
                  </a:lnTo>
                  <a:lnTo>
                    <a:pt x="149255" y="5057"/>
                  </a:lnTo>
                  <a:lnTo>
                    <a:pt x="149245" y="7604"/>
                  </a:lnTo>
                  <a:lnTo>
                    <a:pt x="140518" y="28648"/>
                  </a:lnTo>
                  <a:lnTo>
                    <a:pt x="136536" y="34958"/>
                  </a:lnTo>
                  <a:lnTo>
                    <a:pt x="123732" y="79747"/>
                  </a:lnTo>
                  <a:lnTo>
                    <a:pt x="116506" y="97477"/>
                  </a:lnTo>
                  <a:lnTo>
                    <a:pt x="108722" y="110962"/>
                  </a:lnTo>
                  <a:lnTo>
                    <a:pt x="96728" y="153811"/>
                  </a:lnTo>
                  <a:lnTo>
                    <a:pt x="86371" y="189843"/>
                  </a:lnTo>
                  <a:lnTo>
                    <a:pt x="857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82">
              <a:extLst>
                <a:ext uri="{FF2B5EF4-FFF2-40B4-BE49-F238E27FC236}">
                  <a16:creationId xmlns:a16="http://schemas.microsoft.com/office/drawing/2014/main" id="{D0EFC92D-B3CF-3E92-3804-E4A6EDC9B03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57925" y="4752992"/>
              <a:ext cx="19050" cy="200009"/>
            </a:xfrm>
            <a:custGeom>
              <a:avLst/>
              <a:gdLst/>
              <a:ahLst/>
              <a:cxnLst/>
              <a:rect l="0" t="0" r="0" b="0"/>
              <a:pathLst>
                <a:path w="19050" h="200009">
                  <a:moveTo>
                    <a:pt x="0" y="28558"/>
                  </a:moveTo>
                  <a:lnTo>
                    <a:pt x="0" y="28558"/>
                  </a:lnTo>
                  <a:lnTo>
                    <a:pt x="13092" y="14407"/>
                  </a:lnTo>
                  <a:lnTo>
                    <a:pt x="19044" y="0"/>
                  </a:lnTo>
                  <a:lnTo>
                    <a:pt x="19049" y="5045"/>
                  </a:lnTo>
                  <a:lnTo>
                    <a:pt x="10407" y="35194"/>
                  </a:lnTo>
                  <a:lnTo>
                    <a:pt x="6754" y="76386"/>
                  </a:lnTo>
                  <a:lnTo>
                    <a:pt x="2001" y="95293"/>
                  </a:lnTo>
                  <a:lnTo>
                    <a:pt x="117" y="139686"/>
                  </a:lnTo>
                  <a:lnTo>
                    <a:pt x="2" y="186315"/>
                  </a:lnTo>
                  <a:lnTo>
                    <a:pt x="0" y="20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83">
              <a:extLst>
                <a:ext uri="{FF2B5EF4-FFF2-40B4-BE49-F238E27FC236}">
                  <a16:creationId xmlns:a16="http://schemas.microsoft.com/office/drawing/2014/main" id="{602AB879-DA52-D61D-6DFB-08F7137F0FD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43648" y="4724410"/>
              <a:ext cx="19028" cy="219066"/>
            </a:xfrm>
            <a:custGeom>
              <a:avLst/>
              <a:gdLst/>
              <a:ahLst/>
              <a:cxnLst/>
              <a:rect l="0" t="0" r="0" b="0"/>
              <a:pathLst>
                <a:path w="19028" h="219066">
                  <a:moveTo>
                    <a:pt x="9502" y="9515"/>
                  </a:moveTo>
                  <a:lnTo>
                    <a:pt x="9502" y="9515"/>
                  </a:lnTo>
                  <a:lnTo>
                    <a:pt x="14558" y="9515"/>
                  </a:lnTo>
                  <a:lnTo>
                    <a:pt x="16047" y="8457"/>
                  </a:lnTo>
                  <a:lnTo>
                    <a:pt x="17041" y="6693"/>
                  </a:lnTo>
                  <a:lnTo>
                    <a:pt x="19024" y="0"/>
                  </a:lnTo>
                  <a:lnTo>
                    <a:pt x="19027" y="22380"/>
                  </a:lnTo>
                  <a:lnTo>
                    <a:pt x="10090" y="69741"/>
                  </a:lnTo>
                  <a:lnTo>
                    <a:pt x="8706" y="86024"/>
                  </a:lnTo>
                  <a:lnTo>
                    <a:pt x="581" y="133172"/>
                  </a:lnTo>
                  <a:lnTo>
                    <a:pt x="0" y="175491"/>
                  </a:lnTo>
                  <a:lnTo>
                    <a:pt x="1042" y="192867"/>
                  </a:lnTo>
                  <a:lnTo>
                    <a:pt x="9502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84">
              <a:extLst>
                <a:ext uri="{FF2B5EF4-FFF2-40B4-BE49-F238E27FC236}">
                  <a16:creationId xmlns:a16="http://schemas.microsoft.com/office/drawing/2014/main" id="{C1C1345E-CF1A-FBD9-6162-EEE3570AAF5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000750" y="48863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9409" y="991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85">
              <a:extLst>
                <a:ext uri="{FF2B5EF4-FFF2-40B4-BE49-F238E27FC236}">
                  <a16:creationId xmlns:a16="http://schemas.microsoft.com/office/drawing/2014/main" id="{6B674723-62EC-6FFF-8E04-0CDA32A6CC3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01166" y="4724400"/>
              <a:ext cx="151522" cy="186353"/>
            </a:xfrm>
            <a:custGeom>
              <a:avLst/>
              <a:gdLst/>
              <a:ahLst/>
              <a:cxnLst/>
              <a:rect l="0" t="0" r="0" b="0"/>
              <a:pathLst>
                <a:path w="151522" h="186353">
                  <a:moveTo>
                    <a:pt x="85284" y="28575"/>
                  </a:moveTo>
                  <a:lnTo>
                    <a:pt x="85284" y="28575"/>
                  </a:lnTo>
                  <a:lnTo>
                    <a:pt x="94693" y="19167"/>
                  </a:lnTo>
                  <a:lnTo>
                    <a:pt x="99832" y="19084"/>
                  </a:lnTo>
                  <a:lnTo>
                    <a:pt x="100274" y="18014"/>
                  </a:lnTo>
                  <a:lnTo>
                    <a:pt x="94833" y="9559"/>
                  </a:lnTo>
                  <a:lnTo>
                    <a:pt x="94816" y="4478"/>
                  </a:lnTo>
                  <a:lnTo>
                    <a:pt x="93755" y="2986"/>
                  </a:lnTo>
                  <a:lnTo>
                    <a:pt x="91990" y="1991"/>
                  </a:lnTo>
                  <a:lnTo>
                    <a:pt x="85677" y="117"/>
                  </a:lnTo>
                  <a:lnTo>
                    <a:pt x="53489" y="0"/>
                  </a:lnTo>
                  <a:lnTo>
                    <a:pt x="51387" y="1059"/>
                  </a:lnTo>
                  <a:lnTo>
                    <a:pt x="49986" y="2823"/>
                  </a:lnTo>
                  <a:lnTo>
                    <a:pt x="47371" y="7605"/>
                  </a:lnTo>
                  <a:lnTo>
                    <a:pt x="15400" y="46346"/>
                  </a:lnTo>
                  <a:lnTo>
                    <a:pt x="2908" y="80369"/>
                  </a:lnTo>
                  <a:lnTo>
                    <a:pt x="0" y="111256"/>
                  </a:lnTo>
                  <a:lnTo>
                    <a:pt x="2577" y="121061"/>
                  </a:lnTo>
                  <a:lnTo>
                    <a:pt x="7157" y="132531"/>
                  </a:lnTo>
                  <a:lnTo>
                    <a:pt x="7798" y="135979"/>
                  </a:lnTo>
                  <a:lnTo>
                    <a:pt x="13760" y="145888"/>
                  </a:lnTo>
                  <a:lnTo>
                    <a:pt x="31441" y="165086"/>
                  </a:lnTo>
                  <a:lnTo>
                    <a:pt x="50581" y="176738"/>
                  </a:lnTo>
                  <a:lnTo>
                    <a:pt x="65651" y="180138"/>
                  </a:lnTo>
                  <a:lnTo>
                    <a:pt x="69020" y="180417"/>
                  </a:lnTo>
                  <a:lnTo>
                    <a:pt x="75587" y="183550"/>
                  </a:lnTo>
                  <a:lnTo>
                    <a:pt x="78819" y="185866"/>
                  </a:lnTo>
                  <a:lnTo>
                    <a:pt x="83090" y="186352"/>
                  </a:lnTo>
                  <a:lnTo>
                    <a:pt x="109795" y="180528"/>
                  </a:lnTo>
                  <a:lnTo>
                    <a:pt x="116639" y="176190"/>
                  </a:lnTo>
                  <a:lnTo>
                    <a:pt x="120387" y="170735"/>
                  </a:lnTo>
                  <a:lnTo>
                    <a:pt x="121386" y="167799"/>
                  </a:lnTo>
                  <a:lnTo>
                    <a:pt x="123110" y="165841"/>
                  </a:lnTo>
                  <a:lnTo>
                    <a:pt x="136466" y="157385"/>
                  </a:lnTo>
                  <a:lnTo>
                    <a:pt x="139781" y="151793"/>
                  </a:lnTo>
                  <a:lnTo>
                    <a:pt x="142313" y="145780"/>
                  </a:lnTo>
                  <a:lnTo>
                    <a:pt x="146966" y="139580"/>
                  </a:lnTo>
                  <a:lnTo>
                    <a:pt x="149740" y="130475"/>
                  </a:lnTo>
                  <a:lnTo>
                    <a:pt x="151521" y="112438"/>
                  </a:lnTo>
                  <a:lnTo>
                    <a:pt x="137758" y="68395"/>
                  </a:lnTo>
                  <a:lnTo>
                    <a:pt x="130725" y="48270"/>
                  </a:lnTo>
                  <a:lnTo>
                    <a:pt x="128279" y="44879"/>
                  </a:lnTo>
                  <a:lnTo>
                    <a:pt x="122737" y="41113"/>
                  </a:lnTo>
                  <a:lnTo>
                    <a:pt x="116747" y="38381"/>
                  </a:lnTo>
                  <a:lnTo>
                    <a:pt x="96294" y="20505"/>
                  </a:lnTo>
                  <a:lnTo>
                    <a:pt x="85341" y="19055"/>
                  </a:lnTo>
                  <a:lnTo>
                    <a:pt x="852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86">
              <a:extLst>
                <a:ext uri="{FF2B5EF4-FFF2-40B4-BE49-F238E27FC236}">
                  <a16:creationId xmlns:a16="http://schemas.microsoft.com/office/drawing/2014/main" id="{30516594-291C-05AC-403C-61E27C5AD4E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067303" y="4400573"/>
              <a:ext cx="3476623" cy="1390613"/>
            </a:xfrm>
            <a:custGeom>
              <a:avLst/>
              <a:gdLst/>
              <a:ahLst/>
              <a:cxnLst/>
              <a:rect l="0" t="0" r="0" b="0"/>
              <a:pathLst>
                <a:path w="3476623" h="1390613">
                  <a:moveTo>
                    <a:pt x="9522" y="1190602"/>
                  </a:moveTo>
                  <a:lnTo>
                    <a:pt x="9522" y="1190602"/>
                  </a:lnTo>
                  <a:lnTo>
                    <a:pt x="9522" y="1195658"/>
                  </a:lnTo>
                  <a:lnTo>
                    <a:pt x="8464" y="1197147"/>
                  </a:lnTo>
                  <a:lnTo>
                    <a:pt x="6700" y="1198141"/>
                  </a:lnTo>
                  <a:lnTo>
                    <a:pt x="4466" y="1198803"/>
                  </a:lnTo>
                  <a:lnTo>
                    <a:pt x="2977" y="1200303"/>
                  </a:lnTo>
                  <a:lnTo>
                    <a:pt x="7" y="1209614"/>
                  </a:lnTo>
                  <a:lnTo>
                    <a:pt x="0" y="1204584"/>
                  </a:lnTo>
                  <a:lnTo>
                    <a:pt x="1057" y="1203099"/>
                  </a:lnTo>
                  <a:lnTo>
                    <a:pt x="2820" y="1202108"/>
                  </a:lnTo>
                  <a:lnTo>
                    <a:pt x="5054" y="1201448"/>
                  </a:lnTo>
                  <a:lnTo>
                    <a:pt x="6544" y="1199949"/>
                  </a:lnTo>
                  <a:lnTo>
                    <a:pt x="8198" y="1195462"/>
                  </a:lnTo>
                  <a:lnTo>
                    <a:pt x="10319" y="1183957"/>
                  </a:lnTo>
                  <a:lnTo>
                    <a:pt x="25983" y="1162010"/>
                  </a:lnTo>
                  <a:lnTo>
                    <a:pt x="26845" y="1158841"/>
                  </a:lnTo>
                  <a:lnTo>
                    <a:pt x="33449" y="1152497"/>
                  </a:lnTo>
                  <a:lnTo>
                    <a:pt x="41323" y="1146150"/>
                  </a:lnTo>
                  <a:lnTo>
                    <a:pt x="44823" y="1139801"/>
                  </a:lnTo>
                  <a:lnTo>
                    <a:pt x="47873" y="1137685"/>
                  </a:lnTo>
                  <a:lnTo>
                    <a:pt x="65154" y="1131466"/>
                  </a:lnTo>
                  <a:lnTo>
                    <a:pt x="85589" y="1117050"/>
                  </a:lnTo>
                  <a:lnTo>
                    <a:pt x="92013" y="1114521"/>
                  </a:lnTo>
                  <a:lnTo>
                    <a:pt x="102638" y="1108205"/>
                  </a:lnTo>
                  <a:lnTo>
                    <a:pt x="129288" y="1104111"/>
                  </a:lnTo>
                  <a:lnTo>
                    <a:pt x="142697" y="1097396"/>
                  </a:lnTo>
                  <a:lnTo>
                    <a:pt x="145931" y="1096715"/>
                  </a:lnTo>
                  <a:lnTo>
                    <a:pt x="173288" y="1103672"/>
                  </a:lnTo>
                  <a:lnTo>
                    <a:pt x="180379" y="1107164"/>
                  </a:lnTo>
                  <a:lnTo>
                    <a:pt x="187058" y="1111185"/>
                  </a:lnTo>
                  <a:lnTo>
                    <a:pt x="196768" y="1114506"/>
                  </a:lnTo>
                  <a:lnTo>
                    <a:pt x="222244" y="1136755"/>
                  </a:lnTo>
                  <a:lnTo>
                    <a:pt x="253997" y="1184188"/>
                  </a:lnTo>
                  <a:lnTo>
                    <a:pt x="262464" y="1197051"/>
                  </a:lnTo>
                  <a:lnTo>
                    <a:pt x="273988" y="1238419"/>
                  </a:lnTo>
                  <a:lnTo>
                    <a:pt x="278382" y="1257334"/>
                  </a:lnTo>
                  <a:lnTo>
                    <a:pt x="295160" y="1301533"/>
                  </a:lnTo>
                  <a:lnTo>
                    <a:pt x="302580" y="1324541"/>
                  </a:lnTo>
                  <a:lnTo>
                    <a:pt x="307424" y="1354564"/>
                  </a:lnTo>
                  <a:lnTo>
                    <a:pt x="312959" y="1373273"/>
                  </a:lnTo>
                  <a:lnTo>
                    <a:pt x="314322" y="1390612"/>
                  </a:lnTo>
                  <a:lnTo>
                    <a:pt x="314322" y="1368237"/>
                  </a:lnTo>
                  <a:lnTo>
                    <a:pt x="326081" y="1323698"/>
                  </a:lnTo>
                  <a:lnTo>
                    <a:pt x="331932" y="1303558"/>
                  </a:lnTo>
                  <a:lnTo>
                    <a:pt x="336004" y="1275732"/>
                  </a:lnTo>
                  <a:lnTo>
                    <a:pt x="349831" y="1235353"/>
                  </a:lnTo>
                  <a:lnTo>
                    <a:pt x="354477" y="1211623"/>
                  </a:lnTo>
                  <a:lnTo>
                    <a:pt x="359734" y="1188364"/>
                  </a:lnTo>
                  <a:lnTo>
                    <a:pt x="369260" y="1142682"/>
                  </a:lnTo>
                  <a:lnTo>
                    <a:pt x="384299" y="1100370"/>
                  </a:lnTo>
                  <a:lnTo>
                    <a:pt x="392525" y="1056659"/>
                  </a:lnTo>
                  <a:lnTo>
                    <a:pt x="405602" y="1009549"/>
                  </a:lnTo>
                  <a:lnTo>
                    <a:pt x="414106" y="961992"/>
                  </a:lnTo>
                  <a:lnTo>
                    <a:pt x="421262" y="914376"/>
                  </a:lnTo>
                  <a:lnTo>
                    <a:pt x="427653" y="866752"/>
                  </a:lnTo>
                  <a:lnTo>
                    <a:pt x="433552" y="819127"/>
                  </a:lnTo>
                  <a:lnTo>
                    <a:pt x="445080" y="771502"/>
                  </a:lnTo>
                  <a:lnTo>
                    <a:pt x="453877" y="724935"/>
                  </a:lnTo>
                  <a:lnTo>
                    <a:pt x="461816" y="679396"/>
                  </a:lnTo>
                  <a:lnTo>
                    <a:pt x="473615" y="636580"/>
                  </a:lnTo>
                  <a:lnTo>
                    <a:pt x="482447" y="591378"/>
                  </a:lnTo>
                  <a:lnTo>
                    <a:pt x="490391" y="551076"/>
                  </a:lnTo>
                  <a:lnTo>
                    <a:pt x="502190" y="512163"/>
                  </a:lnTo>
                  <a:lnTo>
                    <a:pt x="507413" y="467348"/>
                  </a:lnTo>
                  <a:lnTo>
                    <a:pt x="521277" y="421120"/>
                  </a:lnTo>
                  <a:lnTo>
                    <a:pt x="525926" y="400632"/>
                  </a:lnTo>
                  <a:lnTo>
                    <a:pt x="540280" y="354441"/>
                  </a:lnTo>
                  <a:lnTo>
                    <a:pt x="544961" y="333956"/>
                  </a:lnTo>
                  <a:lnTo>
                    <a:pt x="550229" y="314481"/>
                  </a:lnTo>
                  <a:lnTo>
                    <a:pt x="554612" y="295305"/>
                  </a:lnTo>
                  <a:lnTo>
                    <a:pt x="559792" y="276218"/>
                  </a:lnTo>
                  <a:lnTo>
                    <a:pt x="564148" y="257157"/>
                  </a:lnTo>
                  <a:lnTo>
                    <a:pt x="569320" y="238103"/>
                  </a:lnTo>
                  <a:lnTo>
                    <a:pt x="574128" y="200002"/>
                  </a:lnTo>
                  <a:lnTo>
                    <a:pt x="579660" y="179659"/>
                  </a:lnTo>
                  <a:lnTo>
                    <a:pt x="582000" y="145962"/>
                  </a:lnTo>
                  <a:lnTo>
                    <a:pt x="592776" y="114924"/>
                  </a:lnTo>
                  <a:lnTo>
                    <a:pt x="595208" y="111533"/>
                  </a:lnTo>
                  <a:lnTo>
                    <a:pt x="598631" y="96649"/>
                  </a:lnTo>
                  <a:lnTo>
                    <a:pt x="600035" y="71797"/>
                  </a:lnTo>
                  <a:lnTo>
                    <a:pt x="602878" y="66117"/>
                  </a:lnTo>
                  <a:lnTo>
                    <a:pt x="606611" y="60064"/>
                  </a:lnTo>
                  <a:lnTo>
                    <a:pt x="609204" y="49452"/>
                  </a:lnTo>
                  <a:lnTo>
                    <a:pt x="609481" y="43094"/>
                  </a:lnTo>
                  <a:lnTo>
                    <a:pt x="610578" y="41421"/>
                  </a:lnTo>
                  <a:lnTo>
                    <a:pt x="612368" y="40307"/>
                  </a:lnTo>
                  <a:lnTo>
                    <a:pt x="614620" y="39564"/>
                  </a:lnTo>
                  <a:lnTo>
                    <a:pt x="616121" y="38010"/>
                  </a:lnTo>
                  <a:lnTo>
                    <a:pt x="619005" y="28983"/>
                  </a:lnTo>
                  <a:lnTo>
                    <a:pt x="619088" y="23624"/>
                  </a:lnTo>
                  <a:lnTo>
                    <a:pt x="620158" y="22092"/>
                  </a:lnTo>
                  <a:lnTo>
                    <a:pt x="621929" y="21070"/>
                  </a:lnTo>
                  <a:lnTo>
                    <a:pt x="628254" y="19146"/>
                  </a:lnTo>
                  <a:lnTo>
                    <a:pt x="674235" y="19027"/>
                  </a:lnTo>
                  <a:lnTo>
                    <a:pt x="718542" y="19027"/>
                  </a:lnTo>
                  <a:lnTo>
                    <a:pt x="750247" y="17969"/>
                  </a:lnTo>
                  <a:lnTo>
                    <a:pt x="772626" y="13539"/>
                  </a:lnTo>
                  <a:lnTo>
                    <a:pt x="793133" y="15872"/>
                  </a:lnTo>
                  <a:lnTo>
                    <a:pt x="813673" y="12918"/>
                  </a:lnTo>
                  <a:lnTo>
                    <a:pt x="838340" y="15689"/>
                  </a:lnTo>
                  <a:lnTo>
                    <a:pt x="877779" y="10526"/>
                  </a:lnTo>
                  <a:lnTo>
                    <a:pt x="924117" y="9637"/>
                  </a:lnTo>
                  <a:lnTo>
                    <a:pt x="971573" y="9519"/>
                  </a:lnTo>
                  <a:lnTo>
                    <a:pt x="1019175" y="9504"/>
                  </a:lnTo>
                  <a:lnTo>
                    <a:pt x="1063819" y="9502"/>
                  </a:lnTo>
                  <a:lnTo>
                    <a:pt x="1104309" y="9502"/>
                  </a:lnTo>
                  <a:lnTo>
                    <a:pt x="1147937" y="9502"/>
                  </a:lnTo>
                  <a:lnTo>
                    <a:pt x="1184795" y="9502"/>
                  </a:lnTo>
                  <a:lnTo>
                    <a:pt x="1228629" y="9502"/>
                  </a:lnTo>
                  <a:lnTo>
                    <a:pt x="1264560" y="9502"/>
                  </a:lnTo>
                  <a:lnTo>
                    <a:pt x="1302017" y="9502"/>
                  </a:lnTo>
                  <a:lnTo>
                    <a:pt x="1339926" y="9502"/>
                  </a:lnTo>
                  <a:lnTo>
                    <a:pt x="1377971" y="9502"/>
                  </a:lnTo>
                  <a:lnTo>
                    <a:pt x="1416054" y="9502"/>
                  </a:lnTo>
                  <a:lnTo>
                    <a:pt x="1454149" y="9502"/>
                  </a:lnTo>
                  <a:lnTo>
                    <a:pt x="1493305" y="9502"/>
                  </a:lnTo>
                  <a:lnTo>
                    <a:pt x="1536893" y="9502"/>
                  </a:lnTo>
                  <a:lnTo>
                    <a:pt x="1578147" y="9502"/>
                  </a:lnTo>
                  <a:lnTo>
                    <a:pt x="1623414" y="9502"/>
                  </a:lnTo>
                  <a:lnTo>
                    <a:pt x="1669283" y="8444"/>
                  </a:lnTo>
                  <a:lnTo>
                    <a:pt x="1711213" y="2956"/>
                  </a:lnTo>
                  <a:lnTo>
                    <a:pt x="1756680" y="860"/>
                  </a:lnTo>
                  <a:lnTo>
                    <a:pt x="1802608" y="239"/>
                  </a:lnTo>
                  <a:lnTo>
                    <a:pt x="1844557" y="55"/>
                  </a:lnTo>
                  <a:lnTo>
                    <a:pt x="1890029" y="0"/>
                  </a:lnTo>
                  <a:lnTo>
                    <a:pt x="1937015" y="1042"/>
                  </a:lnTo>
                  <a:lnTo>
                    <a:pt x="1984451" y="6525"/>
                  </a:lnTo>
                  <a:lnTo>
                    <a:pt x="2032021" y="8620"/>
                  </a:lnTo>
                  <a:lnTo>
                    <a:pt x="2079629" y="9240"/>
                  </a:lnTo>
                  <a:lnTo>
                    <a:pt x="2127249" y="9425"/>
                  </a:lnTo>
                  <a:lnTo>
                    <a:pt x="2174872" y="9479"/>
                  </a:lnTo>
                  <a:lnTo>
                    <a:pt x="2222497" y="9495"/>
                  </a:lnTo>
                  <a:lnTo>
                    <a:pt x="2269064" y="10559"/>
                  </a:lnTo>
                  <a:lnTo>
                    <a:pt x="2311200" y="16048"/>
                  </a:lnTo>
                  <a:lnTo>
                    <a:pt x="2356728" y="18144"/>
                  </a:lnTo>
                  <a:lnTo>
                    <a:pt x="2403733" y="18765"/>
                  </a:lnTo>
                  <a:lnTo>
                    <a:pt x="2451174" y="20008"/>
                  </a:lnTo>
                  <a:lnTo>
                    <a:pt x="2498745" y="25549"/>
                  </a:lnTo>
                  <a:lnTo>
                    <a:pt x="2546354" y="27663"/>
                  </a:lnTo>
                  <a:lnTo>
                    <a:pt x="2592915" y="28288"/>
                  </a:lnTo>
                  <a:lnTo>
                    <a:pt x="2636111" y="28474"/>
                  </a:lnTo>
                  <a:lnTo>
                    <a:pt x="2670203" y="28517"/>
                  </a:lnTo>
                  <a:lnTo>
                    <a:pt x="2714984" y="33599"/>
                  </a:lnTo>
                  <a:lnTo>
                    <a:pt x="2747591" y="36086"/>
                  </a:lnTo>
                  <a:lnTo>
                    <a:pt x="2781133" y="37192"/>
                  </a:lnTo>
                  <a:lnTo>
                    <a:pt x="2824877" y="37815"/>
                  </a:lnTo>
                  <a:lnTo>
                    <a:pt x="2870879" y="39058"/>
                  </a:lnTo>
                  <a:lnTo>
                    <a:pt x="2916966" y="44599"/>
                  </a:lnTo>
                  <a:lnTo>
                    <a:pt x="2958961" y="46713"/>
                  </a:lnTo>
                  <a:lnTo>
                    <a:pt x="3003390" y="48397"/>
                  </a:lnTo>
                  <a:lnTo>
                    <a:pt x="3043834" y="54070"/>
                  </a:lnTo>
                  <a:lnTo>
                    <a:pt x="3082630" y="56221"/>
                  </a:lnTo>
                  <a:lnTo>
                    <a:pt x="3120936" y="56859"/>
                  </a:lnTo>
                  <a:lnTo>
                    <a:pt x="3159096" y="58106"/>
                  </a:lnTo>
                  <a:lnTo>
                    <a:pt x="3197215" y="63649"/>
                  </a:lnTo>
                  <a:lnTo>
                    <a:pt x="3234262" y="65763"/>
                  </a:lnTo>
                  <a:lnTo>
                    <a:pt x="3278583" y="66476"/>
                  </a:lnTo>
                  <a:lnTo>
                    <a:pt x="3322733" y="66617"/>
                  </a:lnTo>
                  <a:lnTo>
                    <a:pt x="3364113" y="66647"/>
                  </a:lnTo>
                  <a:lnTo>
                    <a:pt x="3409268" y="66652"/>
                  </a:lnTo>
                  <a:lnTo>
                    <a:pt x="3451020" y="65594"/>
                  </a:lnTo>
                  <a:lnTo>
                    <a:pt x="3476622" y="5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87">
              <a:extLst>
                <a:ext uri="{FF2B5EF4-FFF2-40B4-BE49-F238E27FC236}">
                  <a16:creationId xmlns:a16="http://schemas.microsoft.com/office/drawing/2014/main" id="{E3246451-C059-2033-581B-E1A24B1C564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05775" y="4819767"/>
              <a:ext cx="161810" cy="180859"/>
            </a:xfrm>
            <a:custGeom>
              <a:avLst/>
              <a:gdLst/>
              <a:ahLst/>
              <a:cxnLst/>
              <a:rect l="0" t="0" r="0" b="0"/>
              <a:pathLst>
                <a:path w="161810" h="180859">
                  <a:moveTo>
                    <a:pt x="0" y="9408"/>
                  </a:moveTo>
                  <a:lnTo>
                    <a:pt x="0" y="9408"/>
                  </a:lnTo>
                  <a:lnTo>
                    <a:pt x="5056" y="4351"/>
                  </a:lnTo>
                  <a:lnTo>
                    <a:pt x="10361" y="1869"/>
                  </a:lnTo>
                  <a:lnTo>
                    <a:pt x="31799" y="0"/>
                  </a:lnTo>
                  <a:lnTo>
                    <a:pt x="33899" y="1019"/>
                  </a:lnTo>
                  <a:lnTo>
                    <a:pt x="35300" y="2757"/>
                  </a:lnTo>
                  <a:lnTo>
                    <a:pt x="36233" y="4974"/>
                  </a:lnTo>
                  <a:lnTo>
                    <a:pt x="37915" y="6452"/>
                  </a:lnTo>
                  <a:lnTo>
                    <a:pt x="42603" y="8095"/>
                  </a:lnTo>
                  <a:lnTo>
                    <a:pt x="85711" y="10459"/>
                  </a:lnTo>
                  <a:lnTo>
                    <a:pt x="94891" y="14461"/>
                  </a:lnTo>
                  <a:lnTo>
                    <a:pt x="98185" y="14893"/>
                  </a:lnTo>
                  <a:lnTo>
                    <a:pt x="100382" y="14124"/>
                  </a:lnTo>
                  <a:lnTo>
                    <a:pt x="101846" y="12552"/>
                  </a:lnTo>
                  <a:lnTo>
                    <a:pt x="104939" y="12562"/>
                  </a:lnTo>
                  <a:lnTo>
                    <a:pt x="120920" y="17885"/>
                  </a:lnTo>
                  <a:lnTo>
                    <a:pt x="122947" y="17176"/>
                  </a:lnTo>
                  <a:lnTo>
                    <a:pt x="131771" y="10640"/>
                  </a:lnTo>
                  <a:lnTo>
                    <a:pt x="141412" y="9516"/>
                  </a:lnTo>
                  <a:lnTo>
                    <a:pt x="161532" y="9408"/>
                  </a:lnTo>
                  <a:lnTo>
                    <a:pt x="161809" y="14465"/>
                  </a:lnTo>
                  <a:lnTo>
                    <a:pt x="159052" y="19769"/>
                  </a:lnTo>
                  <a:lnTo>
                    <a:pt x="137289" y="53247"/>
                  </a:lnTo>
                  <a:lnTo>
                    <a:pt x="126091" y="79400"/>
                  </a:lnTo>
                  <a:lnTo>
                    <a:pt x="111005" y="102965"/>
                  </a:lnTo>
                  <a:lnTo>
                    <a:pt x="96241" y="148762"/>
                  </a:lnTo>
                  <a:lnTo>
                    <a:pt x="95690" y="155305"/>
                  </a:lnTo>
                  <a:lnTo>
                    <a:pt x="92624" y="161740"/>
                  </a:lnTo>
                  <a:lnTo>
                    <a:pt x="88791" y="168128"/>
                  </a:lnTo>
                  <a:lnTo>
                    <a:pt x="85725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88">
              <a:extLst>
                <a:ext uri="{FF2B5EF4-FFF2-40B4-BE49-F238E27FC236}">
                  <a16:creationId xmlns:a16="http://schemas.microsoft.com/office/drawing/2014/main" id="{1B247D2F-D506-7D05-3A96-2EE5E13352D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305800" y="4791075"/>
              <a:ext cx="57151" cy="219076"/>
            </a:xfrm>
            <a:custGeom>
              <a:avLst/>
              <a:gdLst/>
              <a:ahLst/>
              <a:cxnLst/>
              <a:rect l="0" t="0" r="0" b="0"/>
              <a:pathLst>
                <a:path w="57151" h="219076">
                  <a:moveTo>
                    <a:pt x="57150" y="0"/>
                  </a:moveTo>
                  <a:lnTo>
                    <a:pt x="57150" y="0"/>
                  </a:lnTo>
                  <a:lnTo>
                    <a:pt x="57150" y="22390"/>
                  </a:lnTo>
                  <a:lnTo>
                    <a:pt x="40674" y="66929"/>
                  </a:lnTo>
                  <a:lnTo>
                    <a:pt x="36040" y="85801"/>
                  </a:lnTo>
                  <a:lnTo>
                    <a:pt x="21692" y="123832"/>
                  </a:lnTo>
                  <a:lnTo>
                    <a:pt x="17011" y="142877"/>
                  </a:lnTo>
                  <a:lnTo>
                    <a:pt x="7360" y="170614"/>
                  </a:lnTo>
                  <a:lnTo>
                    <a:pt x="4907" y="174068"/>
                  </a:lnTo>
                  <a:lnTo>
                    <a:pt x="1453" y="18904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89">
              <a:extLst>
                <a:ext uri="{FF2B5EF4-FFF2-40B4-BE49-F238E27FC236}">
                  <a16:creationId xmlns:a16="http://schemas.microsoft.com/office/drawing/2014/main" id="{A3373387-E4F2-E384-A72E-026FA923BAF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401050" y="4676775"/>
              <a:ext cx="109701" cy="428626"/>
            </a:xfrm>
            <a:custGeom>
              <a:avLst/>
              <a:gdLst/>
              <a:ahLst/>
              <a:cxnLst/>
              <a:rect l="0" t="0" r="0" b="0"/>
              <a:pathLst>
                <a:path w="109701" h="428626">
                  <a:moveTo>
                    <a:pt x="0" y="0"/>
                  </a:moveTo>
                  <a:lnTo>
                    <a:pt x="0" y="0"/>
                  </a:lnTo>
                  <a:lnTo>
                    <a:pt x="14190" y="14189"/>
                  </a:lnTo>
                  <a:lnTo>
                    <a:pt x="19713" y="16889"/>
                  </a:lnTo>
                  <a:lnTo>
                    <a:pt x="22668" y="17610"/>
                  </a:lnTo>
                  <a:lnTo>
                    <a:pt x="28771" y="24054"/>
                  </a:lnTo>
                  <a:lnTo>
                    <a:pt x="57155" y="67393"/>
                  </a:lnTo>
                  <a:lnTo>
                    <a:pt x="73024" y="106124"/>
                  </a:lnTo>
                  <a:lnTo>
                    <a:pt x="88901" y="152578"/>
                  </a:lnTo>
                  <a:lnTo>
                    <a:pt x="97236" y="200048"/>
                  </a:lnTo>
                  <a:lnTo>
                    <a:pt x="103782" y="247653"/>
                  </a:lnTo>
                  <a:lnTo>
                    <a:pt x="107402" y="282928"/>
                  </a:lnTo>
                  <a:lnTo>
                    <a:pt x="109700" y="290219"/>
                  </a:lnTo>
                  <a:lnTo>
                    <a:pt x="109433" y="303964"/>
                  </a:lnTo>
                  <a:lnTo>
                    <a:pt x="99992" y="349202"/>
                  </a:lnTo>
                  <a:lnTo>
                    <a:pt x="88581" y="367036"/>
                  </a:lnTo>
                  <a:lnTo>
                    <a:pt x="68764" y="387238"/>
                  </a:lnTo>
                  <a:lnTo>
                    <a:pt x="38687" y="406746"/>
                  </a:lnTo>
                  <a:lnTo>
                    <a:pt x="32011" y="409376"/>
                  </a:lnTo>
                  <a:lnTo>
                    <a:pt x="22302" y="415748"/>
                  </a:lnTo>
                  <a:lnTo>
                    <a:pt x="12722" y="418107"/>
                  </a:lnTo>
                  <a:lnTo>
                    <a:pt x="6360" y="418659"/>
                  </a:lnTo>
                  <a:lnTo>
                    <a:pt x="4241" y="419864"/>
                  </a:lnTo>
                  <a:lnTo>
                    <a:pt x="2827" y="421726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90">
              <a:extLst>
                <a:ext uri="{FF2B5EF4-FFF2-40B4-BE49-F238E27FC236}">
                  <a16:creationId xmlns:a16="http://schemas.microsoft.com/office/drawing/2014/main" id="{469F5B35-2A57-4111-7F2B-4E82D81BD4A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02049" y="5086350"/>
              <a:ext cx="3037152" cy="47626"/>
            </a:xfrm>
            <a:custGeom>
              <a:avLst/>
              <a:gdLst/>
              <a:ahLst/>
              <a:cxnLst/>
              <a:rect l="0" t="0" r="0" b="0"/>
              <a:pathLst>
                <a:path w="3037152" h="476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0589" y="0"/>
                  </a:lnTo>
                  <a:lnTo>
                    <a:pt x="70413" y="8937"/>
                  </a:lnTo>
                  <a:lnTo>
                    <a:pt x="108155" y="9447"/>
                  </a:lnTo>
                  <a:lnTo>
                    <a:pt x="149810" y="12332"/>
                  </a:lnTo>
                  <a:lnTo>
                    <a:pt x="193983" y="17723"/>
                  </a:lnTo>
                  <a:lnTo>
                    <a:pt x="230935" y="18657"/>
                  </a:lnTo>
                  <a:lnTo>
                    <a:pt x="268695" y="18934"/>
                  </a:lnTo>
                  <a:lnTo>
                    <a:pt x="311750" y="19016"/>
                  </a:lnTo>
                  <a:lnTo>
                    <a:pt x="358022" y="19040"/>
                  </a:lnTo>
                  <a:lnTo>
                    <a:pt x="392277" y="19045"/>
                  </a:lnTo>
                  <a:lnTo>
                    <a:pt x="428668" y="19048"/>
                  </a:lnTo>
                  <a:lnTo>
                    <a:pt x="466009" y="19050"/>
                  </a:lnTo>
                  <a:lnTo>
                    <a:pt x="503771" y="19050"/>
                  </a:lnTo>
                  <a:lnTo>
                    <a:pt x="542779" y="19050"/>
                  </a:lnTo>
                  <a:lnTo>
                    <a:pt x="584811" y="19050"/>
                  </a:lnTo>
                  <a:lnTo>
                    <a:pt x="625364" y="19050"/>
                  </a:lnTo>
                  <a:lnTo>
                    <a:pt x="665612" y="19050"/>
                  </a:lnTo>
                  <a:lnTo>
                    <a:pt x="708195" y="19050"/>
                  </a:lnTo>
                  <a:lnTo>
                    <a:pt x="751815" y="19050"/>
                  </a:lnTo>
                  <a:lnTo>
                    <a:pt x="796954" y="20108"/>
                  </a:lnTo>
                  <a:lnTo>
                    <a:pt x="820845" y="21872"/>
                  </a:lnTo>
                  <a:lnTo>
                    <a:pt x="845239" y="24106"/>
                  </a:lnTo>
                  <a:lnTo>
                    <a:pt x="892098" y="23766"/>
                  </a:lnTo>
                  <a:lnTo>
                    <a:pt x="938678" y="22205"/>
                  </a:lnTo>
                  <a:lnTo>
                    <a:pt x="962952" y="23270"/>
                  </a:lnTo>
                  <a:lnTo>
                    <a:pt x="987602" y="25038"/>
                  </a:lnTo>
                  <a:lnTo>
                    <a:pt x="1034745" y="27003"/>
                  </a:lnTo>
                  <a:lnTo>
                    <a:pt x="1080392" y="27876"/>
                  </a:lnTo>
                  <a:lnTo>
                    <a:pt x="1125375" y="28265"/>
                  </a:lnTo>
                  <a:lnTo>
                    <a:pt x="1172884" y="28437"/>
                  </a:lnTo>
                  <a:lnTo>
                    <a:pt x="1197407" y="28483"/>
                  </a:lnTo>
                  <a:lnTo>
                    <a:pt x="1222221" y="28513"/>
                  </a:lnTo>
                  <a:lnTo>
                    <a:pt x="1247232" y="28534"/>
                  </a:lnTo>
                  <a:lnTo>
                    <a:pt x="1272371" y="28547"/>
                  </a:lnTo>
                  <a:lnTo>
                    <a:pt x="1296540" y="28556"/>
                  </a:lnTo>
                  <a:lnTo>
                    <a:pt x="1343149" y="28567"/>
                  </a:lnTo>
                  <a:lnTo>
                    <a:pt x="1368067" y="28570"/>
                  </a:lnTo>
                  <a:lnTo>
                    <a:pt x="1394203" y="28572"/>
                  </a:lnTo>
                  <a:lnTo>
                    <a:pt x="1421153" y="28573"/>
                  </a:lnTo>
                  <a:lnTo>
                    <a:pt x="1447586" y="28573"/>
                  </a:lnTo>
                  <a:lnTo>
                    <a:pt x="1473674" y="28574"/>
                  </a:lnTo>
                  <a:lnTo>
                    <a:pt x="1499533" y="28575"/>
                  </a:lnTo>
                  <a:lnTo>
                    <a:pt x="1526297" y="28575"/>
                  </a:lnTo>
                  <a:lnTo>
                    <a:pt x="1553666" y="28575"/>
                  </a:lnTo>
                  <a:lnTo>
                    <a:pt x="1581436" y="28575"/>
                  </a:lnTo>
                  <a:lnTo>
                    <a:pt x="1609475" y="28575"/>
                  </a:lnTo>
                  <a:lnTo>
                    <a:pt x="1637691" y="28575"/>
                  </a:lnTo>
                  <a:lnTo>
                    <a:pt x="1666028" y="28575"/>
                  </a:lnTo>
                  <a:lnTo>
                    <a:pt x="1694444" y="27517"/>
                  </a:lnTo>
                  <a:lnTo>
                    <a:pt x="1722913" y="25753"/>
                  </a:lnTo>
                  <a:lnTo>
                    <a:pt x="1751417" y="23519"/>
                  </a:lnTo>
                  <a:lnTo>
                    <a:pt x="1779945" y="22030"/>
                  </a:lnTo>
                  <a:lnTo>
                    <a:pt x="1808488" y="21036"/>
                  </a:lnTo>
                  <a:lnTo>
                    <a:pt x="1837042" y="20374"/>
                  </a:lnTo>
                  <a:lnTo>
                    <a:pt x="1865603" y="19933"/>
                  </a:lnTo>
                  <a:lnTo>
                    <a:pt x="1894170" y="19638"/>
                  </a:lnTo>
                  <a:lnTo>
                    <a:pt x="1922738" y="19442"/>
                  </a:lnTo>
                  <a:lnTo>
                    <a:pt x="1951310" y="19312"/>
                  </a:lnTo>
                  <a:lnTo>
                    <a:pt x="1979881" y="19225"/>
                  </a:lnTo>
                  <a:lnTo>
                    <a:pt x="2008455" y="19166"/>
                  </a:lnTo>
                  <a:lnTo>
                    <a:pt x="2037028" y="19128"/>
                  </a:lnTo>
                  <a:lnTo>
                    <a:pt x="2065602" y="19102"/>
                  </a:lnTo>
                  <a:lnTo>
                    <a:pt x="2094177" y="19084"/>
                  </a:lnTo>
                  <a:lnTo>
                    <a:pt x="2122751" y="20131"/>
                  </a:lnTo>
                  <a:lnTo>
                    <a:pt x="2151326" y="21887"/>
                  </a:lnTo>
                  <a:lnTo>
                    <a:pt x="2179901" y="24116"/>
                  </a:lnTo>
                  <a:lnTo>
                    <a:pt x="2207418" y="25603"/>
                  </a:lnTo>
                  <a:lnTo>
                    <a:pt x="2234229" y="26594"/>
                  </a:lnTo>
                  <a:lnTo>
                    <a:pt x="2260570" y="27254"/>
                  </a:lnTo>
                  <a:lnTo>
                    <a:pt x="2286596" y="27694"/>
                  </a:lnTo>
                  <a:lnTo>
                    <a:pt x="2312415" y="27988"/>
                  </a:lnTo>
                  <a:lnTo>
                    <a:pt x="2338094" y="28184"/>
                  </a:lnTo>
                  <a:lnTo>
                    <a:pt x="2363680" y="28314"/>
                  </a:lnTo>
                  <a:lnTo>
                    <a:pt x="2389204" y="28400"/>
                  </a:lnTo>
                  <a:lnTo>
                    <a:pt x="2414686" y="28459"/>
                  </a:lnTo>
                  <a:lnTo>
                    <a:pt x="2439083" y="29556"/>
                  </a:lnTo>
                  <a:lnTo>
                    <a:pt x="2485945" y="33598"/>
                  </a:lnTo>
                  <a:lnTo>
                    <a:pt x="2531468" y="36099"/>
                  </a:lnTo>
                  <a:lnTo>
                    <a:pt x="2575337" y="37211"/>
                  </a:lnTo>
                  <a:lnTo>
                    <a:pt x="2616000" y="37705"/>
                  </a:lnTo>
                  <a:lnTo>
                    <a:pt x="2658063" y="37924"/>
                  </a:lnTo>
                  <a:lnTo>
                    <a:pt x="2699334" y="38022"/>
                  </a:lnTo>
                  <a:lnTo>
                    <a:pt x="2735314" y="38065"/>
                  </a:lnTo>
                  <a:lnTo>
                    <a:pt x="2768946" y="38084"/>
                  </a:lnTo>
                  <a:lnTo>
                    <a:pt x="2801532" y="38093"/>
                  </a:lnTo>
                  <a:lnTo>
                    <a:pt x="2833654" y="38097"/>
                  </a:lnTo>
                  <a:lnTo>
                    <a:pt x="2865568" y="40920"/>
                  </a:lnTo>
                  <a:lnTo>
                    <a:pt x="2907643" y="45639"/>
                  </a:lnTo>
                  <a:lnTo>
                    <a:pt x="2943039" y="47037"/>
                  </a:lnTo>
                  <a:lnTo>
                    <a:pt x="2987870" y="47509"/>
                  </a:lnTo>
                  <a:lnTo>
                    <a:pt x="303715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91">
              <a:extLst>
                <a:ext uri="{FF2B5EF4-FFF2-40B4-BE49-F238E27FC236}">
                  <a16:creationId xmlns:a16="http://schemas.microsoft.com/office/drawing/2014/main" id="{678A447C-3F5B-B63D-7E99-9A4E4FDF0A7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05706" y="5286375"/>
              <a:ext cx="243481" cy="333376"/>
            </a:xfrm>
            <a:custGeom>
              <a:avLst/>
              <a:gdLst/>
              <a:ahLst/>
              <a:cxnLst/>
              <a:rect l="0" t="0" r="0" b="0"/>
              <a:pathLst>
                <a:path w="243481" h="333376">
                  <a:moveTo>
                    <a:pt x="152269" y="28575"/>
                  </a:moveTo>
                  <a:lnTo>
                    <a:pt x="152269" y="28575"/>
                  </a:lnTo>
                  <a:lnTo>
                    <a:pt x="161401" y="19442"/>
                  </a:lnTo>
                  <a:lnTo>
                    <a:pt x="161794" y="3"/>
                  </a:lnTo>
                  <a:lnTo>
                    <a:pt x="167281" y="0"/>
                  </a:lnTo>
                  <a:lnTo>
                    <a:pt x="164939" y="0"/>
                  </a:lnTo>
                  <a:lnTo>
                    <a:pt x="167904" y="0"/>
                  </a:lnTo>
                  <a:lnTo>
                    <a:pt x="161803" y="0"/>
                  </a:lnTo>
                  <a:lnTo>
                    <a:pt x="161797" y="5056"/>
                  </a:lnTo>
                  <a:lnTo>
                    <a:pt x="158973" y="10361"/>
                  </a:lnTo>
                  <a:lnTo>
                    <a:pt x="130323" y="45661"/>
                  </a:lnTo>
                  <a:lnTo>
                    <a:pt x="120290" y="54161"/>
                  </a:lnTo>
                  <a:lnTo>
                    <a:pt x="97495" y="81591"/>
                  </a:lnTo>
                  <a:lnTo>
                    <a:pt x="82300" y="92850"/>
                  </a:lnTo>
                  <a:lnTo>
                    <a:pt x="64326" y="112258"/>
                  </a:lnTo>
                  <a:lnTo>
                    <a:pt x="18976" y="149562"/>
                  </a:lnTo>
                  <a:lnTo>
                    <a:pt x="15781" y="150507"/>
                  </a:lnTo>
                  <a:lnTo>
                    <a:pt x="13652" y="152197"/>
                  </a:lnTo>
                  <a:lnTo>
                    <a:pt x="9597" y="158572"/>
                  </a:lnTo>
                  <a:lnTo>
                    <a:pt x="4898" y="160435"/>
                  </a:lnTo>
                  <a:lnTo>
                    <a:pt x="3222" y="161990"/>
                  </a:lnTo>
                  <a:lnTo>
                    <a:pt x="0" y="171019"/>
                  </a:lnTo>
                  <a:lnTo>
                    <a:pt x="8082" y="179613"/>
                  </a:lnTo>
                  <a:lnTo>
                    <a:pt x="14061" y="180572"/>
                  </a:lnTo>
                  <a:lnTo>
                    <a:pt x="31750" y="180939"/>
                  </a:lnTo>
                  <a:lnTo>
                    <a:pt x="74386" y="171841"/>
                  </a:lnTo>
                  <a:lnTo>
                    <a:pt x="97530" y="170469"/>
                  </a:lnTo>
                  <a:lnTo>
                    <a:pt x="116213" y="163926"/>
                  </a:lnTo>
                  <a:lnTo>
                    <a:pt x="126719" y="161756"/>
                  </a:lnTo>
                  <a:lnTo>
                    <a:pt x="139643" y="155642"/>
                  </a:lnTo>
                  <a:lnTo>
                    <a:pt x="155349" y="152302"/>
                  </a:lnTo>
                  <a:lnTo>
                    <a:pt x="170673" y="145050"/>
                  </a:lnTo>
                  <a:lnTo>
                    <a:pt x="206203" y="134712"/>
                  </a:lnTo>
                  <a:lnTo>
                    <a:pt x="217337" y="125269"/>
                  </a:lnTo>
                  <a:lnTo>
                    <a:pt x="223524" y="124253"/>
                  </a:lnTo>
                  <a:lnTo>
                    <a:pt x="225172" y="123052"/>
                  </a:lnTo>
                  <a:lnTo>
                    <a:pt x="226271" y="121193"/>
                  </a:lnTo>
                  <a:lnTo>
                    <a:pt x="227004" y="118895"/>
                  </a:lnTo>
                  <a:lnTo>
                    <a:pt x="228551" y="117363"/>
                  </a:lnTo>
                  <a:lnTo>
                    <a:pt x="237957" y="114310"/>
                  </a:lnTo>
                  <a:lnTo>
                    <a:pt x="237983" y="119360"/>
                  </a:lnTo>
                  <a:lnTo>
                    <a:pt x="240812" y="124663"/>
                  </a:lnTo>
                  <a:lnTo>
                    <a:pt x="243047" y="127558"/>
                  </a:lnTo>
                  <a:lnTo>
                    <a:pt x="243480" y="130547"/>
                  </a:lnTo>
                  <a:lnTo>
                    <a:pt x="238269" y="160646"/>
                  </a:lnTo>
                  <a:lnTo>
                    <a:pt x="236990" y="184525"/>
                  </a:lnTo>
                  <a:lnTo>
                    <a:pt x="226239" y="228622"/>
                  </a:lnTo>
                  <a:lnTo>
                    <a:pt x="221106" y="247657"/>
                  </a:lnTo>
                  <a:lnTo>
                    <a:pt x="218170" y="278342"/>
                  </a:lnTo>
                  <a:lnTo>
                    <a:pt x="210781" y="297893"/>
                  </a:lnTo>
                  <a:lnTo>
                    <a:pt x="209419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92">
              <a:extLst>
                <a:ext uri="{FF2B5EF4-FFF2-40B4-BE49-F238E27FC236}">
                  <a16:creationId xmlns:a16="http://schemas.microsoft.com/office/drawing/2014/main" id="{134F9B36-06BC-7B9A-3ADE-4B487F89A6D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915277" y="5334011"/>
              <a:ext cx="37963" cy="238115"/>
            </a:xfrm>
            <a:custGeom>
              <a:avLst/>
              <a:gdLst/>
              <a:ahLst/>
              <a:cxnLst/>
              <a:rect l="0" t="0" r="0" b="0"/>
              <a:pathLst>
                <a:path w="37963" h="238115">
                  <a:moveTo>
                    <a:pt x="18923" y="28564"/>
                  </a:moveTo>
                  <a:lnTo>
                    <a:pt x="18923" y="28564"/>
                  </a:lnTo>
                  <a:lnTo>
                    <a:pt x="28624" y="10221"/>
                  </a:lnTo>
                  <a:lnTo>
                    <a:pt x="37962" y="0"/>
                  </a:lnTo>
                  <a:lnTo>
                    <a:pt x="36915" y="41746"/>
                  </a:lnTo>
                  <a:lnTo>
                    <a:pt x="21498" y="88565"/>
                  </a:lnTo>
                  <a:lnTo>
                    <a:pt x="16863" y="112311"/>
                  </a:lnTo>
                  <a:lnTo>
                    <a:pt x="11610" y="132753"/>
                  </a:lnTo>
                  <a:lnTo>
                    <a:pt x="7231" y="152214"/>
                  </a:lnTo>
                  <a:lnTo>
                    <a:pt x="2053" y="171387"/>
                  </a:lnTo>
                  <a:lnTo>
                    <a:pt x="0" y="207685"/>
                  </a:lnTo>
                  <a:lnTo>
                    <a:pt x="2751" y="216828"/>
                  </a:lnTo>
                  <a:lnTo>
                    <a:pt x="8085" y="226265"/>
                  </a:lnTo>
                  <a:lnTo>
                    <a:pt x="9398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93">
              <a:extLst>
                <a:ext uri="{FF2B5EF4-FFF2-40B4-BE49-F238E27FC236}">
                  <a16:creationId xmlns:a16="http://schemas.microsoft.com/office/drawing/2014/main" id="{C3BA0B2F-2279-54BE-9739-C511E47D3BD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129611" y="5286375"/>
              <a:ext cx="203270" cy="246186"/>
            </a:xfrm>
            <a:custGeom>
              <a:avLst/>
              <a:gdLst/>
              <a:ahLst/>
              <a:cxnLst/>
              <a:rect l="0" t="0" r="0" b="0"/>
              <a:pathLst>
                <a:path w="203270" h="246186">
                  <a:moveTo>
                    <a:pt x="52239" y="85725"/>
                  </a:moveTo>
                  <a:lnTo>
                    <a:pt x="52239" y="85725"/>
                  </a:lnTo>
                  <a:lnTo>
                    <a:pt x="59779" y="67825"/>
                  </a:lnTo>
                  <a:lnTo>
                    <a:pt x="60440" y="64266"/>
                  </a:lnTo>
                  <a:lnTo>
                    <a:pt x="63999" y="57491"/>
                  </a:lnTo>
                  <a:lnTo>
                    <a:pt x="79063" y="40002"/>
                  </a:lnTo>
                  <a:lnTo>
                    <a:pt x="80036" y="36123"/>
                  </a:lnTo>
                  <a:lnTo>
                    <a:pt x="80813" y="28586"/>
                  </a:lnTo>
                  <a:lnTo>
                    <a:pt x="67557" y="28575"/>
                  </a:lnTo>
                  <a:lnTo>
                    <a:pt x="64568" y="30692"/>
                  </a:lnTo>
                  <a:lnTo>
                    <a:pt x="30010" y="77984"/>
                  </a:lnTo>
                  <a:lnTo>
                    <a:pt x="20487" y="93544"/>
                  </a:lnTo>
                  <a:lnTo>
                    <a:pt x="6847" y="140110"/>
                  </a:lnTo>
                  <a:lnTo>
                    <a:pt x="2454" y="154403"/>
                  </a:lnTo>
                  <a:lnTo>
                    <a:pt x="0" y="160085"/>
                  </a:lnTo>
                  <a:lnTo>
                    <a:pt x="93" y="172043"/>
                  </a:lnTo>
                  <a:lnTo>
                    <a:pt x="5077" y="195674"/>
                  </a:lnTo>
                  <a:lnTo>
                    <a:pt x="10983" y="207085"/>
                  </a:lnTo>
                  <a:lnTo>
                    <a:pt x="14262" y="221284"/>
                  </a:lnTo>
                  <a:lnTo>
                    <a:pt x="16337" y="223723"/>
                  </a:lnTo>
                  <a:lnTo>
                    <a:pt x="31362" y="234504"/>
                  </a:lnTo>
                  <a:lnTo>
                    <a:pt x="46170" y="238111"/>
                  </a:lnTo>
                  <a:lnTo>
                    <a:pt x="58791" y="244353"/>
                  </a:lnTo>
                  <a:lnTo>
                    <a:pt x="69615" y="246185"/>
                  </a:lnTo>
                  <a:lnTo>
                    <a:pt x="78659" y="244176"/>
                  </a:lnTo>
                  <a:lnTo>
                    <a:pt x="87265" y="240814"/>
                  </a:lnTo>
                  <a:lnTo>
                    <a:pt x="102951" y="237863"/>
                  </a:lnTo>
                  <a:lnTo>
                    <a:pt x="118270" y="230744"/>
                  </a:lnTo>
                  <a:lnTo>
                    <a:pt x="121660" y="230029"/>
                  </a:lnTo>
                  <a:lnTo>
                    <a:pt x="131486" y="223967"/>
                  </a:lnTo>
                  <a:lnTo>
                    <a:pt x="150652" y="206247"/>
                  </a:lnTo>
                  <a:lnTo>
                    <a:pt x="154187" y="199968"/>
                  </a:lnTo>
                  <a:lnTo>
                    <a:pt x="156816" y="193650"/>
                  </a:lnTo>
                  <a:lnTo>
                    <a:pt x="172091" y="173565"/>
                  </a:lnTo>
                  <a:lnTo>
                    <a:pt x="178102" y="154386"/>
                  </a:lnTo>
                  <a:lnTo>
                    <a:pt x="189166" y="135035"/>
                  </a:lnTo>
                  <a:lnTo>
                    <a:pt x="193939" y="111889"/>
                  </a:lnTo>
                  <a:lnTo>
                    <a:pt x="194592" y="103351"/>
                  </a:lnTo>
                  <a:lnTo>
                    <a:pt x="197704" y="96028"/>
                  </a:lnTo>
                  <a:lnTo>
                    <a:pt x="201556" y="89246"/>
                  </a:lnTo>
                  <a:lnTo>
                    <a:pt x="203269" y="82703"/>
                  </a:lnTo>
                  <a:lnTo>
                    <a:pt x="195219" y="40099"/>
                  </a:lnTo>
                  <a:lnTo>
                    <a:pt x="188589" y="30891"/>
                  </a:lnTo>
                  <a:lnTo>
                    <a:pt x="186922" y="25017"/>
                  </a:lnTo>
                  <a:lnTo>
                    <a:pt x="185420" y="23029"/>
                  </a:lnTo>
                  <a:lnTo>
                    <a:pt x="179306" y="19171"/>
                  </a:lnTo>
                  <a:lnTo>
                    <a:pt x="176491" y="11004"/>
                  </a:lnTo>
                  <a:lnTo>
                    <a:pt x="173432" y="10183"/>
                  </a:lnTo>
                  <a:lnTo>
                    <a:pt x="171134" y="9963"/>
                  </a:lnTo>
                  <a:lnTo>
                    <a:pt x="169602" y="8759"/>
                  </a:lnTo>
                  <a:lnTo>
                    <a:pt x="167901" y="4599"/>
                  </a:lnTo>
                  <a:lnTo>
                    <a:pt x="166389" y="3065"/>
                  </a:lnTo>
                  <a:lnTo>
                    <a:pt x="158457" y="404"/>
                  </a:lnTo>
                  <a:lnTo>
                    <a:pt x="114379" y="0"/>
                  </a:lnTo>
                  <a:lnTo>
                    <a:pt x="108785" y="2822"/>
                  </a:lnTo>
                  <a:lnTo>
                    <a:pt x="83026" y="25312"/>
                  </a:lnTo>
                  <a:lnTo>
                    <a:pt x="77211" y="27124"/>
                  </a:lnTo>
                  <a:lnTo>
                    <a:pt x="75238" y="28666"/>
                  </a:lnTo>
                  <a:lnTo>
                    <a:pt x="73044" y="33202"/>
                  </a:lnTo>
                  <a:lnTo>
                    <a:pt x="71443" y="50928"/>
                  </a:lnTo>
                  <a:lnTo>
                    <a:pt x="70334" y="53001"/>
                  </a:lnTo>
                  <a:lnTo>
                    <a:pt x="68536" y="54384"/>
                  </a:lnTo>
                  <a:lnTo>
                    <a:pt x="66278" y="55306"/>
                  </a:lnTo>
                  <a:lnTo>
                    <a:pt x="64774" y="56979"/>
                  </a:lnTo>
                  <a:lnTo>
                    <a:pt x="61764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87">
            <a:extLst>
              <a:ext uri="{FF2B5EF4-FFF2-40B4-BE49-F238E27FC236}">
                <a16:creationId xmlns:a16="http://schemas.microsoft.com/office/drawing/2014/main" id="{098F6766-D443-58CE-CFED-708469B44A0B}"/>
              </a:ext>
            </a:extLst>
          </p:cNvPr>
          <p:cNvGrpSpPr/>
          <p:nvPr/>
        </p:nvGrpSpPr>
        <p:grpSpPr>
          <a:xfrm>
            <a:off x="4381500" y="6315075"/>
            <a:ext cx="142876" cy="85726"/>
            <a:chOff x="4381500" y="6315075"/>
            <a:chExt cx="142876" cy="85726"/>
          </a:xfrm>
        </p:grpSpPr>
        <p:sp>
          <p:nvSpPr>
            <p:cNvPr id="83" name="SMARTInkShape-794">
              <a:extLst>
                <a:ext uri="{FF2B5EF4-FFF2-40B4-BE49-F238E27FC236}">
                  <a16:creationId xmlns:a16="http://schemas.microsoft.com/office/drawing/2014/main" id="{2DF6514F-A0A8-49A4-9B97-0E17ABE1171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95062" y="6315075"/>
              <a:ext cx="100739" cy="5489"/>
            </a:xfrm>
            <a:custGeom>
              <a:avLst/>
              <a:gdLst/>
              <a:ahLst/>
              <a:cxnLst/>
              <a:rect l="0" t="0" r="0" b="0"/>
              <a:pathLst>
                <a:path w="100739" h="5489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6778" y="0"/>
                  </a:lnTo>
                  <a:lnTo>
                    <a:pt x="79807" y="0"/>
                  </a:lnTo>
                  <a:lnTo>
                    <a:pt x="86187" y="5056"/>
                  </a:lnTo>
                  <a:lnTo>
                    <a:pt x="87863" y="5488"/>
                  </a:lnTo>
                  <a:lnTo>
                    <a:pt x="88979" y="4716"/>
                  </a:lnTo>
                  <a:lnTo>
                    <a:pt x="91082" y="276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95">
              <a:extLst>
                <a:ext uri="{FF2B5EF4-FFF2-40B4-BE49-F238E27FC236}">
                  <a16:creationId xmlns:a16="http://schemas.microsoft.com/office/drawing/2014/main" id="{8F692655-0D34-0A37-4BA9-D62ED8C43ED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381500" y="63912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7" y="6545"/>
                  </a:lnTo>
                  <a:lnTo>
                    <a:pt x="28648" y="8937"/>
                  </a:lnTo>
                  <a:lnTo>
                    <a:pt x="76200" y="9524"/>
                  </a:lnTo>
                  <a:lnTo>
                    <a:pt x="123629" y="9525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88">
            <a:extLst>
              <a:ext uri="{FF2B5EF4-FFF2-40B4-BE49-F238E27FC236}">
                <a16:creationId xmlns:a16="http://schemas.microsoft.com/office/drawing/2014/main" id="{17C402A2-6859-AE73-B260-2F7887979365}"/>
              </a:ext>
            </a:extLst>
          </p:cNvPr>
          <p:cNvGrpSpPr/>
          <p:nvPr/>
        </p:nvGrpSpPr>
        <p:grpSpPr>
          <a:xfrm>
            <a:off x="4690633" y="6210300"/>
            <a:ext cx="1000931" cy="257176"/>
            <a:chOff x="4690633" y="6210300"/>
            <a:chExt cx="1000931" cy="257176"/>
          </a:xfrm>
        </p:grpSpPr>
        <p:sp>
          <p:nvSpPr>
            <p:cNvPr id="86" name="SMARTInkShape-796">
              <a:extLst>
                <a:ext uri="{FF2B5EF4-FFF2-40B4-BE49-F238E27FC236}">
                  <a16:creationId xmlns:a16="http://schemas.microsoft.com/office/drawing/2014/main" id="{CE243F81-1D02-20F2-C021-8123AF48381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905375" y="6410325"/>
              <a:ext cx="9526" cy="9410"/>
            </a:xfrm>
            <a:custGeom>
              <a:avLst/>
              <a:gdLst/>
              <a:ahLst/>
              <a:cxnLst/>
              <a:rect l="0" t="0" r="0" b="0"/>
              <a:pathLst>
                <a:path w="9526" h="9410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0" y="4435"/>
                  </a:lnTo>
                  <a:lnTo>
                    <a:pt x="1058" y="2956"/>
                  </a:lnTo>
                  <a:lnTo>
                    <a:pt x="7539" y="58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97">
              <a:extLst>
                <a:ext uri="{FF2B5EF4-FFF2-40B4-BE49-F238E27FC236}">
                  <a16:creationId xmlns:a16="http://schemas.microsoft.com/office/drawing/2014/main" id="{9CD052D2-191E-7965-2DB6-9A9360A57BF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021164" y="6248534"/>
              <a:ext cx="122206" cy="169943"/>
            </a:xfrm>
            <a:custGeom>
              <a:avLst/>
              <a:gdLst/>
              <a:ahLst/>
              <a:cxnLst/>
              <a:rect l="0" t="0" r="0" b="0"/>
              <a:pathLst>
                <a:path w="122206" h="169943">
                  <a:moveTo>
                    <a:pt x="65186" y="85591"/>
                  </a:moveTo>
                  <a:lnTo>
                    <a:pt x="65186" y="85591"/>
                  </a:lnTo>
                  <a:lnTo>
                    <a:pt x="73387" y="77390"/>
                  </a:lnTo>
                  <a:lnTo>
                    <a:pt x="75507" y="68723"/>
                  </a:lnTo>
                  <a:lnTo>
                    <a:pt x="82878" y="58767"/>
                  </a:lnTo>
                  <a:lnTo>
                    <a:pt x="84117" y="48968"/>
                  </a:lnTo>
                  <a:lnTo>
                    <a:pt x="84201" y="42872"/>
                  </a:lnTo>
                  <a:lnTo>
                    <a:pt x="83154" y="41237"/>
                  </a:lnTo>
                  <a:lnTo>
                    <a:pt x="81398" y="40146"/>
                  </a:lnTo>
                  <a:lnTo>
                    <a:pt x="79168" y="39420"/>
                  </a:lnTo>
                  <a:lnTo>
                    <a:pt x="77683" y="37877"/>
                  </a:lnTo>
                  <a:lnTo>
                    <a:pt x="74827" y="28871"/>
                  </a:lnTo>
                  <a:lnTo>
                    <a:pt x="61464" y="28478"/>
                  </a:lnTo>
                  <a:lnTo>
                    <a:pt x="55418" y="31280"/>
                  </a:lnTo>
                  <a:lnTo>
                    <a:pt x="49202" y="34994"/>
                  </a:lnTo>
                  <a:lnTo>
                    <a:pt x="39754" y="38144"/>
                  </a:lnTo>
                  <a:lnTo>
                    <a:pt x="14384" y="60322"/>
                  </a:lnTo>
                  <a:lnTo>
                    <a:pt x="10858" y="66599"/>
                  </a:lnTo>
                  <a:lnTo>
                    <a:pt x="0" y="96971"/>
                  </a:lnTo>
                  <a:lnTo>
                    <a:pt x="562" y="100586"/>
                  </a:lnTo>
                  <a:lnTo>
                    <a:pt x="6246" y="116815"/>
                  </a:lnTo>
                  <a:lnTo>
                    <a:pt x="8298" y="126984"/>
                  </a:lnTo>
                  <a:lnTo>
                    <a:pt x="15405" y="138661"/>
                  </a:lnTo>
                  <a:lnTo>
                    <a:pt x="30394" y="155322"/>
                  </a:lnTo>
                  <a:lnTo>
                    <a:pt x="36670" y="158916"/>
                  </a:lnTo>
                  <a:lnTo>
                    <a:pt x="52494" y="162470"/>
                  </a:lnTo>
                  <a:lnTo>
                    <a:pt x="65187" y="169255"/>
                  </a:lnTo>
                  <a:lnTo>
                    <a:pt x="68362" y="169942"/>
                  </a:lnTo>
                  <a:lnTo>
                    <a:pt x="71536" y="169342"/>
                  </a:lnTo>
                  <a:lnTo>
                    <a:pt x="84236" y="163596"/>
                  </a:lnTo>
                  <a:lnTo>
                    <a:pt x="87411" y="162994"/>
                  </a:lnTo>
                  <a:lnTo>
                    <a:pt x="96936" y="157091"/>
                  </a:lnTo>
                  <a:lnTo>
                    <a:pt x="106461" y="148639"/>
                  </a:lnTo>
                  <a:lnTo>
                    <a:pt x="109989" y="142540"/>
                  </a:lnTo>
                  <a:lnTo>
                    <a:pt x="112615" y="136302"/>
                  </a:lnTo>
                  <a:lnTo>
                    <a:pt x="117310" y="130001"/>
                  </a:lnTo>
                  <a:lnTo>
                    <a:pt x="120102" y="120851"/>
                  </a:lnTo>
                  <a:lnTo>
                    <a:pt x="122205" y="79075"/>
                  </a:lnTo>
                  <a:lnTo>
                    <a:pt x="110571" y="35974"/>
                  </a:lnTo>
                  <a:lnTo>
                    <a:pt x="103187" y="14617"/>
                  </a:lnTo>
                  <a:lnTo>
                    <a:pt x="101103" y="12875"/>
                  </a:lnTo>
                  <a:lnTo>
                    <a:pt x="98656" y="11713"/>
                  </a:lnTo>
                  <a:lnTo>
                    <a:pt x="97024" y="9881"/>
                  </a:lnTo>
                  <a:lnTo>
                    <a:pt x="95212" y="5023"/>
                  </a:lnTo>
                  <a:lnTo>
                    <a:pt x="93670" y="3303"/>
                  </a:lnTo>
                  <a:lnTo>
                    <a:pt x="85687" y="319"/>
                  </a:lnTo>
                  <a:lnTo>
                    <a:pt x="79610" y="0"/>
                  </a:lnTo>
                  <a:lnTo>
                    <a:pt x="77977" y="1014"/>
                  </a:lnTo>
                  <a:lnTo>
                    <a:pt x="76888" y="2748"/>
                  </a:lnTo>
                  <a:lnTo>
                    <a:pt x="74711" y="9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98">
              <a:extLst>
                <a:ext uri="{FF2B5EF4-FFF2-40B4-BE49-F238E27FC236}">
                  <a16:creationId xmlns:a16="http://schemas.microsoft.com/office/drawing/2014/main" id="{70769E30-6979-940A-D884-2801AD60060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19700" y="6296025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19050" y="9525"/>
                  </a:moveTo>
                  <a:lnTo>
                    <a:pt x="19050" y="9525"/>
                  </a:lnTo>
                  <a:lnTo>
                    <a:pt x="28575" y="0"/>
                  </a:lnTo>
                  <a:lnTo>
                    <a:pt x="28575" y="22390"/>
                  </a:lnTo>
                  <a:lnTo>
                    <a:pt x="19638" y="66929"/>
                  </a:lnTo>
                  <a:lnTo>
                    <a:pt x="18254" y="79488"/>
                  </a:lnTo>
                  <a:lnTo>
                    <a:pt x="3247" y="126828"/>
                  </a:lnTo>
                  <a:lnTo>
                    <a:pt x="127" y="1585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99">
              <a:extLst>
                <a:ext uri="{FF2B5EF4-FFF2-40B4-BE49-F238E27FC236}">
                  <a16:creationId xmlns:a16="http://schemas.microsoft.com/office/drawing/2014/main" id="{FAC88998-0025-2454-4D67-AFB45B94B92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335363" y="6257925"/>
              <a:ext cx="108813" cy="195963"/>
            </a:xfrm>
            <a:custGeom>
              <a:avLst/>
              <a:gdLst/>
              <a:ahLst/>
              <a:cxnLst/>
              <a:rect l="0" t="0" r="0" b="0"/>
              <a:pathLst>
                <a:path w="108813" h="195963">
                  <a:moveTo>
                    <a:pt x="46262" y="19050"/>
                  </a:moveTo>
                  <a:lnTo>
                    <a:pt x="46262" y="19050"/>
                  </a:lnTo>
                  <a:lnTo>
                    <a:pt x="54463" y="10849"/>
                  </a:lnTo>
                  <a:lnTo>
                    <a:pt x="63872" y="9641"/>
                  </a:lnTo>
                  <a:lnTo>
                    <a:pt x="74800" y="34"/>
                  </a:lnTo>
                  <a:lnTo>
                    <a:pt x="60647" y="0"/>
                  </a:lnTo>
                  <a:lnTo>
                    <a:pt x="55125" y="2822"/>
                  </a:lnTo>
                  <a:lnTo>
                    <a:pt x="49142" y="6545"/>
                  </a:lnTo>
                  <a:lnTo>
                    <a:pt x="39825" y="9701"/>
                  </a:lnTo>
                  <a:lnTo>
                    <a:pt x="13187" y="33113"/>
                  </a:lnTo>
                  <a:lnTo>
                    <a:pt x="10395" y="38706"/>
                  </a:lnTo>
                  <a:lnTo>
                    <a:pt x="8603" y="45863"/>
                  </a:lnTo>
                  <a:lnTo>
                    <a:pt x="0" y="55671"/>
                  </a:lnTo>
                  <a:lnTo>
                    <a:pt x="604" y="57223"/>
                  </a:lnTo>
                  <a:lnTo>
                    <a:pt x="12861" y="71301"/>
                  </a:lnTo>
                  <a:lnTo>
                    <a:pt x="18364" y="74023"/>
                  </a:lnTo>
                  <a:lnTo>
                    <a:pt x="39952" y="76073"/>
                  </a:lnTo>
                  <a:lnTo>
                    <a:pt x="42056" y="77173"/>
                  </a:lnTo>
                  <a:lnTo>
                    <a:pt x="43458" y="78966"/>
                  </a:lnTo>
                  <a:lnTo>
                    <a:pt x="44392" y="81219"/>
                  </a:lnTo>
                  <a:lnTo>
                    <a:pt x="46074" y="82721"/>
                  </a:lnTo>
                  <a:lnTo>
                    <a:pt x="50764" y="84390"/>
                  </a:lnTo>
                  <a:lnTo>
                    <a:pt x="63547" y="85608"/>
                  </a:lnTo>
                  <a:lnTo>
                    <a:pt x="72568" y="92247"/>
                  </a:lnTo>
                  <a:lnTo>
                    <a:pt x="81455" y="94361"/>
                  </a:lnTo>
                  <a:lnTo>
                    <a:pt x="87656" y="94855"/>
                  </a:lnTo>
                  <a:lnTo>
                    <a:pt x="89733" y="96045"/>
                  </a:lnTo>
                  <a:lnTo>
                    <a:pt x="91117" y="97896"/>
                  </a:lnTo>
                  <a:lnTo>
                    <a:pt x="93715" y="102776"/>
                  </a:lnTo>
                  <a:lnTo>
                    <a:pt x="100068" y="111473"/>
                  </a:lnTo>
                  <a:lnTo>
                    <a:pt x="102421" y="120753"/>
                  </a:lnTo>
                  <a:lnTo>
                    <a:pt x="102972" y="127045"/>
                  </a:lnTo>
                  <a:lnTo>
                    <a:pt x="106038" y="133370"/>
                  </a:lnTo>
                  <a:lnTo>
                    <a:pt x="108338" y="136539"/>
                  </a:lnTo>
                  <a:lnTo>
                    <a:pt x="108812" y="139709"/>
                  </a:lnTo>
                  <a:lnTo>
                    <a:pt x="108071" y="142881"/>
                  </a:lnTo>
                  <a:lnTo>
                    <a:pt x="105483" y="149228"/>
                  </a:lnTo>
                  <a:lnTo>
                    <a:pt x="102967" y="158751"/>
                  </a:lnTo>
                  <a:lnTo>
                    <a:pt x="97048" y="168275"/>
                  </a:lnTo>
                  <a:lnTo>
                    <a:pt x="95291" y="174625"/>
                  </a:lnTo>
                  <a:lnTo>
                    <a:pt x="93765" y="176742"/>
                  </a:lnTo>
                  <a:lnTo>
                    <a:pt x="91689" y="178153"/>
                  </a:lnTo>
                  <a:lnTo>
                    <a:pt x="63332" y="189011"/>
                  </a:lnTo>
                  <a:lnTo>
                    <a:pt x="48248" y="190369"/>
                  </a:lnTo>
                  <a:lnTo>
                    <a:pt x="41794" y="195518"/>
                  </a:lnTo>
                  <a:lnTo>
                    <a:pt x="39050" y="195962"/>
                  </a:lnTo>
                  <a:lnTo>
                    <a:pt x="36162" y="195199"/>
                  </a:lnTo>
                  <a:lnTo>
                    <a:pt x="30132" y="192589"/>
                  </a:lnTo>
                  <a:lnTo>
                    <a:pt x="1768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00">
              <a:extLst>
                <a:ext uri="{FF2B5EF4-FFF2-40B4-BE49-F238E27FC236}">
                  <a16:creationId xmlns:a16="http://schemas.microsoft.com/office/drawing/2014/main" id="{40E8D9BA-BF4B-987A-6B7C-C6AB6B78E22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72100" y="621030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9298" y="21210"/>
                  </a:lnTo>
                  <a:lnTo>
                    <a:pt x="34958" y="18276"/>
                  </a:lnTo>
                  <a:lnTo>
                    <a:pt x="47632" y="11567"/>
                  </a:lnTo>
                  <a:lnTo>
                    <a:pt x="63501" y="8736"/>
                  </a:lnTo>
                  <a:lnTo>
                    <a:pt x="76200" y="203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1">
              <a:extLst>
                <a:ext uri="{FF2B5EF4-FFF2-40B4-BE49-F238E27FC236}">
                  <a16:creationId xmlns:a16="http://schemas.microsoft.com/office/drawing/2014/main" id="{D5EE523B-20EA-EE89-D47A-5501890C606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562731" y="6210697"/>
              <a:ext cx="128833" cy="255289"/>
            </a:xfrm>
            <a:custGeom>
              <a:avLst/>
              <a:gdLst/>
              <a:ahLst/>
              <a:cxnLst/>
              <a:rect l="0" t="0" r="0" b="0"/>
              <a:pathLst>
                <a:path w="128833" h="255289">
                  <a:moveTo>
                    <a:pt x="66544" y="85328"/>
                  </a:moveTo>
                  <a:lnTo>
                    <a:pt x="66544" y="85328"/>
                  </a:lnTo>
                  <a:lnTo>
                    <a:pt x="74745" y="85328"/>
                  </a:lnTo>
                  <a:lnTo>
                    <a:pt x="75186" y="84270"/>
                  </a:lnTo>
                  <a:lnTo>
                    <a:pt x="76069" y="52100"/>
                  </a:lnTo>
                  <a:lnTo>
                    <a:pt x="77127" y="50476"/>
                  </a:lnTo>
                  <a:lnTo>
                    <a:pt x="78891" y="49394"/>
                  </a:lnTo>
                  <a:lnTo>
                    <a:pt x="81125" y="48672"/>
                  </a:lnTo>
                  <a:lnTo>
                    <a:pt x="82614" y="47133"/>
                  </a:lnTo>
                  <a:lnTo>
                    <a:pt x="85201" y="39154"/>
                  </a:lnTo>
                  <a:lnTo>
                    <a:pt x="77359" y="29629"/>
                  </a:lnTo>
                  <a:lnTo>
                    <a:pt x="76451" y="23552"/>
                  </a:lnTo>
                  <a:lnTo>
                    <a:pt x="76079" y="9648"/>
                  </a:lnTo>
                  <a:lnTo>
                    <a:pt x="71016" y="9282"/>
                  </a:lnTo>
                  <a:lnTo>
                    <a:pt x="69525" y="8173"/>
                  </a:lnTo>
                  <a:lnTo>
                    <a:pt x="67869" y="4117"/>
                  </a:lnTo>
                  <a:lnTo>
                    <a:pt x="66369" y="2613"/>
                  </a:lnTo>
                  <a:lnTo>
                    <a:pt x="58459" y="0"/>
                  </a:lnTo>
                  <a:lnTo>
                    <a:pt x="57979" y="926"/>
                  </a:lnTo>
                  <a:lnTo>
                    <a:pt x="57446" y="4778"/>
                  </a:lnTo>
                  <a:lnTo>
                    <a:pt x="56245" y="6227"/>
                  </a:lnTo>
                  <a:lnTo>
                    <a:pt x="43799" y="13802"/>
                  </a:lnTo>
                  <a:lnTo>
                    <a:pt x="15730" y="40917"/>
                  </a:lnTo>
                  <a:lnTo>
                    <a:pt x="12210" y="47245"/>
                  </a:lnTo>
                  <a:lnTo>
                    <a:pt x="9587" y="53585"/>
                  </a:lnTo>
                  <a:lnTo>
                    <a:pt x="3219" y="63105"/>
                  </a:lnTo>
                  <a:lnTo>
                    <a:pt x="310" y="73922"/>
                  </a:lnTo>
                  <a:lnTo>
                    <a:pt x="0" y="80302"/>
                  </a:lnTo>
                  <a:lnTo>
                    <a:pt x="1015" y="81978"/>
                  </a:lnTo>
                  <a:lnTo>
                    <a:pt x="2749" y="83094"/>
                  </a:lnTo>
                  <a:lnTo>
                    <a:pt x="10248" y="84666"/>
                  </a:lnTo>
                  <a:lnTo>
                    <a:pt x="13138" y="84887"/>
                  </a:lnTo>
                  <a:lnTo>
                    <a:pt x="15065" y="86092"/>
                  </a:lnTo>
                  <a:lnTo>
                    <a:pt x="16350" y="87954"/>
                  </a:lnTo>
                  <a:lnTo>
                    <a:pt x="17206" y="90254"/>
                  </a:lnTo>
                  <a:lnTo>
                    <a:pt x="18835" y="91787"/>
                  </a:lnTo>
                  <a:lnTo>
                    <a:pt x="23468" y="93490"/>
                  </a:lnTo>
                  <a:lnTo>
                    <a:pt x="37083" y="94449"/>
                  </a:lnTo>
                  <a:lnTo>
                    <a:pt x="40553" y="93526"/>
                  </a:lnTo>
                  <a:lnTo>
                    <a:pt x="42867" y="91850"/>
                  </a:lnTo>
                  <a:lnTo>
                    <a:pt x="44409" y="89677"/>
                  </a:lnTo>
                  <a:lnTo>
                    <a:pt x="46496" y="88227"/>
                  </a:lnTo>
                  <a:lnTo>
                    <a:pt x="54489" y="85128"/>
                  </a:lnTo>
                  <a:lnTo>
                    <a:pt x="60480" y="80654"/>
                  </a:lnTo>
                  <a:lnTo>
                    <a:pt x="69494" y="77959"/>
                  </a:lnTo>
                  <a:lnTo>
                    <a:pt x="79497" y="75703"/>
                  </a:lnTo>
                  <a:lnTo>
                    <a:pt x="94542" y="65631"/>
                  </a:lnTo>
                  <a:lnTo>
                    <a:pt x="100154" y="59641"/>
                  </a:lnTo>
                  <a:lnTo>
                    <a:pt x="109109" y="44015"/>
                  </a:lnTo>
                  <a:lnTo>
                    <a:pt x="114742" y="40508"/>
                  </a:lnTo>
                  <a:lnTo>
                    <a:pt x="117726" y="39573"/>
                  </a:lnTo>
                  <a:lnTo>
                    <a:pt x="119715" y="37891"/>
                  </a:lnTo>
                  <a:lnTo>
                    <a:pt x="121926" y="33201"/>
                  </a:lnTo>
                  <a:lnTo>
                    <a:pt x="123573" y="31527"/>
                  </a:lnTo>
                  <a:lnTo>
                    <a:pt x="128832" y="29170"/>
                  </a:lnTo>
                  <a:lnTo>
                    <a:pt x="128178" y="28840"/>
                  </a:lnTo>
                  <a:lnTo>
                    <a:pt x="124580" y="28309"/>
                  </a:lnTo>
                  <a:lnTo>
                    <a:pt x="124088" y="31058"/>
                  </a:lnTo>
                  <a:lnTo>
                    <a:pt x="122687" y="45491"/>
                  </a:lnTo>
                  <a:lnTo>
                    <a:pt x="106363" y="91858"/>
                  </a:lnTo>
                  <a:lnTo>
                    <a:pt x="102048" y="123452"/>
                  </a:lnTo>
                  <a:lnTo>
                    <a:pt x="97173" y="142485"/>
                  </a:lnTo>
                  <a:lnTo>
                    <a:pt x="92905" y="161530"/>
                  </a:lnTo>
                  <a:lnTo>
                    <a:pt x="87038" y="181872"/>
                  </a:lnTo>
                  <a:lnTo>
                    <a:pt x="85611" y="228007"/>
                  </a:lnTo>
                  <a:lnTo>
                    <a:pt x="85605" y="231247"/>
                  </a:lnTo>
                  <a:lnTo>
                    <a:pt x="82777" y="237670"/>
                  </a:lnTo>
                  <a:lnTo>
                    <a:pt x="80541" y="240864"/>
                  </a:lnTo>
                  <a:lnTo>
                    <a:pt x="80108" y="242994"/>
                  </a:lnTo>
                  <a:lnTo>
                    <a:pt x="80878" y="244414"/>
                  </a:lnTo>
                  <a:lnTo>
                    <a:pt x="82450" y="245360"/>
                  </a:lnTo>
                  <a:lnTo>
                    <a:pt x="82440" y="247049"/>
                  </a:lnTo>
                  <a:lnTo>
                    <a:pt x="79607" y="251748"/>
                  </a:lnTo>
                  <a:lnTo>
                    <a:pt x="79486" y="253425"/>
                  </a:lnTo>
                  <a:lnTo>
                    <a:pt x="80464" y="254542"/>
                  </a:lnTo>
                  <a:lnTo>
                    <a:pt x="82174" y="255288"/>
                  </a:lnTo>
                  <a:lnTo>
                    <a:pt x="83314" y="254727"/>
                  </a:lnTo>
                  <a:lnTo>
                    <a:pt x="84074" y="253293"/>
                  </a:lnTo>
                  <a:lnTo>
                    <a:pt x="85594" y="247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02">
              <a:extLst>
                <a:ext uri="{FF2B5EF4-FFF2-40B4-BE49-F238E27FC236}">
                  <a16:creationId xmlns:a16="http://schemas.microsoft.com/office/drawing/2014/main" id="{FE196F05-7A7F-64F2-4FF5-77D84C17F1E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90633" y="6243007"/>
              <a:ext cx="119490" cy="205288"/>
            </a:xfrm>
            <a:custGeom>
              <a:avLst/>
              <a:gdLst/>
              <a:ahLst/>
              <a:cxnLst/>
              <a:rect l="0" t="0" r="0" b="0"/>
              <a:pathLst>
                <a:path w="119490" h="205288">
                  <a:moveTo>
                    <a:pt x="109967" y="72068"/>
                  </a:moveTo>
                  <a:lnTo>
                    <a:pt x="109967" y="72068"/>
                  </a:lnTo>
                  <a:lnTo>
                    <a:pt x="109967" y="38471"/>
                  </a:lnTo>
                  <a:lnTo>
                    <a:pt x="108909" y="36971"/>
                  </a:lnTo>
                  <a:lnTo>
                    <a:pt x="107145" y="35969"/>
                  </a:lnTo>
                  <a:lnTo>
                    <a:pt x="100835" y="34085"/>
                  </a:lnTo>
                  <a:lnTo>
                    <a:pt x="78062" y="33971"/>
                  </a:lnTo>
                  <a:lnTo>
                    <a:pt x="71798" y="36791"/>
                  </a:lnTo>
                  <a:lnTo>
                    <a:pt x="65486" y="40515"/>
                  </a:lnTo>
                  <a:lnTo>
                    <a:pt x="44582" y="48158"/>
                  </a:lnTo>
                  <a:lnTo>
                    <a:pt x="35751" y="56503"/>
                  </a:lnTo>
                  <a:lnTo>
                    <a:pt x="19211" y="78681"/>
                  </a:lnTo>
                  <a:lnTo>
                    <a:pt x="5133" y="125936"/>
                  </a:lnTo>
                  <a:lnTo>
                    <a:pt x="579" y="136932"/>
                  </a:lnTo>
                  <a:lnTo>
                    <a:pt x="0" y="141769"/>
                  </a:lnTo>
                  <a:lnTo>
                    <a:pt x="6074" y="173582"/>
                  </a:lnTo>
                  <a:lnTo>
                    <a:pt x="18426" y="189532"/>
                  </a:lnTo>
                  <a:lnTo>
                    <a:pt x="24480" y="193066"/>
                  </a:lnTo>
                  <a:lnTo>
                    <a:pt x="30697" y="195695"/>
                  </a:lnTo>
                  <a:lnTo>
                    <a:pt x="40148" y="202066"/>
                  </a:lnTo>
                  <a:lnTo>
                    <a:pt x="49651" y="204425"/>
                  </a:lnTo>
                  <a:lnTo>
                    <a:pt x="65519" y="205287"/>
                  </a:lnTo>
                  <a:lnTo>
                    <a:pt x="71867" y="202538"/>
                  </a:lnTo>
                  <a:lnTo>
                    <a:pt x="78217" y="198846"/>
                  </a:lnTo>
                  <a:lnTo>
                    <a:pt x="87742" y="195709"/>
                  </a:lnTo>
                  <a:lnTo>
                    <a:pt x="113142" y="173537"/>
                  </a:lnTo>
                  <a:lnTo>
                    <a:pt x="116670" y="167260"/>
                  </a:lnTo>
                  <a:lnTo>
                    <a:pt x="118656" y="154954"/>
                  </a:lnTo>
                  <a:lnTo>
                    <a:pt x="119459" y="114466"/>
                  </a:lnTo>
                  <a:lnTo>
                    <a:pt x="119489" y="69688"/>
                  </a:lnTo>
                  <a:lnTo>
                    <a:pt x="118433" y="51137"/>
                  </a:lnTo>
                  <a:lnTo>
                    <a:pt x="106234" y="26325"/>
                  </a:lnTo>
                  <a:lnTo>
                    <a:pt x="100194" y="19988"/>
                  </a:lnTo>
                  <a:lnTo>
                    <a:pt x="81370" y="7824"/>
                  </a:lnTo>
                  <a:lnTo>
                    <a:pt x="73744" y="5873"/>
                  </a:lnTo>
                  <a:lnTo>
                    <a:pt x="67366" y="479"/>
                  </a:lnTo>
                  <a:lnTo>
                    <a:pt x="65692" y="0"/>
                  </a:lnTo>
                  <a:lnTo>
                    <a:pt x="64575" y="740"/>
                  </a:lnTo>
                  <a:lnTo>
                    <a:pt x="63830" y="2291"/>
                  </a:lnTo>
                  <a:lnTo>
                    <a:pt x="62276" y="3325"/>
                  </a:lnTo>
                  <a:lnTo>
                    <a:pt x="53248" y="5311"/>
                  </a:lnTo>
                  <a:lnTo>
                    <a:pt x="59448" y="12982"/>
                  </a:lnTo>
                  <a:lnTo>
                    <a:pt x="62342" y="24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89">
            <a:extLst>
              <a:ext uri="{FF2B5EF4-FFF2-40B4-BE49-F238E27FC236}">
                <a16:creationId xmlns:a16="http://schemas.microsoft.com/office/drawing/2014/main" id="{0F84F03E-E9FB-60E7-6B48-1B295F5EED90}"/>
              </a:ext>
            </a:extLst>
          </p:cNvPr>
          <p:cNvGrpSpPr/>
          <p:nvPr/>
        </p:nvGrpSpPr>
        <p:grpSpPr>
          <a:xfrm>
            <a:off x="171987" y="3658002"/>
            <a:ext cx="685264" cy="218674"/>
            <a:chOff x="171987" y="3658002"/>
            <a:chExt cx="685264" cy="218674"/>
          </a:xfrm>
        </p:grpSpPr>
        <p:sp>
          <p:nvSpPr>
            <p:cNvPr id="94" name="SMARTInkShape-803">
              <a:extLst>
                <a:ext uri="{FF2B5EF4-FFF2-40B4-BE49-F238E27FC236}">
                  <a16:creationId xmlns:a16="http://schemas.microsoft.com/office/drawing/2014/main" id="{9E5D0FCC-39D4-C834-3579-0A1D6986EA7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71987" y="3658002"/>
              <a:ext cx="161389" cy="217309"/>
            </a:xfrm>
            <a:custGeom>
              <a:avLst/>
              <a:gdLst/>
              <a:ahLst/>
              <a:cxnLst/>
              <a:rect l="0" t="0" r="0" b="0"/>
              <a:pathLst>
                <a:path w="161389" h="217309">
                  <a:moveTo>
                    <a:pt x="132813" y="28173"/>
                  </a:moveTo>
                  <a:lnTo>
                    <a:pt x="132813" y="28173"/>
                  </a:lnTo>
                  <a:lnTo>
                    <a:pt x="137869" y="23116"/>
                  </a:lnTo>
                  <a:lnTo>
                    <a:pt x="143174" y="20634"/>
                  </a:lnTo>
                  <a:lnTo>
                    <a:pt x="161374" y="18648"/>
                  </a:lnTo>
                  <a:lnTo>
                    <a:pt x="161388" y="18648"/>
                  </a:lnTo>
                  <a:lnTo>
                    <a:pt x="161388" y="9516"/>
                  </a:lnTo>
                  <a:lnTo>
                    <a:pt x="156332" y="4183"/>
                  </a:lnTo>
                  <a:lnTo>
                    <a:pt x="151027" y="1635"/>
                  </a:lnTo>
                  <a:lnTo>
                    <a:pt x="138998" y="0"/>
                  </a:lnTo>
                  <a:lnTo>
                    <a:pt x="132739" y="2599"/>
                  </a:lnTo>
                  <a:lnTo>
                    <a:pt x="129589" y="4774"/>
                  </a:lnTo>
                  <a:lnTo>
                    <a:pt x="84938" y="19314"/>
                  </a:lnTo>
                  <a:lnTo>
                    <a:pt x="73435" y="26353"/>
                  </a:lnTo>
                  <a:lnTo>
                    <a:pt x="30816" y="72800"/>
                  </a:lnTo>
                  <a:lnTo>
                    <a:pt x="23981" y="85401"/>
                  </a:lnTo>
                  <a:lnTo>
                    <a:pt x="5576" y="129778"/>
                  </a:lnTo>
                  <a:lnTo>
                    <a:pt x="268" y="158701"/>
                  </a:lnTo>
                  <a:lnTo>
                    <a:pt x="0" y="162817"/>
                  </a:lnTo>
                  <a:lnTo>
                    <a:pt x="2524" y="170212"/>
                  </a:lnTo>
                  <a:lnTo>
                    <a:pt x="16811" y="196369"/>
                  </a:lnTo>
                  <a:lnTo>
                    <a:pt x="28122" y="203715"/>
                  </a:lnTo>
                  <a:lnTo>
                    <a:pt x="39822" y="207538"/>
                  </a:lnTo>
                  <a:lnTo>
                    <a:pt x="53257" y="209888"/>
                  </a:lnTo>
                  <a:lnTo>
                    <a:pt x="63968" y="215600"/>
                  </a:lnTo>
                  <a:lnTo>
                    <a:pt x="74346" y="217308"/>
                  </a:lnTo>
                  <a:lnTo>
                    <a:pt x="105695" y="210352"/>
                  </a:lnTo>
                  <a:lnTo>
                    <a:pt x="112999" y="206861"/>
                  </a:lnTo>
                  <a:lnTo>
                    <a:pt x="116429" y="204448"/>
                  </a:lnTo>
                  <a:lnTo>
                    <a:pt x="151863" y="19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04">
              <a:extLst>
                <a:ext uri="{FF2B5EF4-FFF2-40B4-BE49-F238E27FC236}">
                  <a16:creationId xmlns:a16="http://schemas.microsoft.com/office/drawing/2014/main" id="{B216DFBE-ED5D-EE2F-1F9D-47D8FB87BC4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1000" y="3667160"/>
              <a:ext cx="190501" cy="28541"/>
            </a:xfrm>
            <a:custGeom>
              <a:avLst/>
              <a:gdLst/>
              <a:ahLst/>
              <a:cxnLst/>
              <a:rect l="0" t="0" r="0" b="0"/>
              <a:pathLst>
                <a:path w="190501" h="28541">
                  <a:moveTo>
                    <a:pt x="0" y="28540"/>
                  </a:moveTo>
                  <a:lnTo>
                    <a:pt x="0" y="28540"/>
                  </a:lnTo>
                  <a:lnTo>
                    <a:pt x="8201" y="20339"/>
                  </a:lnTo>
                  <a:lnTo>
                    <a:pt x="47095" y="10094"/>
                  </a:lnTo>
                  <a:lnTo>
                    <a:pt x="54798" y="8700"/>
                  </a:lnTo>
                  <a:lnTo>
                    <a:pt x="78020" y="1325"/>
                  </a:lnTo>
                  <a:lnTo>
                    <a:pt x="117048" y="0"/>
                  </a:lnTo>
                  <a:lnTo>
                    <a:pt x="164568" y="9316"/>
                  </a:lnTo>
                  <a:lnTo>
                    <a:pt x="19050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05">
              <a:extLst>
                <a:ext uri="{FF2B5EF4-FFF2-40B4-BE49-F238E27FC236}">
                  <a16:creationId xmlns:a16="http://schemas.microsoft.com/office/drawing/2014/main" id="{4572ACF9-CB98-EBB5-0118-D3A5CF97E6B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4350" y="370522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8467" y="42616"/>
                  </a:lnTo>
                  <a:lnTo>
                    <a:pt x="883" y="72947"/>
                  </a:lnTo>
                  <a:lnTo>
                    <a:pt x="23" y="11738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06">
              <a:extLst>
                <a:ext uri="{FF2B5EF4-FFF2-40B4-BE49-F238E27FC236}">
                  <a16:creationId xmlns:a16="http://schemas.microsoft.com/office/drawing/2014/main" id="{AEF5FF37-7F45-77CF-85CB-83DF3EBE236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7200" y="38671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6868" y="2979"/>
                  </a:lnTo>
                  <a:lnTo>
                    <a:pt x="25694" y="883"/>
                  </a:lnTo>
                  <a:lnTo>
                    <a:pt x="73026" y="2"/>
                  </a:lnTo>
                  <a:lnTo>
                    <a:pt x="107950" y="0"/>
                  </a:lnTo>
                  <a:lnTo>
                    <a:pt x="155510" y="9263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07">
              <a:extLst>
                <a:ext uri="{FF2B5EF4-FFF2-40B4-BE49-F238E27FC236}">
                  <a16:creationId xmlns:a16="http://schemas.microsoft.com/office/drawing/2014/main" id="{3B4D1E65-2E4A-2533-74C0-262F302B549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9150" y="36861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133" y="108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08">
              <a:extLst>
                <a:ext uri="{FF2B5EF4-FFF2-40B4-BE49-F238E27FC236}">
                  <a16:creationId xmlns:a16="http://schemas.microsoft.com/office/drawing/2014/main" id="{D7F778EC-DD45-72E3-D6C9-9C8B71F59C1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7725" y="3800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90">
            <a:extLst>
              <a:ext uri="{FF2B5EF4-FFF2-40B4-BE49-F238E27FC236}">
                <a16:creationId xmlns:a16="http://schemas.microsoft.com/office/drawing/2014/main" id="{E95A1B80-0A12-62AE-D288-D55869870E63}"/>
              </a:ext>
            </a:extLst>
          </p:cNvPr>
          <p:cNvGrpSpPr/>
          <p:nvPr/>
        </p:nvGrpSpPr>
        <p:grpSpPr>
          <a:xfrm>
            <a:off x="1276481" y="3571992"/>
            <a:ext cx="923795" cy="295159"/>
            <a:chOff x="1276481" y="3571992"/>
            <a:chExt cx="923795" cy="295159"/>
          </a:xfrm>
        </p:grpSpPr>
        <p:sp>
          <p:nvSpPr>
            <p:cNvPr id="101" name="SMARTInkShape-809">
              <a:extLst>
                <a:ext uri="{FF2B5EF4-FFF2-40B4-BE49-F238E27FC236}">
                  <a16:creationId xmlns:a16="http://schemas.microsoft.com/office/drawing/2014/main" id="{7B5B13B9-3616-38DC-9BDD-85353D22045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76481" y="3619505"/>
              <a:ext cx="161757" cy="180840"/>
            </a:xfrm>
            <a:custGeom>
              <a:avLst/>
              <a:gdLst/>
              <a:ahLst/>
              <a:cxnLst/>
              <a:rect l="0" t="0" r="0" b="0"/>
              <a:pathLst>
                <a:path w="161757" h="180840">
                  <a:moveTo>
                    <a:pt x="85594" y="57145"/>
                  </a:moveTo>
                  <a:lnTo>
                    <a:pt x="85594" y="57145"/>
                  </a:lnTo>
                  <a:lnTo>
                    <a:pt x="85594" y="52088"/>
                  </a:lnTo>
                  <a:lnTo>
                    <a:pt x="86652" y="50599"/>
                  </a:lnTo>
                  <a:lnTo>
                    <a:pt x="88416" y="49606"/>
                  </a:lnTo>
                  <a:lnTo>
                    <a:pt x="94726" y="47737"/>
                  </a:lnTo>
                  <a:lnTo>
                    <a:pt x="95119" y="28687"/>
                  </a:lnTo>
                  <a:lnTo>
                    <a:pt x="80930" y="28573"/>
                  </a:lnTo>
                  <a:lnTo>
                    <a:pt x="79310" y="29630"/>
                  </a:lnTo>
                  <a:lnTo>
                    <a:pt x="78229" y="31393"/>
                  </a:lnTo>
                  <a:lnTo>
                    <a:pt x="77509" y="33627"/>
                  </a:lnTo>
                  <a:lnTo>
                    <a:pt x="75971" y="35116"/>
                  </a:lnTo>
                  <a:lnTo>
                    <a:pt x="65897" y="40329"/>
                  </a:lnTo>
                  <a:lnTo>
                    <a:pt x="25266" y="79381"/>
                  </a:lnTo>
                  <a:lnTo>
                    <a:pt x="13627" y="98618"/>
                  </a:lnTo>
                  <a:lnTo>
                    <a:pt x="9590" y="110238"/>
                  </a:lnTo>
                  <a:lnTo>
                    <a:pt x="3219" y="120383"/>
                  </a:lnTo>
                  <a:lnTo>
                    <a:pt x="862" y="130092"/>
                  </a:lnTo>
                  <a:lnTo>
                    <a:pt x="0" y="146035"/>
                  </a:lnTo>
                  <a:lnTo>
                    <a:pt x="2749" y="152390"/>
                  </a:lnTo>
                  <a:lnTo>
                    <a:pt x="13138" y="165094"/>
                  </a:lnTo>
                  <a:lnTo>
                    <a:pt x="19172" y="168622"/>
                  </a:lnTo>
                  <a:lnTo>
                    <a:pt x="25381" y="171249"/>
                  </a:lnTo>
                  <a:lnTo>
                    <a:pt x="34827" y="177619"/>
                  </a:lnTo>
                  <a:lnTo>
                    <a:pt x="44329" y="179977"/>
                  </a:lnTo>
                  <a:lnTo>
                    <a:pt x="65252" y="180839"/>
                  </a:lnTo>
                  <a:lnTo>
                    <a:pt x="74083" y="178090"/>
                  </a:lnTo>
                  <a:lnTo>
                    <a:pt x="98228" y="165774"/>
                  </a:lnTo>
                  <a:lnTo>
                    <a:pt x="110034" y="162004"/>
                  </a:lnTo>
                  <a:lnTo>
                    <a:pt x="136356" y="139574"/>
                  </a:lnTo>
                  <a:lnTo>
                    <a:pt x="139905" y="133292"/>
                  </a:lnTo>
                  <a:lnTo>
                    <a:pt x="156884" y="87405"/>
                  </a:lnTo>
                  <a:lnTo>
                    <a:pt x="161147" y="56949"/>
                  </a:lnTo>
                  <a:lnTo>
                    <a:pt x="161756" y="17740"/>
                  </a:lnTo>
                  <a:lnTo>
                    <a:pt x="158955" y="10351"/>
                  </a:lnTo>
                  <a:lnTo>
                    <a:pt x="156726" y="6899"/>
                  </a:lnTo>
                  <a:lnTo>
                    <a:pt x="154182" y="4597"/>
                  </a:lnTo>
                  <a:lnTo>
                    <a:pt x="148533" y="2041"/>
                  </a:lnTo>
                  <a:lnTo>
                    <a:pt x="101857" y="11"/>
                  </a:lnTo>
                  <a:lnTo>
                    <a:pt x="92059" y="0"/>
                  </a:lnTo>
                  <a:lnTo>
                    <a:pt x="69760" y="8196"/>
                  </a:lnTo>
                  <a:lnTo>
                    <a:pt x="62440" y="14184"/>
                  </a:lnTo>
                  <a:lnTo>
                    <a:pt x="59428" y="19707"/>
                  </a:lnTo>
                  <a:lnTo>
                    <a:pt x="57019" y="2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10">
              <a:extLst>
                <a:ext uri="{FF2B5EF4-FFF2-40B4-BE49-F238E27FC236}">
                  <a16:creationId xmlns:a16="http://schemas.microsoft.com/office/drawing/2014/main" id="{8A2E0DA6-0E05-B857-30CC-54215B5E602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504950" y="37814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11">
              <a:extLst>
                <a:ext uri="{FF2B5EF4-FFF2-40B4-BE49-F238E27FC236}">
                  <a16:creationId xmlns:a16="http://schemas.microsoft.com/office/drawing/2014/main" id="{8AE454D7-5DCA-4D69-17DB-06031A47BF5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57350" y="3581434"/>
              <a:ext cx="9526" cy="276192"/>
            </a:xfrm>
            <a:custGeom>
              <a:avLst/>
              <a:gdLst/>
              <a:ahLst/>
              <a:cxnLst/>
              <a:rect l="0" t="0" r="0" b="0"/>
              <a:pathLst>
                <a:path w="9526" h="276192">
                  <a:moveTo>
                    <a:pt x="9525" y="19016"/>
                  </a:moveTo>
                  <a:lnTo>
                    <a:pt x="9525" y="19016"/>
                  </a:lnTo>
                  <a:lnTo>
                    <a:pt x="9525" y="0"/>
                  </a:lnTo>
                  <a:lnTo>
                    <a:pt x="9525" y="46336"/>
                  </a:lnTo>
                  <a:lnTo>
                    <a:pt x="8467" y="88979"/>
                  </a:lnTo>
                  <a:lnTo>
                    <a:pt x="883" y="128034"/>
                  </a:lnTo>
                  <a:lnTo>
                    <a:pt x="1136" y="173709"/>
                  </a:lnTo>
                  <a:lnTo>
                    <a:pt x="5511" y="193380"/>
                  </a:lnTo>
                  <a:lnTo>
                    <a:pt x="277" y="239374"/>
                  </a:lnTo>
                  <a:lnTo>
                    <a:pt x="0" y="27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12">
              <a:extLst>
                <a:ext uri="{FF2B5EF4-FFF2-40B4-BE49-F238E27FC236}">
                  <a16:creationId xmlns:a16="http://schemas.microsoft.com/office/drawing/2014/main" id="{D90CD7AD-0AF8-CBAC-D509-179823F3BC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71650" y="3619539"/>
              <a:ext cx="36777" cy="247612"/>
            </a:xfrm>
            <a:custGeom>
              <a:avLst/>
              <a:gdLst/>
              <a:ahLst/>
              <a:cxnLst/>
              <a:rect l="0" t="0" r="0" b="0"/>
              <a:pathLst>
                <a:path w="36777" h="247612">
                  <a:moveTo>
                    <a:pt x="0" y="57111"/>
                  </a:moveTo>
                  <a:lnTo>
                    <a:pt x="0" y="57111"/>
                  </a:lnTo>
                  <a:lnTo>
                    <a:pt x="7539" y="39211"/>
                  </a:lnTo>
                  <a:lnTo>
                    <a:pt x="8201" y="35652"/>
                  </a:lnTo>
                  <a:lnTo>
                    <a:pt x="11759" y="28877"/>
                  </a:lnTo>
                  <a:lnTo>
                    <a:pt x="15809" y="22337"/>
                  </a:lnTo>
                  <a:lnTo>
                    <a:pt x="18623" y="11388"/>
                  </a:lnTo>
                  <a:lnTo>
                    <a:pt x="28540" y="0"/>
                  </a:lnTo>
                  <a:lnTo>
                    <a:pt x="28572" y="13222"/>
                  </a:lnTo>
                  <a:lnTo>
                    <a:pt x="31396" y="19260"/>
                  </a:lnTo>
                  <a:lnTo>
                    <a:pt x="33630" y="22352"/>
                  </a:lnTo>
                  <a:lnTo>
                    <a:pt x="36776" y="36817"/>
                  </a:lnTo>
                  <a:lnTo>
                    <a:pt x="29783" y="78212"/>
                  </a:lnTo>
                  <a:lnTo>
                    <a:pt x="28681" y="120233"/>
                  </a:lnTo>
                  <a:lnTo>
                    <a:pt x="19939" y="165039"/>
                  </a:lnTo>
                  <a:lnTo>
                    <a:pt x="19073" y="212510"/>
                  </a:lnTo>
                  <a:lnTo>
                    <a:pt x="19050" y="2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13">
              <a:extLst>
                <a:ext uri="{FF2B5EF4-FFF2-40B4-BE49-F238E27FC236}">
                  <a16:creationId xmlns:a16="http://schemas.microsoft.com/office/drawing/2014/main" id="{5EF71E02-7239-02EF-1FC2-4DA4F6AA1DD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876425" y="3600450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8" y="16228"/>
                  </a:lnTo>
                  <a:lnTo>
                    <a:pt x="26743" y="10849"/>
                  </a:lnTo>
                  <a:lnTo>
                    <a:pt x="35817" y="9787"/>
                  </a:lnTo>
                  <a:lnTo>
                    <a:pt x="50918" y="9559"/>
                  </a:lnTo>
                  <a:lnTo>
                    <a:pt x="57202" y="6718"/>
                  </a:lnTo>
                  <a:lnTo>
                    <a:pt x="63523" y="2986"/>
                  </a:lnTo>
                  <a:lnTo>
                    <a:pt x="74322" y="393"/>
                  </a:lnTo>
                  <a:lnTo>
                    <a:pt x="121947" y="0"/>
                  </a:lnTo>
                  <a:lnTo>
                    <a:pt x="152390" y="0"/>
                  </a:lnTo>
                  <a:lnTo>
                    <a:pt x="152400" y="22390"/>
                  </a:lnTo>
                  <a:lnTo>
                    <a:pt x="138211" y="64994"/>
                  </a:lnTo>
                  <a:lnTo>
                    <a:pt x="128720" y="109932"/>
                  </a:lnTo>
                  <a:lnTo>
                    <a:pt x="124470" y="135179"/>
                  </a:lnTo>
                  <a:lnTo>
                    <a:pt x="123053" y="146863"/>
                  </a:lnTo>
                  <a:lnTo>
                    <a:pt x="115208" y="177675"/>
                  </a:lnTo>
                  <a:lnTo>
                    <a:pt x="114307" y="224280"/>
                  </a:lnTo>
                  <a:lnTo>
                    <a:pt x="1143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14">
              <a:extLst>
                <a:ext uri="{FF2B5EF4-FFF2-40B4-BE49-F238E27FC236}">
                  <a16:creationId xmlns:a16="http://schemas.microsoft.com/office/drawing/2014/main" id="{83906B9E-C214-7F21-A467-6150E9FD4ED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81225" y="3571992"/>
              <a:ext cx="19051" cy="266584"/>
            </a:xfrm>
            <a:custGeom>
              <a:avLst/>
              <a:gdLst/>
              <a:ahLst/>
              <a:cxnLst/>
              <a:rect l="0" t="0" r="0" b="0"/>
              <a:pathLst>
                <a:path w="19051" h="266584">
                  <a:moveTo>
                    <a:pt x="0" y="9408"/>
                  </a:moveTo>
                  <a:lnTo>
                    <a:pt x="0" y="9408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6546" y="1019"/>
                  </a:lnTo>
                  <a:lnTo>
                    <a:pt x="7539" y="2757"/>
                  </a:lnTo>
                  <a:lnTo>
                    <a:pt x="9133" y="13151"/>
                  </a:lnTo>
                  <a:lnTo>
                    <a:pt x="8389" y="33000"/>
                  </a:lnTo>
                  <a:lnTo>
                    <a:pt x="1314" y="63563"/>
                  </a:lnTo>
                  <a:lnTo>
                    <a:pt x="7661" y="107843"/>
                  </a:lnTo>
                  <a:lnTo>
                    <a:pt x="541" y="152283"/>
                  </a:lnTo>
                  <a:lnTo>
                    <a:pt x="32" y="196733"/>
                  </a:lnTo>
                  <a:lnTo>
                    <a:pt x="9" y="210726"/>
                  </a:lnTo>
                  <a:lnTo>
                    <a:pt x="2827" y="218122"/>
                  </a:lnTo>
                  <a:lnTo>
                    <a:pt x="6548" y="224936"/>
                  </a:lnTo>
                  <a:lnTo>
                    <a:pt x="8937" y="237935"/>
                  </a:lnTo>
                  <a:lnTo>
                    <a:pt x="9490" y="255172"/>
                  </a:lnTo>
                  <a:lnTo>
                    <a:pt x="10560" y="255801"/>
                  </a:lnTo>
                  <a:lnTo>
                    <a:pt x="14571" y="256500"/>
                  </a:lnTo>
                  <a:lnTo>
                    <a:pt x="16064" y="257744"/>
                  </a:lnTo>
                  <a:lnTo>
                    <a:pt x="19050" y="26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91">
            <a:extLst>
              <a:ext uri="{FF2B5EF4-FFF2-40B4-BE49-F238E27FC236}">
                <a16:creationId xmlns:a16="http://schemas.microsoft.com/office/drawing/2014/main" id="{87987062-0309-66BA-3E72-95476DDA4164}"/>
              </a:ext>
            </a:extLst>
          </p:cNvPr>
          <p:cNvGrpSpPr/>
          <p:nvPr/>
        </p:nvGrpSpPr>
        <p:grpSpPr>
          <a:xfrm>
            <a:off x="2514600" y="3505210"/>
            <a:ext cx="2400301" cy="304791"/>
            <a:chOff x="2514600" y="3505210"/>
            <a:chExt cx="2400301" cy="304791"/>
          </a:xfrm>
        </p:grpSpPr>
        <p:sp>
          <p:nvSpPr>
            <p:cNvPr id="108" name="SMARTInkShape-815">
              <a:extLst>
                <a:ext uri="{FF2B5EF4-FFF2-40B4-BE49-F238E27FC236}">
                  <a16:creationId xmlns:a16="http://schemas.microsoft.com/office/drawing/2014/main" id="{EB19BC25-6306-62EA-224E-6F00FF31421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28900" y="3505210"/>
              <a:ext cx="19051" cy="219066"/>
            </a:xfrm>
            <a:custGeom>
              <a:avLst/>
              <a:gdLst/>
              <a:ahLst/>
              <a:cxnLst/>
              <a:rect l="0" t="0" r="0" b="0"/>
              <a:pathLst>
                <a:path w="19051" h="219066">
                  <a:moveTo>
                    <a:pt x="0" y="19040"/>
                  </a:moveTo>
                  <a:lnTo>
                    <a:pt x="0" y="19040"/>
                  </a:lnTo>
                  <a:lnTo>
                    <a:pt x="5056" y="19040"/>
                  </a:lnTo>
                  <a:lnTo>
                    <a:pt x="6546" y="17982"/>
                  </a:lnTo>
                  <a:lnTo>
                    <a:pt x="7539" y="16218"/>
                  </a:lnTo>
                  <a:lnTo>
                    <a:pt x="9409" y="9908"/>
                  </a:lnTo>
                  <a:lnTo>
                    <a:pt x="19040" y="0"/>
                  </a:lnTo>
                  <a:lnTo>
                    <a:pt x="19050" y="45651"/>
                  </a:lnTo>
                  <a:lnTo>
                    <a:pt x="17992" y="70836"/>
                  </a:lnTo>
                  <a:lnTo>
                    <a:pt x="10408" y="108027"/>
                  </a:lnTo>
                  <a:lnTo>
                    <a:pt x="9577" y="152395"/>
                  </a:lnTo>
                  <a:lnTo>
                    <a:pt x="9525" y="199942"/>
                  </a:lnTo>
                  <a:lnTo>
                    <a:pt x="9525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16">
              <a:extLst>
                <a:ext uri="{FF2B5EF4-FFF2-40B4-BE49-F238E27FC236}">
                  <a16:creationId xmlns:a16="http://schemas.microsoft.com/office/drawing/2014/main" id="{CAD398BA-DC38-0D9E-134D-0AB6523E86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14600" y="3594908"/>
              <a:ext cx="257176" cy="24593"/>
            </a:xfrm>
            <a:custGeom>
              <a:avLst/>
              <a:gdLst/>
              <a:ahLst/>
              <a:cxnLst/>
              <a:rect l="0" t="0" r="0" b="0"/>
              <a:pathLst>
                <a:path w="257176" h="24593">
                  <a:moveTo>
                    <a:pt x="0" y="24592"/>
                  </a:moveTo>
                  <a:lnTo>
                    <a:pt x="0" y="24592"/>
                  </a:lnTo>
                  <a:lnTo>
                    <a:pt x="8201" y="16391"/>
                  </a:lnTo>
                  <a:lnTo>
                    <a:pt x="52938" y="14032"/>
                  </a:lnTo>
                  <a:lnTo>
                    <a:pt x="97637" y="6427"/>
                  </a:lnTo>
                  <a:lnTo>
                    <a:pt x="142829" y="5594"/>
                  </a:lnTo>
                  <a:lnTo>
                    <a:pt x="188510" y="5547"/>
                  </a:lnTo>
                  <a:lnTo>
                    <a:pt x="201257" y="4486"/>
                  </a:lnTo>
                  <a:lnTo>
                    <a:pt x="210451" y="486"/>
                  </a:lnTo>
                  <a:lnTo>
                    <a:pt x="214384" y="55"/>
                  </a:lnTo>
                  <a:lnTo>
                    <a:pt x="241241" y="5266"/>
                  </a:lnTo>
                  <a:lnTo>
                    <a:pt x="243377" y="4300"/>
                  </a:lnTo>
                  <a:lnTo>
                    <a:pt x="244801" y="2597"/>
                  </a:lnTo>
                  <a:lnTo>
                    <a:pt x="245751" y="404"/>
                  </a:lnTo>
                  <a:lnTo>
                    <a:pt x="247442" y="0"/>
                  </a:lnTo>
                  <a:lnTo>
                    <a:pt x="257175" y="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17">
              <a:extLst>
                <a:ext uri="{FF2B5EF4-FFF2-40B4-BE49-F238E27FC236}">
                  <a16:creationId xmlns:a16="http://schemas.microsoft.com/office/drawing/2014/main" id="{73ACC4CD-0D20-ECC5-2234-49CBC513C41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24125" y="3781425"/>
              <a:ext cx="266701" cy="15013"/>
            </a:xfrm>
            <a:custGeom>
              <a:avLst/>
              <a:gdLst/>
              <a:ahLst/>
              <a:cxnLst/>
              <a:rect l="0" t="0" r="0" b="0"/>
              <a:pathLst>
                <a:path w="266701" h="15013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87908" y="0"/>
                  </a:lnTo>
                  <a:lnTo>
                    <a:pt x="135074" y="0"/>
                  </a:lnTo>
                  <a:lnTo>
                    <a:pt x="145620" y="0"/>
                  </a:lnTo>
                  <a:lnTo>
                    <a:pt x="191947" y="9132"/>
                  </a:lnTo>
                  <a:lnTo>
                    <a:pt x="236120" y="9520"/>
                  </a:lnTo>
                  <a:lnTo>
                    <a:pt x="239963" y="9522"/>
                  </a:lnTo>
                  <a:lnTo>
                    <a:pt x="247056" y="12346"/>
                  </a:lnTo>
                  <a:lnTo>
                    <a:pt x="250429" y="14581"/>
                  </a:lnTo>
                  <a:lnTo>
                    <a:pt x="253736" y="15012"/>
                  </a:lnTo>
                  <a:lnTo>
                    <a:pt x="2667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18">
              <a:extLst>
                <a:ext uri="{FF2B5EF4-FFF2-40B4-BE49-F238E27FC236}">
                  <a16:creationId xmlns:a16="http://schemas.microsoft.com/office/drawing/2014/main" id="{FE317318-3EC5-4FC9-B567-79E9FFC5A0C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81325" y="3533785"/>
              <a:ext cx="19051" cy="247641"/>
            </a:xfrm>
            <a:custGeom>
              <a:avLst/>
              <a:gdLst/>
              <a:ahLst/>
              <a:cxnLst/>
              <a:rect l="0" t="0" r="0" b="0"/>
              <a:pathLst>
                <a:path w="19051" h="247641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17992" y="43610"/>
                  </a:lnTo>
                  <a:lnTo>
                    <a:pt x="9349" y="88120"/>
                  </a:lnTo>
                  <a:lnTo>
                    <a:pt x="1440" y="120539"/>
                  </a:lnTo>
                  <a:lnTo>
                    <a:pt x="84" y="165084"/>
                  </a:lnTo>
                  <a:lnTo>
                    <a:pt x="1" y="212550"/>
                  </a:lnTo>
                  <a:lnTo>
                    <a:pt x="0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19">
              <a:extLst>
                <a:ext uri="{FF2B5EF4-FFF2-40B4-BE49-F238E27FC236}">
                  <a16:creationId xmlns:a16="http://schemas.microsoft.com/office/drawing/2014/main" id="{6B21C0A7-2E88-9093-D66F-7057DB5A3D8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95625" y="37433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20">
              <a:extLst>
                <a:ext uri="{FF2B5EF4-FFF2-40B4-BE49-F238E27FC236}">
                  <a16:creationId xmlns:a16="http://schemas.microsoft.com/office/drawing/2014/main" id="{51B3EF2F-9B41-8791-0FCF-47A5F1A579B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52930" y="3552828"/>
              <a:ext cx="133196" cy="257173"/>
            </a:xfrm>
            <a:custGeom>
              <a:avLst/>
              <a:gdLst/>
              <a:ahLst/>
              <a:cxnLst/>
              <a:rect l="0" t="0" r="0" b="0"/>
              <a:pathLst>
                <a:path w="133196" h="257173">
                  <a:moveTo>
                    <a:pt x="104620" y="47622"/>
                  </a:moveTo>
                  <a:lnTo>
                    <a:pt x="104620" y="47622"/>
                  </a:lnTo>
                  <a:lnTo>
                    <a:pt x="114142" y="38100"/>
                  </a:lnTo>
                  <a:lnTo>
                    <a:pt x="114145" y="29896"/>
                  </a:lnTo>
                  <a:lnTo>
                    <a:pt x="113087" y="29455"/>
                  </a:lnTo>
                  <a:lnTo>
                    <a:pt x="109089" y="28965"/>
                  </a:lnTo>
                  <a:lnTo>
                    <a:pt x="107599" y="27775"/>
                  </a:lnTo>
                  <a:lnTo>
                    <a:pt x="104654" y="19166"/>
                  </a:lnTo>
                  <a:lnTo>
                    <a:pt x="104630" y="14026"/>
                  </a:lnTo>
                  <a:lnTo>
                    <a:pt x="103569" y="12525"/>
                  </a:lnTo>
                  <a:lnTo>
                    <a:pt x="101803" y="11523"/>
                  </a:lnTo>
                  <a:lnTo>
                    <a:pt x="95488" y="9639"/>
                  </a:lnTo>
                  <a:lnTo>
                    <a:pt x="85972" y="393"/>
                  </a:lnTo>
                  <a:lnTo>
                    <a:pt x="53774" y="0"/>
                  </a:lnTo>
                  <a:lnTo>
                    <a:pt x="47450" y="2820"/>
                  </a:lnTo>
                  <a:lnTo>
                    <a:pt x="41111" y="6543"/>
                  </a:lnTo>
                  <a:lnTo>
                    <a:pt x="31592" y="9698"/>
                  </a:lnTo>
                  <a:lnTo>
                    <a:pt x="5803" y="32178"/>
                  </a:lnTo>
                  <a:lnTo>
                    <a:pt x="2493" y="38289"/>
                  </a:lnTo>
                  <a:lnTo>
                    <a:pt x="194" y="53997"/>
                  </a:lnTo>
                  <a:lnTo>
                    <a:pt x="0" y="60333"/>
                  </a:lnTo>
                  <a:lnTo>
                    <a:pt x="2736" y="66677"/>
                  </a:lnTo>
                  <a:lnTo>
                    <a:pt x="6422" y="73024"/>
                  </a:lnTo>
                  <a:lnTo>
                    <a:pt x="9554" y="82548"/>
                  </a:lnTo>
                  <a:lnTo>
                    <a:pt x="23525" y="99746"/>
                  </a:lnTo>
                  <a:lnTo>
                    <a:pt x="29067" y="102538"/>
                  </a:lnTo>
                  <a:lnTo>
                    <a:pt x="47527" y="104576"/>
                  </a:lnTo>
                  <a:lnTo>
                    <a:pt x="50683" y="104641"/>
                  </a:lnTo>
                  <a:lnTo>
                    <a:pt x="57012" y="101892"/>
                  </a:lnTo>
                  <a:lnTo>
                    <a:pt x="73753" y="88961"/>
                  </a:lnTo>
                  <a:lnTo>
                    <a:pt x="79613" y="87161"/>
                  </a:lnTo>
                  <a:lnTo>
                    <a:pt x="81598" y="85623"/>
                  </a:lnTo>
                  <a:lnTo>
                    <a:pt x="90104" y="72591"/>
                  </a:lnTo>
                  <a:lnTo>
                    <a:pt x="95699" y="69302"/>
                  </a:lnTo>
                  <a:lnTo>
                    <a:pt x="98673" y="68426"/>
                  </a:lnTo>
                  <a:lnTo>
                    <a:pt x="100655" y="66783"/>
                  </a:lnTo>
                  <a:lnTo>
                    <a:pt x="111927" y="47443"/>
                  </a:lnTo>
                  <a:lnTo>
                    <a:pt x="112666" y="44327"/>
                  </a:lnTo>
                  <a:lnTo>
                    <a:pt x="114217" y="42251"/>
                  </a:lnTo>
                  <a:lnTo>
                    <a:pt x="116310" y="40866"/>
                  </a:lnTo>
                  <a:lnTo>
                    <a:pt x="118764" y="39943"/>
                  </a:lnTo>
                  <a:lnTo>
                    <a:pt x="120399" y="38269"/>
                  </a:lnTo>
                  <a:lnTo>
                    <a:pt x="124441" y="28505"/>
                  </a:lnTo>
                  <a:lnTo>
                    <a:pt x="133195" y="19048"/>
                  </a:lnTo>
                  <a:lnTo>
                    <a:pt x="133195" y="41437"/>
                  </a:lnTo>
                  <a:lnTo>
                    <a:pt x="130373" y="47695"/>
                  </a:lnTo>
                  <a:lnTo>
                    <a:pt x="126649" y="54005"/>
                  </a:lnTo>
                  <a:lnTo>
                    <a:pt x="124553" y="64565"/>
                  </a:lnTo>
                  <a:lnTo>
                    <a:pt x="122874" y="80629"/>
                  </a:lnTo>
                  <a:lnTo>
                    <a:pt x="111927" y="123895"/>
                  </a:lnTo>
                  <a:lnTo>
                    <a:pt x="106785" y="142894"/>
                  </a:lnTo>
                  <a:lnTo>
                    <a:pt x="104746" y="187323"/>
                  </a:lnTo>
                  <a:lnTo>
                    <a:pt x="104622" y="233954"/>
                  </a:lnTo>
                  <a:lnTo>
                    <a:pt x="104620" y="252108"/>
                  </a:lnTo>
                  <a:lnTo>
                    <a:pt x="105678" y="253795"/>
                  </a:lnTo>
                  <a:lnTo>
                    <a:pt x="107442" y="254921"/>
                  </a:lnTo>
                  <a:lnTo>
                    <a:pt x="114981" y="256505"/>
                  </a:lnTo>
                  <a:lnTo>
                    <a:pt x="133195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21">
              <a:extLst>
                <a:ext uri="{FF2B5EF4-FFF2-40B4-BE49-F238E27FC236}">
                  <a16:creationId xmlns:a16="http://schemas.microsoft.com/office/drawing/2014/main" id="{818A691A-D58B-6D33-4307-2DD8A756F41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90900" y="3543311"/>
              <a:ext cx="190461" cy="262540"/>
            </a:xfrm>
            <a:custGeom>
              <a:avLst/>
              <a:gdLst/>
              <a:ahLst/>
              <a:cxnLst/>
              <a:rect l="0" t="0" r="0" b="0"/>
              <a:pathLst>
                <a:path w="190461" h="262540">
                  <a:moveTo>
                    <a:pt x="152400" y="28564"/>
                  </a:moveTo>
                  <a:lnTo>
                    <a:pt x="152400" y="28564"/>
                  </a:lnTo>
                  <a:lnTo>
                    <a:pt x="178866" y="11231"/>
                  </a:lnTo>
                  <a:lnTo>
                    <a:pt x="190460" y="28"/>
                  </a:lnTo>
                  <a:lnTo>
                    <a:pt x="185432" y="0"/>
                  </a:lnTo>
                  <a:lnTo>
                    <a:pt x="183947" y="1055"/>
                  </a:lnTo>
                  <a:lnTo>
                    <a:pt x="182956" y="2816"/>
                  </a:lnTo>
                  <a:lnTo>
                    <a:pt x="181366" y="8191"/>
                  </a:lnTo>
                  <a:lnTo>
                    <a:pt x="158595" y="31870"/>
                  </a:lnTo>
                  <a:lnTo>
                    <a:pt x="139473" y="45523"/>
                  </a:lnTo>
                  <a:lnTo>
                    <a:pt x="101480" y="89883"/>
                  </a:lnTo>
                  <a:lnTo>
                    <a:pt x="76379" y="133397"/>
                  </a:lnTo>
                  <a:lnTo>
                    <a:pt x="59988" y="168622"/>
                  </a:lnTo>
                  <a:lnTo>
                    <a:pt x="57224" y="211699"/>
                  </a:lnTo>
                  <a:lnTo>
                    <a:pt x="57164" y="230309"/>
                  </a:lnTo>
                  <a:lnTo>
                    <a:pt x="59979" y="237467"/>
                  </a:lnTo>
                  <a:lnTo>
                    <a:pt x="70409" y="250686"/>
                  </a:lnTo>
                  <a:lnTo>
                    <a:pt x="76449" y="254285"/>
                  </a:lnTo>
                  <a:lnTo>
                    <a:pt x="99513" y="262539"/>
                  </a:lnTo>
                  <a:lnTo>
                    <a:pt x="130120" y="256287"/>
                  </a:lnTo>
                  <a:lnTo>
                    <a:pt x="152397" y="240699"/>
                  </a:lnTo>
                  <a:lnTo>
                    <a:pt x="158748" y="238204"/>
                  </a:lnTo>
                  <a:lnTo>
                    <a:pt x="165099" y="233568"/>
                  </a:lnTo>
                  <a:lnTo>
                    <a:pt x="168627" y="225157"/>
                  </a:lnTo>
                  <a:lnTo>
                    <a:pt x="171254" y="215422"/>
                  </a:lnTo>
                  <a:lnTo>
                    <a:pt x="175949" y="207567"/>
                  </a:lnTo>
                  <a:lnTo>
                    <a:pt x="176566" y="203991"/>
                  </a:lnTo>
                  <a:lnTo>
                    <a:pt x="175919" y="200549"/>
                  </a:lnTo>
                  <a:lnTo>
                    <a:pt x="172774" y="190648"/>
                  </a:lnTo>
                  <a:lnTo>
                    <a:pt x="170566" y="174635"/>
                  </a:lnTo>
                  <a:lnTo>
                    <a:pt x="158216" y="158742"/>
                  </a:lnTo>
                  <a:lnTo>
                    <a:pt x="145945" y="147098"/>
                  </a:lnTo>
                  <a:lnTo>
                    <a:pt x="139653" y="144746"/>
                  </a:lnTo>
                  <a:lnTo>
                    <a:pt x="93015" y="142886"/>
                  </a:lnTo>
                  <a:lnTo>
                    <a:pt x="63206" y="143925"/>
                  </a:lnTo>
                  <a:lnTo>
                    <a:pt x="32978" y="152565"/>
                  </a:lnTo>
                  <a:lnTo>
                    <a:pt x="19292" y="159754"/>
                  </a:lnTo>
                  <a:lnTo>
                    <a:pt x="16037" y="160474"/>
                  </a:lnTo>
                  <a:lnTo>
                    <a:pt x="0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22">
              <a:extLst>
                <a:ext uri="{FF2B5EF4-FFF2-40B4-BE49-F238E27FC236}">
                  <a16:creationId xmlns:a16="http://schemas.microsoft.com/office/drawing/2014/main" id="{14AC856D-F837-1E84-EF0B-D6C3ADE43D8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33800" y="367665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17716" y="8201"/>
                  </a:lnTo>
                  <a:lnTo>
                    <a:pt x="23711" y="9132"/>
                  </a:lnTo>
                  <a:lnTo>
                    <a:pt x="25333" y="10322"/>
                  </a:lnTo>
                  <a:lnTo>
                    <a:pt x="27134" y="14465"/>
                  </a:lnTo>
                  <a:lnTo>
                    <a:pt x="28673" y="15994"/>
                  </a:lnTo>
                  <a:lnTo>
                    <a:pt x="33205" y="17692"/>
                  </a:lnTo>
                  <a:lnTo>
                    <a:pt x="34836" y="19203"/>
                  </a:lnTo>
                  <a:lnTo>
                    <a:pt x="46658" y="37991"/>
                  </a:lnTo>
                  <a:lnTo>
                    <a:pt x="47195" y="42637"/>
                  </a:lnTo>
                  <a:lnTo>
                    <a:pt x="48397" y="44300"/>
                  </a:lnTo>
                  <a:lnTo>
                    <a:pt x="50256" y="45408"/>
                  </a:lnTo>
                  <a:lnTo>
                    <a:pt x="55788" y="47187"/>
                  </a:lnTo>
                  <a:lnTo>
                    <a:pt x="65231" y="55788"/>
                  </a:lnTo>
                  <a:lnTo>
                    <a:pt x="666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23">
              <a:extLst>
                <a:ext uri="{FF2B5EF4-FFF2-40B4-BE49-F238E27FC236}">
                  <a16:creationId xmlns:a16="http://schemas.microsoft.com/office/drawing/2014/main" id="{DCC5A92D-3B80-48C2-270C-1210C2E4DA1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14784" y="3648075"/>
              <a:ext cx="85664" cy="95251"/>
            </a:xfrm>
            <a:custGeom>
              <a:avLst/>
              <a:gdLst/>
              <a:ahLst/>
              <a:cxnLst/>
              <a:rect l="0" t="0" r="0" b="0"/>
              <a:pathLst>
                <a:path w="85664" h="95251">
                  <a:moveTo>
                    <a:pt x="76166" y="9525"/>
                  </a:moveTo>
                  <a:lnTo>
                    <a:pt x="76166" y="9525"/>
                  </a:lnTo>
                  <a:lnTo>
                    <a:pt x="76166" y="10"/>
                  </a:lnTo>
                  <a:lnTo>
                    <a:pt x="81654" y="2"/>
                  </a:lnTo>
                  <a:lnTo>
                    <a:pt x="79310" y="0"/>
                  </a:lnTo>
                  <a:lnTo>
                    <a:pt x="85663" y="0"/>
                  </a:lnTo>
                  <a:lnTo>
                    <a:pt x="76169" y="0"/>
                  </a:lnTo>
                  <a:lnTo>
                    <a:pt x="76166" y="5057"/>
                  </a:lnTo>
                  <a:lnTo>
                    <a:pt x="75108" y="6546"/>
                  </a:lnTo>
                  <a:lnTo>
                    <a:pt x="73344" y="7539"/>
                  </a:lnTo>
                  <a:lnTo>
                    <a:pt x="71110" y="8201"/>
                  </a:lnTo>
                  <a:lnTo>
                    <a:pt x="58833" y="17610"/>
                  </a:lnTo>
                  <a:lnTo>
                    <a:pt x="52568" y="23680"/>
                  </a:lnTo>
                  <a:lnTo>
                    <a:pt x="49803" y="29222"/>
                  </a:lnTo>
                  <a:lnTo>
                    <a:pt x="48028" y="41403"/>
                  </a:lnTo>
                  <a:lnTo>
                    <a:pt x="46824" y="43477"/>
                  </a:lnTo>
                  <a:lnTo>
                    <a:pt x="44963" y="44860"/>
                  </a:lnTo>
                  <a:lnTo>
                    <a:pt x="40073" y="47454"/>
                  </a:lnTo>
                  <a:lnTo>
                    <a:pt x="34371" y="52135"/>
                  </a:lnTo>
                  <a:lnTo>
                    <a:pt x="31133" y="57743"/>
                  </a:lnTo>
                  <a:lnTo>
                    <a:pt x="30269" y="60720"/>
                  </a:lnTo>
                  <a:lnTo>
                    <a:pt x="28634" y="62705"/>
                  </a:lnTo>
                  <a:lnTo>
                    <a:pt x="23997" y="64911"/>
                  </a:lnTo>
                  <a:lnTo>
                    <a:pt x="22336" y="66557"/>
                  </a:lnTo>
                  <a:lnTo>
                    <a:pt x="20491" y="71209"/>
                  </a:lnTo>
                  <a:lnTo>
                    <a:pt x="18942" y="72873"/>
                  </a:lnTo>
                  <a:lnTo>
                    <a:pt x="14397" y="74721"/>
                  </a:lnTo>
                  <a:lnTo>
                    <a:pt x="12762" y="76272"/>
                  </a:lnTo>
                  <a:lnTo>
                    <a:pt x="9922" y="84271"/>
                  </a:lnTo>
                  <a:lnTo>
                    <a:pt x="9494" y="95122"/>
                  </a:lnTo>
                  <a:lnTo>
                    <a:pt x="0" y="95250"/>
                  </a:lnTo>
                  <a:lnTo>
                    <a:pt x="5461" y="95250"/>
                  </a:lnTo>
                  <a:lnTo>
                    <a:pt x="3114" y="95250"/>
                  </a:lnTo>
                  <a:lnTo>
                    <a:pt x="949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24">
              <a:extLst>
                <a:ext uri="{FF2B5EF4-FFF2-40B4-BE49-F238E27FC236}">
                  <a16:creationId xmlns:a16="http://schemas.microsoft.com/office/drawing/2014/main" id="{655AD5E9-C0B3-3411-BE98-93E0B52AA5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24349" y="3533825"/>
              <a:ext cx="161528" cy="199418"/>
            </a:xfrm>
            <a:custGeom>
              <a:avLst/>
              <a:gdLst/>
              <a:ahLst/>
              <a:cxnLst/>
              <a:rect l="0" t="0" r="0" b="0"/>
              <a:pathLst>
                <a:path w="161528" h="199418">
                  <a:moveTo>
                    <a:pt x="104726" y="38050"/>
                  </a:moveTo>
                  <a:lnTo>
                    <a:pt x="104726" y="38050"/>
                  </a:lnTo>
                  <a:lnTo>
                    <a:pt x="114241" y="28535"/>
                  </a:lnTo>
                  <a:lnTo>
                    <a:pt x="114251" y="19034"/>
                  </a:lnTo>
                  <a:lnTo>
                    <a:pt x="109195" y="19010"/>
                  </a:lnTo>
                  <a:lnTo>
                    <a:pt x="107705" y="17949"/>
                  </a:lnTo>
                  <a:lnTo>
                    <a:pt x="106712" y="16182"/>
                  </a:lnTo>
                  <a:lnTo>
                    <a:pt x="106050" y="13947"/>
                  </a:lnTo>
                  <a:lnTo>
                    <a:pt x="103492" y="12456"/>
                  </a:lnTo>
                  <a:lnTo>
                    <a:pt x="95005" y="10800"/>
                  </a:lnTo>
                  <a:lnTo>
                    <a:pt x="87000" y="12886"/>
                  </a:lnTo>
                  <a:lnTo>
                    <a:pt x="79914" y="16283"/>
                  </a:lnTo>
                  <a:lnTo>
                    <a:pt x="69976" y="19253"/>
                  </a:lnTo>
                  <a:lnTo>
                    <a:pt x="25745" y="50790"/>
                  </a:lnTo>
                  <a:lnTo>
                    <a:pt x="6336" y="78005"/>
                  </a:lnTo>
                  <a:lnTo>
                    <a:pt x="2788" y="87911"/>
                  </a:lnTo>
                  <a:lnTo>
                    <a:pt x="61" y="135504"/>
                  </a:lnTo>
                  <a:lnTo>
                    <a:pt x="0" y="144157"/>
                  </a:lnTo>
                  <a:lnTo>
                    <a:pt x="2795" y="151531"/>
                  </a:lnTo>
                  <a:lnTo>
                    <a:pt x="22343" y="174527"/>
                  </a:lnTo>
                  <a:lnTo>
                    <a:pt x="49441" y="193621"/>
                  </a:lnTo>
                  <a:lnTo>
                    <a:pt x="59341" y="197151"/>
                  </a:lnTo>
                  <a:lnTo>
                    <a:pt x="77887" y="199417"/>
                  </a:lnTo>
                  <a:lnTo>
                    <a:pt x="85037" y="196905"/>
                  </a:lnTo>
                  <a:lnTo>
                    <a:pt x="88425" y="194753"/>
                  </a:lnTo>
                  <a:lnTo>
                    <a:pt x="112209" y="188194"/>
                  </a:lnTo>
                  <a:lnTo>
                    <a:pt x="119693" y="184156"/>
                  </a:lnTo>
                  <a:lnTo>
                    <a:pt x="126548" y="182361"/>
                  </a:lnTo>
                  <a:lnTo>
                    <a:pt x="133122" y="175919"/>
                  </a:lnTo>
                  <a:lnTo>
                    <a:pt x="138513" y="167058"/>
                  </a:lnTo>
                  <a:lnTo>
                    <a:pt x="157902" y="120280"/>
                  </a:lnTo>
                  <a:lnTo>
                    <a:pt x="161527" y="75926"/>
                  </a:lnTo>
                  <a:lnTo>
                    <a:pt x="160787" y="36192"/>
                  </a:lnTo>
                  <a:lnTo>
                    <a:pt x="150116" y="9738"/>
                  </a:lnTo>
                  <a:lnTo>
                    <a:pt x="147686" y="6476"/>
                  </a:lnTo>
                  <a:lnTo>
                    <a:pt x="142163" y="2850"/>
                  </a:lnTo>
                  <a:lnTo>
                    <a:pt x="133105" y="809"/>
                  </a:lnTo>
                  <a:lnTo>
                    <a:pt x="119265" y="0"/>
                  </a:lnTo>
                  <a:lnTo>
                    <a:pt x="117595" y="1042"/>
                  </a:lnTo>
                  <a:lnTo>
                    <a:pt x="116480" y="2794"/>
                  </a:lnTo>
                  <a:lnTo>
                    <a:pt x="114911" y="10318"/>
                  </a:lnTo>
                  <a:lnTo>
                    <a:pt x="114251" y="28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25">
              <a:extLst>
                <a:ext uri="{FF2B5EF4-FFF2-40B4-BE49-F238E27FC236}">
                  <a16:creationId xmlns:a16="http://schemas.microsoft.com/office/drawing/2014/main" id="{52C17267-8A30-7C7B-32E4-973105436C3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62425" y="3686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2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26">
              <a:extLst>
                <a:ext uri="{FF2B5EF4-FFF2-40B4-BE49-F238E27FC236}">
                  <a16:creationId xmlns:a16="http://schemas.microsoft.com/office/drawing/2014/main" id="{E2CB1A25-F934-F523-178E-D1358521928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40078" y="3581527"/>
              <a:ext cx="131767" cy="123685"/>
            </a:xfrm>
            <a:custGeom>
              <a:avLst/>
              <a:gdLst/>
              <a:ahLst/>
              <a:cxnLst/>
              <a:rect l="0" t="0" r="0" b="0"/>
              <a:pathLst>
                <a:path w="131767" h="123685">
                  <a:moveTo>
                    <a:pt x="55697" y="47498"/>
                  </a:moveTo>
                  <a:lnTo>
                    <a:pt x="55697" y="47498"/>
                  </a:lnTo>
                  <a:lnTo>
                    <a:pt x="60753" y="42441"/>
                  </a:lnTo>
                  <a:lnTo>
                    <a:pt x="61185" y="40952"/>
                  </a:lnTo>
                  <a:lnTo>
                    <a:pt x="60413" y="39959"/>
                  </a:lnTo>
                  <a:lnTo>
                    <a:pt x="58841" y="39297"/>
                  </a:lnTo>
                  <a:lnTo>
                    <a:pt x="58852" y="37797"/>
                  </a:lnTo>
                  <a:lnTo>
                    <a:pt x="63650" y="27786"/>
                  </a:lnTo>
                  <a:lnTo>
                    <a:pt x="65129" y="19442"/>
                  </a:lnTo>
                  <a:lnTo>
                    <a:pt x="57013" y="10767"/>
                  </a:lnTo>
                  <a:lnTo>
                    <a:pt x="55813" y="1317"/>
                  </a:lnTo>
                  <a:lnTo>
                    <a:pt x="54716" y="836"/>
                  </a:lnTo>
                  <a:lnTo>
                    <a:pt x="47506" y="0"/>
                  </a:lnTo>
                  <a:lnTo>
                    <a:pt x="38088" y="8085"/>
                  </a:lnTo>
                  <a:lnTo>
                    <a:pt x="29327" y="10197"/>
                  </a:lnTo>
                  <a:lnTo>
                    <a:pt x="23516" y="14339"/>
                  </a:lnTo>
                  <a:lnTo>
                    <a:pt x="20227" y="19708"/>
                  </a:lnTo>
                  <a:lnTo>
                    <a:pt x="17707" y="25622"/>
                  </a:lnTo>
                  <a:lnTo>
                    <a:pt x="11397" y="34901"/>
                  </a:lnTo>
                  <a:lnTo>
                    <a:pt x="7999" y="44354"/>
                  </a:lnTo>
                  <a:lnTo>
                    <a:pt x="1818" y="53857"/>
                  </a:lnTo>
                  <a:lnTo>
                    <a:pt x="0" y="60202"/>
                  </a:lnTo>
                  <a:lnTo>
                    <a:pt x="575" y="63376"/>
                  </a:lnTo>
                  <a:lnTo>
                    <a:pt x="6277" y="76073"/>
                  </a:lnTo>
                  <a:lnTo>
                    <a:pt x="8894" y="91948"/>
                  </a:lnTo>
                  <a:lnTo>
                    <a:pt x="21299" y="107823"/>
                  </a:lnTo>
                  <a:lnTo>
                    <a:pt x="33575" y="119465"/>
                  </a:lnTo>
                  <a:lnTo>
                    <a:pt x="39868" y="121816"/>
                  </a:lnTo>
                  <a:lnTo>
                    <a:pt x="86123" y="123684"/>
                  </a:lnTo>
                  <a:lnTo>
                    <a:pt x="93209" y="120869"/>
                  </a:lnTo>
                  <a:lnTo>
                    <a:pt x="99885" y="117149"/>
                  </a:lnTo>
                  <a:lnTo>
                    <a:pt x="109595" y="113997"/>
                  </a:lnTo>
                  <a:lnTo>
                    <a:pt x="115988" y="109509"/>
                  </a:lnTo>
                  <a:lnTo>
                    <a:pt x="119535" y="103986"/>
                  </a:lnTo>
                  <a:lnTo>
                    <a:pt x="130903" y="69522"/>
                  </a:lnTo>
                  <a:lnTo>
                    <a:pt x="131766" y="45760"/>
                  </a:lnTo>
                  <a:lnTo>
                    <a:pt x="126802" y="30167"/>
                  </a:lnTo>
                  <a:lnTo>
                    <a:pt x="124266" y="26419"/>
                  </a:lnTo>
                  <a:lnTo>
                    <a:pt x="106385" y="13035"/>
                  </a:lnTo>
                  <a:lnTo>
                    <a:pt x="96939" y="10475"/>
                  </a:lnTo>
                  <a:lnTo>
                    <a:pt x="76627" y="9440"/>
                  </a:lnTo>
                  <a:lnTo>
                    <a:pt x="65222" y="18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27">
              <a:extLst>
                <a:ext uri="{FF2B5EF4-FFF2-40B4-BE49-F238E27FC236}">
                  <a16:creationId xmlns:a16="http://schemas.microsoft.com/office/drawing/2014/main" id="{16873454-E295-E784-587E-1B874E185DB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38650" y="3610377"/>
              <a:ext cx="24536" cy="142474"/>
            </a:xfrm>
            <a:custGeom>
              <a:avLst/>
              <a:gdLst/>
              <a:ahLst/>
              <a:cxnLst/>
              <a:rect l="0" t="0" r="0" b="0"/>
              <a:pathLst>
                <a:path w="24536" h="142474">
                  <a:moveTo>
                    <a:pt x="0" y="18648"/>
                  </a:moveTo>
                  <a:lnTo>
                    <a:pt x="0" y="18648"/>
                  </a:lnTo>
                  <a:lnTo>
                    <a:pt x="5056" y="13591"/>
                  </a:lnTo>
                  <a:lnTo>
                    <a:pt x="10361" y="11109"/>
                  </a:lnTo>
                  <a:lnTo>
                    <a:pt x="17333" y="9516"/>
                  </a:lnTo>
                  <a:lnTo>
                    <a:pt x="17905" y="8326"/>
                  </a:lnTo>
                  <a:lnTo>
                    <a:pt x="19005" y="0"/>
                  </a:lnTo>
                  <a:lnTo>
                    <a:pt x="19036" y="4774"/>
                  </a:lnTo>
                  <a:lnTo>
                    <a:pt x="20100" y="6224"/>
                  </a:lnTo>
                  <a:lnTo>
                    <a:pt x="24102" y="7834"/>
                  </a:lnTo>
                  <a:lnTo>
                    <a:pt x="24535" y="9323"/>
                  </a:lnTo>
                  <a:lnTo>
                    <a:pt x="19981" y="22268"/>
                  </a:lnTo>
                  <a:lnTo>
                    <a:pt x="18176" y="35669"/>
                  </a:lnTo>
                  <a:lnTo>
                    <a:pt x="2163" y="83164"/>
                  </a:lnTo>
                  <a:lnTo>
                    <a:pt x="25" y="126769"/>
                  </a:lnTo>
                  <a:lnTo>
                    <a:pt x="0" y="14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28">
              <a:extLst>
                <a:ext uri="{FF2B5EF4-FFF2-40B4-BE49-F238E27FC236}">
                  <a16:creationId xmlns:a16="http://schemas.microsoft.com/office/drawing/2014/main" id="{022CD878-8AA8-1459-76BA-000DD3640A3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553388" y="3600496"/>
              <a:ext cx="122992" cy="190455"/>
            </a:xfrm>
            <a:custGeom>
              <a:avLst/>
              <a:gdLst/>
              <a:ahLst/>
              <a:cxnLst/>
              <a:rect l="0" t="0" r="0" b="0"/>
              <a:pathLst>
                <a:path w="122992" h="190455">
                  <a:moveTo>
                    <a:pt x="18612" y="47579"/>
                  </a:moveTo>
                  <a:lnTo>
                    <a:pt x="18612" y="47579"/>
                  </a:lnTo>
                  <a:lnTo>
                    <a:pt x="43502" y="23748"/>
                  </a:lnTo>
                  <a:lnTo>
                    <a:pt x="50134" y="21112"/>
                  </a:lnTo>
                  <a:lnTo>
                    <a:pt x="52327" y="19351"/>
                  </a:lnTo>
                  <a:lnTo>
                    <a:pt x="54763" y="14572"/>
                  </a:lnTo>
                  <a:lnTo>
                    <a:pt x="56661" y="479"/>
                  </a:lnTo>
                  <a:lnTo>
                    <a:pt x="43450" y="0"/>
                  </a:lnTo>
                  <a:lnTo>
                    <a:pt x="37412" y="2797"/>
                  </a:lnTo>
                  <a:lnTo>
                    <a:pt x="34321" y="5024"/>
                  </a:lnTo>
                  <a:lnTo>
                    <a:pt x="30885" y="10321"/>
                  </a:lnTo>
                  <a:lnTo>
                    <a:pt x="29969" y="13216"/>
                  </a:lnTo>
                  <a:lnTo>
                    <a:pt x="28300" y="15145"/>
                  </a:lnTo>
                  <a:lnTo>
                    <a:pt x="9204" y="28604"/>
                  </a:lnTo>
                  <a:lnTo>
                    <a:pt x="1041" y="36600"/>
                  </a:lnTo>
                  <a:lnTo>
                    <a:pt x="0" y="42680"/>
                  </a:lnTo>
                  <a:lnTo>
                    <a:pt x="912" y="44313"/>
                  </a:lnTo>
                  <a:lnTo>
                    <a:pt x="2579" y="45402"/>
                  </a:lnTo>
                  <a:lnTo>
                    <a:pt x="4748" y="46128"/>
                  </a:lnTo>
                  <a:lnTo>
                    <a:pt x="6195" y="47669"/>
                  </a:lnTo>
                  <a:lnTo>
                    <a:pt x="8230" y="52780"/>
                  </a:lnTo>
                  <a:lnTo>
                    <a:pt x="8515" y="52105"/>
                  </a:lnTo>
                  <a:lnTo>
                    <a:pt x="8706" y="50596"/>
                  </a:lnTo>
                  <a:lnTo>
                    <a:pt x="8833" y="50649"/>
                  </a:lnTo>
                  <a:lnTo>
                    <a:pt x="8974" y="53529"/>
                  </a:lnTo>
                  <a:lnTo>
                    <a:pt x="10070" y="54721"/>
                  </a:lnTo>
                  <a:lnTo>
                    <a:pt x="17278" y="56790"/>
                  </a:lnTo>
                  <a:lnTo>
                    <a:pt x="25953" y="63588"/>
                  </a:lnTo>
                  <a:lnTo>
                    <a:pt x="34780" y="65728"/>
                  </a:lnTo>
                  <a:lnTo>
                    <a:pt x="40968" y="66229"/>
                  </a:lnTo>
                  <a:lnTo>
                    <a:pt x="47245" y="63629"/>
                  </a:lnTo>
                  <a:lnTo>
                    <a:pt x="50401" y="61454"/>
                  </a:lnTo>
                  <a:lnTo>
                    <a:pt x="53563" y="62120"/>
                  </a:lnTo>
                  <a:lnTo>
                    <a:pt x="66242" y="72755"/>
                  </a:lnTo>
                  <a:lnTo>
                    <a:pt x="75763" y="75147"/>
                  </a:lnTo>
                  <a:lnTo>
                    <a:pt x="83171" y="76765"/>
                  </a:lnTo>
                  <a:lnTo>
                    <a:pt x="101132" y="84296"/>
                  </a:lnTo>
                  <a:lnTo>
                    <a:pt x="108444" y="90326"/>
                  </a:lnTo>
                  <a:lnTo>
                    <a:pt x="111454" y="95858"/>
                  </a:lnTo>
                  <a:lnTo>
                    <a:pt x="113650" y="106773"/>
                  </a:lnTo>
                  <a:lnTo>
                    <a:pt x="113721" y="109266"/>
                  </a:lnTo>
                  <a:lnTo>
                    <a:pt x="114826" y="110929"/>
                  </a:lnTo>
                  <a:lnTo>
                    <a:pt x="116622" y="112037"/>
                  </a:lnTo>
                  <a:lnTo>
                    <a:pt x="118877" y="112776"/>
                  </a:lnTo>
                  <a:lnTo>
                    <a:pt x="120381" y="114327"/>
                  </a:lnTo>
                  <a:lnTo>
                    <a:pt x="122991" y="122325"/>
                  </a:lnTo>
                  <a:lnTo>
                    <a:pt x="115796" y="133949"/>
                  </a:lnTo>
                  <a:lnTo>
                    <a:pt x="113975" y="155567"/>
                  </a:lnTo>
                  <a:lnTo>
                    <a:pt x="112879" y="157671"/>
                  </a:lnTo>
                  <a:lnTo>
                    <a:pt x="111090" y="159074"/>
                  </a:lnTo>
                  <a:lnTo>
                    <a:pt x="106280" y="161691"/>
                  </a:lnTo>
                  <a:lnTo>
                    <a:pt x="100615" y="166381"/>
                  </a:lnTo>
                  <a:lnTo>
                    <a:pt x="97391" y="171994"/>
                  </a:lnTo>
                  <a:lnTo>
                    <a:pt x="96532" y="174972"/>
                  </a:lnTo>
                  <a:lnTo>
                    <a:pt x="94900" y="176958"/>
                  </a:lnTo>
                  <a:lnTo>
                    <a:pt x="90265" y="179164"/>
                  </a:lnTo>
                  <a:lnTo>
                    <a:pt x="78666" y="181639"/>
                  </a:lnTo>
                  <a:lnTo>
                    <a:pt x="68082" y="189084"/>
                  </a:lnTo>
                  <a:lnTo>
                    <a:pt x="56712" y="19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29">
              <a:extLst>
                <a:ext uri="{FF2B5EF4-FFF2-40B4-BE49-F238E27FC236}">
                  <a16:creationId xmlns:a16="http://schemas.microsoft.com/office/drawing/2014/main" id="{F5DE7755-AE0B-8BE5-E11C-50BD3BF0BAB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48200" y="3556948"/>
              <a:ext cx="123826" cy="43503"/>
            </a:xfrm>
            <a:custGeom>
              <a:avLst/>
              <a:gdLst/>
              <a:ahLst/>
              <a:cxnLst/>
              <a:rect l="0" t="0" r="0" b="0"/>
              <a:pathLst>
                <a:path w="123826" h="43503">
                  <a:moveTo>
                    <a:pt x="0" y="43502"/>
                  </a:moveTo>
                  <a:lnTo>
                    <a:pt x="0" y="43502"/>
                  </a:lnTo>
                  <a:lnTo>
                    <a:pt x="47595" y="17139"/>
                  </a:lnTo>
                  <a:lnTo>
                    <a:pt x="50780" y="16402"/>
                  </a:lnTo>
                  <a:lnTo>
                    <a:pt x="66673" y="7582"/>
                  </a:lnTo>
                  <a:lnTo>
                    <a:pt x="98621" y="0"/>
                  </a:lnTo>
                  <a:lnTo>
                    <a:pt x="123825" y="5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30">
              <a:extLst>
                <a:ext uri="{FF2B5EF4-FFF2-40B4-BE49-F238E27FC236}">
                  <a16:creationId xmlns:a16="http://schemas.microsoft.com/office/drawing/2014/main" id="{3E774C16-C248-39AD-276F-344782DBBE7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801984" y="3562361"/>
              <a:ext cx="112917" cy="238115"/>
            </a:xfrm>
            <a:custGeom>
              <a:avLst/>
              <a:gdLst/>
              <a:ahLst/>
              <a:cxnLst/>
              <a:rect l="0" t="0" r="0" b="0"/>
              <a:pathLst>
                <a:path w="112917" h="238115">
                  <a:moveTo>
                    <a:pt x="93866" y="57139"/>
                  </a:moveTo>
                  <a:lnTo>
                    <a:pt x="93866" y="57139"/>
                  </a:lnTo>
                  <a:lnTo>
                    <a:pt x="108414" y="57139"/>
                  </a:lnTo>
                  <a:lnTo>
                    <a:pt x="109915" y="56081"/>
                  </a:lnTo>
                  <a:lnTo>
                    <a:pt x="110915" y="54317"/>
                  </a:lnTo>
                  <a:lnTo>
                    <a:pt x="112799" y="48007"/>
                  </a:lnTo>
                  <a:lnTo>
                    <a:pt x="112916" y="14412"/>
                  </a:lnTo>
                  <a:lnTo>
                    <a:pt x="111858" y="12779"/>
                  </a:lnTo>
                  <a:lnTo>
                    <a:pt x="110094" y="11691"/>
                  </a:lnTo>
                  <a:lnTo>
                    <a:pt x="104715" y="9944"/>
                  </a:lnTo>
                  <a:lnTo>
                    <a:pt x="95306" y="1351"/>
                  </a:lnTo>
                  <a:lnTo>
                    <a:pt x="89236" y="392"/>
                  </a:lnTo>
                  <a:lnTo>
                    <a:pt x="62078" y="0"/>
                  </a:lnTo>
                  <a:lnTo>
                    <a:pt x="55749" y="2816"/>
                  </a:lnTo>
                  <a:lnTo>
                    <a:pt x="49409" y="6537"/>
                  </a:lnTo>
                  <a:lnTo>
                    <a:pt x="23819" y="16857"/>
                  </a:lnTo>
                  <a:lnTo>
                    <a:pt x="15815" y="22655"/>
                  </a:lnTo>
                  <a:lnTo>
                    <a:pt x="11551" y="28760"/>
                  </a:lnTo>
                  <a:lnTo>
                    <a:pt x="9152" y="38147"/>
                  </a:lnTo>
                  <a:lnTo>
                    <a:pt x="8815" y="41302"/>
                  </a:lnTo>
                  <a:lnTo>
                    <a:pt x="5618" y="47631"/>
                  </a:lnTo>
                  <a:lnTo>
                    <a:pt x="1728" y="53971"/>
                  </a:lnTo>
                  <a:lnTo>
                    <a:pt x="0" y="60317"/>
                  </a:lnTo>
                  <a:lnTo>
                    <a:pt x="597" y="63491"/>
                  </a:lnTo>
                  <a:lnTo>
                    <a:pt x="6338" y="76189"/>
                  </a:lnTo>
                  <a:lnTo>
                    <a:pt x="6939" y="79364"/>
                  </a:lnTo>
                  <a:lnTo>
                    <a:pt x="16237" y="93357"/>
                  </a:lnTo>
                  <a:lnTo>
                    <a:pt x="22299" y="99738"/>
                  </a:lnTo>
                  <a:lnTo>
                    <a:pt x="27839" y="102530"/>
                  </a:lnTo>
                  <a:lnTo>
                    <a:pt x="30798" y="103275"/>
                  </a:lnTo>
                  <a:lnTo>
                    <a:pt x="32771" y="102713"/>
                  </a:lnTo>
                  <a:lnTo>
                    <a:pt x="34086" y="101280"/>
                  </a:lnTo>
                  <a:lnTo>
                    <a:pt x="34963" y="99266"/>
                  </a:lnTo>
                  <a:lnTo>
                    <a:pt x="36606" y="97924"/>
                  </a:lnTo>
                  <a:lnTo>
                    <a:pt x="46846" y="92947"/>
                  </a:lnTo>
                  <a:lnTo>
                    <a:pt x="63023" y="79450"/>
                  </a:lnTo>
                  <a:lnTo>
                    <a:pt x="71910" y="76097"/>
                  </a:lnTo>
                  <a:lnTo>
                    <a:pt x="78110" y="71562"/>
                  </a:lnTo>
                  <a:lnTo>
                    <a:pt x="81571" y="66019"/>
                  </a:lnTo>
                  <a:lnTo>
                    <a:pt x="82495" y="63059"/>
                  </a:lnTo>
                  <a:lnTo>
                    <a:pt x="84169" y="61086"/>
                  </a:lnTo>
                  <a:lnTo>
                    <a:pt x="97437" y="52602"/>
                  </a:lnTo>
                  <a:lnTo>
                    <a:pt x="100745" y="47009"/>
                  </a:lnTo>
                  <a:lnTo>
                    <a:pt x="103237" y="30410"/>
                  </a:lnTo>
                  <a:lnTo>
                    <a:pt x="112882" y="19078"/>
                  </a:lnTo>
                  <a:lnTo>
                    <a:pt x="107848" y="24107"/>
                  </a:lnTo>
                  <a:lnTo>
                    <a:pt x="105372" y="29405"/>
                  </a:lnTo>
                  <a:lnTo>
                    <a:pt x="100742" y="55227"/>
                  </a:lnTo>
                  <a:lnTo>
                    <a:pt x="98451" y="59039"/>
                  </a:lnTo>
                  <a:lnTo>
                    <a:pt x="83684" y="104962"/>
                  </a:lnTo>
                  <a:lnTo>
                    <a:pt x="77443" y="121051"/>
                  </a:lnTo>
                  <a:lnTo>
                    <a:pt x="68372" y="164294"/>
                  </a:lnTo>
                  <a:lnTo>
                    <a:pt x="65345" y="208882"/>
                  </a:lnTo>
                  <a:lnTo>
                    <a:pt x="65294" y="231726"/>
                  </a:lnTo>
                  <a:lnTo>
                    <a:pt x="66351" y="233855"/>
                  </a:lnTo>
                  <a:lnTo>
                    <a:pt x="68114" y="235275"/>
                  </a:lnTo>
                  <a:lnTo>
                    <a:pt x="74816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831">
            <a:extLst>
              <a:ext uri="{FF2B5EF4-FFF2-40B4-BE49-F238E27FC236}">
                <a16:creationId xmlns:a16="http://schemas.microsoft.com/office/drawing/2014/main" id="{1EBBE944-DB8D-B45D-D358-F10AD400B7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57675" y="2743200"/>
            <a:ext cx="862737" cy="3886163"/>
          </a:xfrm>
          <a:custGeom>
            <a:avLst/>
            <a:gdLst/>
            <a:ahLst/>
            <a:cxnLst/>
            <a:rect l="0" t="0" r="0" b="0"/>
            <a:pathLst>
              <a:path w="862737" h="3886163">
                <a:moveTo>
                  <a:pt x="419100" y="28575"/>
                </a:moveTo>
                <a:lnTo>
                  <a:pt x="419100" y="28575"/>
                </a:lnTo>
                <a:lnTo>
                  <a:pt x="419100" y="0"/>
                </a:lnTo>
                <a:lnTo>
                  <a:pt x="414044" y="5056"/>
                </a:lnTo>
                <a:lnTo>
                  <a:pt x="411561" y="10361"/>
                </a:lnTo>
                <a:lnTo>
                  <a:pt x="400956" y="54160"/>
                </a:lnTo>
                <a:lnTo>
                  <a:pt x="399260" y="70846"/>
                </a:lnTo>
                <a:lnTo>
                  <a:pt x="383827" y="106979"/>
                </a:lnTo>
                <a:lnTo>
                  <a:pt x="377670" y="115632"/>
                </a:lnTo>
                <a:lnTo>
                  <a:pt x="364233" y="157935"/>
                </a:lnTo>
                <a:lnTo>
                  <a:pt x="342848" y="200164"/>
                </a:lnTo>
                <a:lnTo>
                  <a:pt x="318557" y="244285"/>
                </a:lnTo>
                <a:lnTo>
                  <a:pt x="311750" y="283103"/>
                </a:lnTo>
                <a:lnTo>
                  <a:pt x="285683" y="323193"/>
                </a:lnTo>
                <a:lnTo>
                  <a:pt x="282531" y="326587"/>
                </a:lnTo>
                <a:lnTo>
                  <a:pt x="279027" y="336003"/>
                </a:lnTo>
                <a:lnTo>
                  <a:pt x="275536" y="357867"/>
                </a:lnTo>
                <a:lnTo>
                  <a:pt x="269789" y="369089"/>
                </a:lnTo>
                <a:lnTo>
                  <a:pt x="266556" y="383233"/>
                </a:lnTo>
                <a:lnTo>
                  <a:pt x="264488" y="385664"/>
                </a:lnTo>
                <a:lnTo>
                  <a:pt x="244346" y="403498"/>
                </a:lnTo>
                <a:lnTo>
                  <a:pt x="240890" y="409696"/>
                </a:lnTo>
                <a:lnTo>
                  <a:pt x="227835" y="445122"/>
                </a:lnTo>
                <a:lnTo>
                  <a:pt x="222141" y="454209"/>
                </a:lnTo>
                <a:lnTo>
                  <a:pt x="219479" y="464868"/>
                </a:lnTo>
                <a:lnTo>
                  <a:pt x="219075" y="503097"/>
                </a:lnTo>
                <a:lnTo>
                  <a:pt x="220133" y="503673"/>
                </a:lnTo>
                <a:lnTo>
                  <a:pt x="224131" y="504313"/>
                </a:lnTo>
                <a:lnTo>
                  <a:pt x="225620" y="505542"/>
                </a:lnTo>
                <a:lnTo>
                  <a:pt x="227276" y="509730"/>
                </a:lnTo>
                <a:lnTo>
                  <a:pt x="228776" y="511270"/>
                </a:lnTo>
                <a:lnTo>
                  <a:pt x="236685" y="513944"/>
                </a:lnTo>
                <a:lnTo>
                  <a:pt x="260478" y="514339"/>
                </a:lnTo>
                <a:lnTo>
                  <a:pt x="262552" y="515401"/>
                </a:lnTo>
                <a:lnTo>
                  <a:pt x="263935" y="517167"/>
                </a:lnTo>
                <a:lnTo>
                  <a:pt x="264856" y="519403"/>
                </a:lnTo>
                <a:lnTo>
                  <a:pt x="266529" y="520894"/>
                </a:lnTo>
                <a:lnTo>
                  <a:pt x="271210" y="522550"/>
                </a:lnTo>
                <a:lnTo>
                  <a:pt x="301648" y="524910"/>
                </a:lnTo>
                <a:lnTo>
                  <a:pt x="312215" y="530414"/>
                </a:lnTo>
                <a:lnTo>
                  <a:pt x="348988" y="534381"/>
                </a:lnTo>
                <a:lnTo>
                  <a:pt x="361898" y="540924"/>
                </a:lnTo>
                <a:lnTo>
                  <a:pt x="388534" y="545571"/>
                </a:lnTo>
                <a:lnTo>
                  <a:pt x="395990" y="549393"/>
                </a:lnTo>
                <a:lnTo>
                  <a:pt x="406138" y="552603"/>
                </a:lnTo>
                <a:lnTo>
                  <a:pt x="415847" y="558728"/>
                </a:lnTo>
                <a:lnTo>
                  <a:pt x="453140" y="570533"/>
                </a:lnTo>
                <a:lnTo>
                  <a:pt x="464347" y="572272"/>
                </a:lnTo>
                <a:lnTo>
                  <a:pt x="487591" y="579663"/>
                </a:lnTo>
                <a:lnTo>
                  <a:pt x="501382" y="581814"/>
                </a:lnTo>
                <a:lnTo>
                  <a:pt x="507881" y="585962"/>
                </a:lnTo>
                <a:lnTo>
                  <a:pt x="511475" y="591333"/>
                </a:lnTo>
                <a:lnTo>
                  <a:pt x="512433" y="594247"/>
                </a:lnTo>
                <a:lnTo>
                  <a:pt x="514130" y="596190"/>
                </a:lnTo>
                <a:lnTo>
                  <a:pt x="518838" y="598348"/>
                </a:lnTo>
                <a:lnTo>
                  <a:pt x="530484" y="600792"/>
                </a:lnTo>
                <a:lnTo>
                  <a:pt x="544926" y="611814"/>
                </a:lnTo>
                <a:lnTo>
                  <a:pt x="560520" y="627199"/>
                </a:lnTo>
                <a:lnTo>
                  <a:pt x="570048" y="628522"/>
                </a:lnTo>
                <a:lnTo>
                  <a:pt x="578817" y="635171"/>
                </a:lnTo>
                <a:lnTo>
                  <a:pt x="590030" y="638058"/>
                </a:lnTo>
                <a:lnTo>
                  <a:pt x="598052" y="644698"/>
                </a:lnTo>
                <a:lnTo>
                  <a:pt x="606766" y="647869"/>
                </a:lnTo>
                <a:lnTo>
                  <a:pt x="616051" y="653983"/>
                </a:lnTo>
                <a:lnTo>
                  <a:pt x="625505" y="656264"/>
                </a:lnTo>
                <a:lnTo>
                  <a:pt x="650877" y="657187"/>
                </a:lnTo>
                <a:lnTo>
                  <a:pt x="657225" y="660031"/>
                </a:lnTo>
                <a:lnTo>
                  <a:pt x="663575" y="663764"/>
                </a:lnTo>
                <a:lnTo>
                  <a:pt x="674158" y="665865"/>
                </a:lnTo>
                <a:lnTo>
                  <a:pt x="689171" y="667546"/>
                </a:lnTo>
                <a:lnTo>
                  <a:pt x="707632" y="674917"/>
                </a:lnTo>
                <a:lnTo>
                  <a:pt x="720647" y="677065"/>
                </a:lnTo>
                <a:lnTo>
                  <a:pt x="733409" y="683761"/>
                </a:lnTo>
                <a:lnTo>
                  <a:pt x="749298" y="686590"/>
                </a:lnTo>
                <a:lnTo>
                  <a:pt x="760119" y="693965"/>
                </a:lnTo>
                <a:lnTo>
                  <a:pt x="769233" y="695056"/>
                </a:lnTo>
                <a:lnTo>
                  <a:pt x="775093" y="695206"/>
                </a:lnTo>
                <a:lnTo>
                  <a:pt x="777079" y="696304"/>
                </a:lnTo>
                <a:lnTo>
                  <a:pt x="778402" y="698094"/>
                </a:lnTo>
                <a:lnTo>
                  <a:pt x="780527" y="703516"/>
                </a:lnTo>
                <a:lnTo>
                  <a:pt x="790455" y="714248"/>
                </a:lnTo>
                <a:lnTo>
                  <a:pt x="790539" y="719394"/>
                </a:lnTo>
                <a:lnTo>
                  <a:pt x="791609" y="720896"/>
                </a:lnTo>
                <a:lnTo>
                  <a:pt x="793382" y="721897"/>
                </a:lnTo>
                <a:lnTo>
                  <a:pt x="798773" y="723504"/>
                </a:lnTo>
                <a:lnTo>
                  <a:pt x="799511" y="726546"/>
                </a:lnTo>
                <a:lnTo>
                  <a:pt x="800090" y="741506"/>
                </a:lnTo>
                <a:lnTo>
                  <a:pt x="808300" y="751024"/>
                </a:lnTo>
                <a:lnTo>
                  <a:pt x="809509" y="760549"/>
                </a:lnTo>
                <a:lnTo>
                  <a:pt x="809622" y="784353"/>
                </a:lnTo>
                <a:lnTo>
                  <a:pt x="812445" y="790632"/>
                </a:lnTo>
                <a:lnTo>
                  <a:pt x="816170" y="796950"/>
                </a:lnTo>
                <a:lnTo>
                  <a:pt x="818562" y="809630"/>
                </a:lnTo>
                <a:lnTo>
                  <a:pt x="819140" y="841375"/>
                </a:lnTo>
                <a:lnTo>
                  <a:pt x="821967" y="847725"/>
                </a:lnTo>
                <a:lnTo>
                  <a:pt x="824203" y="850900"/>
                </a:lnTo>
                <a:lnTo>
                  <a:pt x="830908" y="874314"/>
                </a:lnTo>
                <a:lnTo>
                  <a:pt x="833338" y="878151"/>
                </a:lnTo>
                <a:lnTo>
                  <a:pt x="836760" y="893664"/>
                </a:lnTo>
                <a:lnTo>
                  <a:pt x="838974" y="910265"/>
                </a:lnTo>
                <a:lnTo>
                  <a:pt x="843130" y="917148"/>
                </a:lnTo>
                <a:lnTo>
                  <a:pt x="843603" y="921524"/>
                </a:lnTo>
                <a:lnTo>
                  <a:pt x="841330" y="936737"/>
                </a:lnTo>
                <a:lnTo>
                  <a:pt x="854063" y="983484"/>
                </a:lnTo>
                <a:lnTo>
                  <a:pt x="857126" y="1025928"/>
                </a:lnTo>
                <a:lnTo>
                  <a:pt x="858301" y="1061356"/>
                </a:lnTo>
                <a:lnTo>
                  <a:pt x="862736" y="1079769"/>
                </a:lnTo>
                <a:lnTo>
                  <a:pt x="857664" y="1123966"/>
                </a:lnTo>
                <a:lnTo>
                  <a:pt x="857274" y="1168401"/>
                </a:lnTo>
                <a:lnTo>
                  <a:pt x="857251" y="1213908"/>
                </a:lnTo>
                <a:lnTo>
                  <a:pt x="856192" y="1238446"/>
                </a:lnTo>
                <a:lnTo>
                  <a:pt x="848313" y="1285700"/>
                </a:lnTo>
                <a:lnTo>
                  <a:pt x="846929" y="1298497"/>
                </a:lnTo>
                <a:lnTo>
                  <a:pt x="839558" y="1335372"/>
                </a:lnTo>
                <a:lnTo>
                  <a:pt x="835557" y="1371010"/>
                </a:lnTo>
                <a:lnTo>
                  <a:pt x="830714" y="1390475"/>
                </a:lnTo>
                <a:lnTo>
                  <a:pt x="826032" y="1436274"/>
                </a:lnTo>
                <a:lnTo>
                  <a:pt x="820508" y="1463280"/>
                </a:lnTo>
                <a:lnTo>
                  <a:pt x="814212" y="1506797"/>
                </a:lnTo>
                <a:lnTo>
                  <a:pt x="804971" y="1549005"/>
                </a:lnTo>
                <a:lnTo>
                  <a:pt x="800385" y="1593827"/>
                </a:lnTo>
                <a:lnTo>
                  <a:pt x="799126" y="1612893"/>
                </a:lnTo>
                <a:lnTo>
                  <a:pt x="791465" y="1657546"/>
                </a:lnTo>
                <a:lnTo>
                  <a:pt x="789780" y="1678692"/>
                </a:lnTo>
                <a:lnTo>
                  <a:pt x="778832" y="1723973"/>
                </a:lnTo>
                <a:lnTo>
                  <a:pt x="773690" y="1743059"/>
                </a:lnTo>
                <a:lnTo>
                  <a:pt x="769345" y="1762120"/>
                </a:lnTo>
                <a:lnTo>
                  <a:pt x="765265" y="1775881"/>
                </a:lnTo>
                <a:lnTo>
                  <a:pt x="755741" y="1821567"/>
                </a:lnTo>
                <a:lnTo>
                  <a:pt x="745127" y="1866848"/>
                </a:lnTo>
                <a:lnTo>
                  <a:pt x="740773" y="1885934"/>
                </a:lnTo>
                <a:lnTo>
                  <a:pt x="726531" y="1924049"/>
                </a:lnTo>
                <a:lnTo>
                  <a:pt x="721857" y="1943100"/>
                </a:lnTo>
                <a:lnTo>
                  <a:pt x="716592" y="1962150"/>
                </a:lnTo>
                <a:lnTo>
                  <a:pt x="712209" y="1981200"/>
                </a:lnTo>
                <a:lnTo>
                  <a:pt x="707030" y="2000250"/>
                </a:lnTo>
                <a:lnTo>
                  <a:pt x="702674" y="2019300"/>
                </a:lnTo>
                <a:lnTo>
                  <a:pt x="697502" y="2038350"/>
                </a:lnTo>
                <a:lnTo>
                  <a:pt x="693148" y="2057400"/>
                </a:lnTo>
                <a:lnTo>
                  <a:pt x="672972" y="2101850"/>
                </a:lnTo>
                <a:lnTo>
                  <a:pt x="661434" y="2127250"/>
                </a:lnTo>
                <a:lnTo>
                  <a:pt x="647111" y="2171700"/>
                </a:lnTo>
                <a:lnTo>
                  <a:pt x="625441" y="2216150"/>
                </a:lnTo>
                <a:lnTo>
                  <a:pt x="603248" y="2260600"/>
                </a:lnTo>
                <a:lnTo>
                  <a:pt x="581025" y="2305050"/>
                </a:lnTo>
                <a:lnTo>
                  <a:pt x="568678" y="2324100"/>
                </a:lnTo>
                <a:lnTo>
                  <a:pt x="540143" y="2368550"/>
                </a:lnTo>
                <a:lnTo>
                  <a:pt x="508905" y="2413000"/>
                </a:lnTo>
                <a:lnTo>
                  <a:pt x="481425" y="2457646"/>
                </a:lnTo>
                <a:lnTo>
                  <a:pt x="440904" y="2504900"/>
                </a:lnTo>
                <a:lnTo>
                  <a:pt x="411803" y="2545982"/>
                </a:lnTo>
                <a:lnTo>
                  <a:pt x="397888" y="2569759"/>
                </a:lnTo>
                <a:lnTo>
                  <a:pt x="360530" y="2616083"/>
                </a:lnTo>
                <a:lnTo>
                  <a:pt x="334823" y="2659346"/>
                </a:lnTo>
                <a:lnTo>
                  <a:pt x="308246" y="2700429"/>
                </a:lnTo>
                <a:lnTo>
                  <a:pt x="288949" y="2745548"/>
                </a:lnTo>
                <a:lnTo>
                  <a:pt x="263526" y="2792086"/>
                </a:lnTo>
                <a:lnTo>
                  <a:pt x="232658" y="2834456"/>
                </a:lnTo>
                <a:lnTo>
                  <a:pt x="209602" y="2876688"/>
                </a:lnTo>
                <a:lnTo>
                  <a:pt x="184152" y="2920809"/>
                </a:lnTo>
                <a:lnTo>
                  <a:pt x="161925" y="2962450"/>
                </a:lnTo>
                <a:lnTo>
                  <a:pt x="136525" y="3004439"/>
                </a:lnTo>
                <a:lnTo>
                  <a:pt x="111125" y="3046184"/>
                </a:lnTo>
                <a:lnTo>
                  <a:pt x="82550" y="3093809"/>
                </a:lnTo>
                <a:lnTo>
                  <a:pt x="68164" y="3141434"/>
                </a:lnTo>
                <a:lnTo>
                  <a:pt x="64515" y="3150557"/>
                </a:lnTo>
                <a:lnTo>
                  <a:pt x="62060" y="3154471"/>
                </a:lnTo>
                <a:lnTo>
                  <a:pt x="49077" y="3201820"/>
                </a:lnTo>
                <a:lnTo>
                  <a:pt x="46853" y="3222474"/>
                </a:lnTo>
                <a:lnTo>
                  <a:pt x="40143" y="3240666"/>
                </a:lnTo>
                <a:lnTo>
                  <a:pt x="35883" y="3258192"/>
                </a:lnTo>
                <a:lnTo>
                  <a:pt x="30740" y="3276790"/>
                </a:lnTo>
                <a:lnTo>
                  <a:pt x="27802" y="3307316"/>
                </a:lnTo>
                <a:lnTo>
                  <a:pt x="21092" y="3326216"/>
                </a:lnTo>
                <a:lnTo>
                  <a:pt x="19170" y="3368791"/>
                </a:lnTo>
                <a:lnTo>
                  <a:pt x="18016" y="3394098"/>
                </a:lnTo>
                <a:lnTo>
                  <a:pt x="7293" y="3441348"/>
                </a:lnTo>
                <a:lnTo>
                  <a:pt x="960" y="3478918"/>
                </a:lnTo>
                <a:lnTo>
                  <a:pt x="84" y="3524369"/>
                </a:lnTo>
                <a:lnTo>
                  <a:pt x="7" y="3566314"/>
                </a:lnTo>
                <a:lnTo>
                  <a:pt x="0" y="3613303"/>
                </a:lnTo>
                <a:lnTo>
                  <a:pt x="0" y="3660871"/>
                </a:lnTo>
                <a:lnTo>
                  <a:pt x="0" y="3707433"/>
                </a:lnTo>
                <a:lnTo>
                  <a:pt x="0" y="3752794"/>
                </a:lnTo>
                <a:lnTo>
                  <a:pt x="0" y="3797298"/>
                </a:lnTo>
                <a:lnTo>
                  <a:pt x="1058" y="3816153"/>
                </a:lnTo>
                <a:lnTo>
                  <a:pt x="8642" y="3843932"/>
                </a:lnTo>
                <a:lnTo>
                  <a:pt x="9525" y="3886069"/>
                </a:lnTo>
                <a:lnTo>
                  <a:pt x="14581" y="3886162"/>
                </a:lnTo>
                <a:lnTo>
                  <a:pt x="16071" y="3885116"/>
                </a:lnTo>
                <a:lnTo>
                  <a:pt x="17064" y="3883361"/>
                </a:lnTo>
                <a:lnTo>
                  <a:pt x="19050" y="3876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193">
            <a:extLst>
              <a:ext uri="{FF2B5EF4-FFF2-40B4-BE49-F238E27FC236}">
                <a16:creationId xmlns:a16="http://schemas.microsoft.com/office/drawing/2014/main" id="{2A68D49B-EC76-5158-16B1-92D34CA9F040}"/>
              </a:ext>
            </a:extLst>
          </p:cNvPr>
          <p:cNvGrpSpPr/>
          <p:nvPr/>
        </p:nvGrpSpPr>
        <p:grpSpPr>
          <a:xfrm>
            <a:off x="676716" y="4295894"/>
            <a:ext cx="1323532" cy="390407"/>
            <a:chOff x="676716" y="4295894"/>
            <a:chExt cx="1323532" cy="390407"/>
          </a:xfrm>
        </p:grpSpPr>
        <p:sp>
          <p:nvSpPr>
            <p:cNvPr id="126" name="SMARTInkShape-832">
              <a:extLst>
                <a:ext uri="{FF2B5EF4-FFF2-40B4-BE49-F238E27FC236}">
                  <a16:creationId xmlns:a16="http://schemas.microsoft.com/office/drawing/2014/main" id="{03649161-CEF3-4787-DE6F-699B1E0AF32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6716" y="4296266"/>
              <a:ext cx="180404" cy="285128"/>
            </a:xfrm>
            <a:custGeom>
              <a:avLst/>
              <a:gdLst/>
              <a:ahLst/>
              <a:cxnLst/>
              <a:rect l="0" t="0" r="0" b="0"/>
              <a:pathLst>
                <a:path w="180404" h="285128">
                  <a:moveTo>
                    <a:pt x="75759" y="75709"/>
                  </a:moveTo>
                  <a:lnTo>
                    <a:pt x="75759" y="75709"/>
                  </a:lnTo>
                  <a:lnTo>
                    <a:pt x="85284" y="75709"/>
                  </a:lnTo>
                  <a:lnTo>
                    <a:pt x="85284" y="57062"/>
                  </a:lnTo>
                  <a:lnTo>
                    <a:pt x="67674" y="56662"/>
                  </a:lnTo>
                  <a:lnTo>
                    <a:pt x="43881" y="79049"/>
                  </a:lnTo>
                  <a:lnTo>
                    <a:pt x="18604" y="123588"/>
                  </a:lnTo>
                  <a:lnTo>
                    <a:pt x="13315" y="136147"/>
                  </a:lnTo>
                  <a:lnTo>
                    <a:pt x="1793" y="180491"/>
                  </a:lnTo>
                  <a:lnTo>
                    <a:pt x="0" y="205886"/>
                  </a:lnTo>
                  <a:lnTo>
                    <a:pt x="4746" y="224934"/>
                  </a:lnTo>
                  <a:lnTo>
                    <a:pt x="18874" y="253862"/>
                  </a:lnTo>
                  <a:lnTo>
                    <a:pt x="31361" y="268826"/>
                  </a:lnTo>
                  <a:lnTo>
                    <a:pt x="37682" y="272664"/>
                  </a:lnTo>
                  <a:lnTo>
                    <a:pt x="75171" y="284591"/>
                  </a:lnTo>
                  <a:lnTo>
                    <a:pt x="93399" y="285127"/>
                  </a:lnTo>
                  <a:lnTo>
                    <a:pt x="111207" y="280163"/>
                  </a:lnTo>
                  <a:lnTo>
                    <a:pt x="128583" y="269005"/>
                  </a:lnTo>
                  <a:lnTo>
                    <a:pt x="164646" y="234454"/>
                  </a:lnTo>
                  <a:lnTo>
                    <a:pt x="168181" y="225285"/>
                  </a:lnTo>
                  <a:lnTo>
                    <a:pt x="179045" y="183494"/>
                  </a:lnTo>
                  <a:lnTo>
                    <a:pt x="180403" y="137344"/>
                  </a:lnTo>
                  <a:lnTo>
                    <a:pt x="177695" y="94095"/>
                  </a:lnTo>
                  <a:lnTo>
                    <a:pt x="161235" y="47912"/>
                  </a:lnTo>
                  <a:lnTo>
                    <a:pt x="148735" y="21887"/>
                  </a:lnTo>
                  <a:lnTo>
                    <a:pt x="144518" y="17603"/>
                  </a:lnTo>
                  <a:lnTo>
                    <a:pt x="111368" y="3240"/>
                  </a:lnTo>
                  <a:lnTo>
                    <a:pt x="92749" y="246"/>
                  </a:lnTo>
                  <a:lnTo>
                    <a:pt x="87086" y="0"/>
                  </a:lnTo>
                  <a:lnTo>
                    <a:pt x="77971" y="2550"/>
                  </a:lnTo>
                  <a:lnTo>
                    <a:pt x="70392" y="6152"/>
                  </a:lnTo>
                  <a:lnTo>
                    <a:pt x="60175" y="9238"/>
                  </a:lnTo>
                  <a:lnTo>
                    <a:pt x="50445" y="15327"/>
                  </a:lnTo>
                  <a:lnTo>
                    <a:pt x="44047" y="17122"/>
                  </a:lnTo>
                  <a:lnTo>
                    <a:pt x="41918" y="18659"/>
                  </a:lnTo>
                  <a:lnTo>
                    <a:pt x="40498" y="20743"/>
                  </a:lnTo>
                  <a:lnTo>
                    <a:pt x="38500" y="28731"/>
                  </a:lnTo>
                  <a:lnTo>
                    <a:pt x="37659" y="47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33">
              <a:extLst>
                <a:ext uri="{FF2B5EF4-FFF2-40B4-BE49-F238E27FC236}">
                  <a16:creationId xmlns:a16="http://schemas.microsoft.com/office/drawing/2014/main" id="{D431DF91-26A1-1D8A-434C-9A047F82506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71550" y="4524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34">
              <a:extLst>
                <a:ext uri="{FF2B5EF4-FFF2-40B4-BE49-F238E27FC236}">
                  <a16:creationId xmlns:a16="http://schemas.microsoft.com/office/drawing/2014/main" id="{D9896A5C-1ABB-7D7F-9399-A3982C2A8D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8191" y="4324350"/>
              <a:ext cx="123346" cy="180811"/>
            </a:xfrm>
            <a:custGeom>
              <a:avLst/>
              <a:gdLst/>
              <a:ahLst/>
              <a:cxnLst/>
              <a:rect l="0" t="0" r="0" b="0"/>
              <a:pathLst>
                <a:path w="123346" h="180811">
                  <a:moveTo>
                    <a:pt x="75759" y="66675"/>
                  </a:moveTo>
                  <a:lnTo>
                    <a:pt x="75759" y="66675"/>
                  </a:lnTo>
                  <a:lnTo>
                    <a:pt x="83960" y="50273"/>
                  </a:lnTo>
                  <a:lnTo>
                    <a:pt x="85249" y="33505"/>
                  </a:lnTo>
                  <a:lnTo>
                    <a:pt x="84203" y="31861"/>
                  </a:lnTo>
                  <a:lnTo>
                    <a:pt x="82446" y="30766"/>
                  </a:lnTo>
                  <a:lnTo>
                    <a:pt x="80217" y="30035"/>
                  </a:lnTo>
                  <a:lnTo>
                    <a:pt x="78731" y="28490"/>
                  </a:lnTo>
                  <a:lnTo>
                    <a:pt x="76150" y="20503"/>
                  </a:lnTo>
                  <a:lnTo>
                    <a:pt x="73111" y="19695"/>
                  </a:lnTo>
                  <a:lnTo>
                    <a:pt x="70819" y="19480"/>
                  </a:lnTo>
                  <a:lnTo>
                    <a:pt x="69290" y="18278"/>
                  </a:lnTo>
                  <a:lnTo>
                    <a:pt x="67592" y="14120"/>
                  </a:lnTo>
                  <a:lnTo>
                    <a:pt x="66081" y="13647"/>
                  </a:lnTo>
                  <a:lnTo>
                    <a:pt x="46989" y="21463"/>
                  </a:lnTo>
                  <a:lnTo>
                    <a:pt x="15431" y="50842"/>
                  </a:lnTo>
                  <a:lnTo>
                    <a:pt x="11905" y="59991"/>
                  </a:lnTo>
                  <a:lnTo>
                    <a:pt x="9279" y="70053"/>
                  </a:lnTo>
                  <a:lnTo>
                    <a:pt x="2909" y="82728"/>
                  </a:lnTo>
                  <a:lnTo>
                    <a:pt x="0" y="111567"/>
                  </a:lnTo>
                  <a:lnTo>
                    <a:pt x="2577" y="121199"/>
                  </a:lnTo>
                  <a:lnTo>
                    <a:pt x="16052" y="142644"/>
                  </a:lnTo>
                  <a:lnTo>
                    <a:pt x="18531" y="149123"/>
                  </a:lnTo>
                  <a:lnTo>
                    <a:pt x="31717" y="165086"/>
                  </a:lnTo>
                  <a:lnTo>
                    <a:pt x="46011" y="174621"/>
                  </a:lnTo>
                  <a:lnTo>
                    <a:pt x="58596" y="179093"/>
                  </a:lnTo>
                  <a:lnTo>
                    <a:pt x="78821" y="180810"/>
                  </a:lnTo>
                  <a:lnTo>
                    <a:pt x="85234" y="178079"/>
                  </a:lnTo>
                  <a:lnTo>
                    <a:pt x="111977" y="154231"/>
                  </a:lnTo>
                  <a:lnTo>
                    <a:pt x="120033" y="138611"/>
                  </a:lnTo>
                  <a:lnTo>
                    <a:pt x="122722" y="121415"/>
                  </a:lnTo>
                  <a:lnTo>
                    <a:pt x="123345" y="74177"/>
                  </a:lnTo>
                  <a:lnTo>
                    <a:pt x="118316" y="52082"/>
                  </a:lnTo>
                  <a:lnTo>
                    <a:pt x="104085" y="22041"/>
                  </a:lnTo>
                  <a:lnTo>
                    <a:pt x="91585" y="6941"/>
                  </a:lnTo>
                  <a:lnTo>
                    <a:pt x="85262" y="3085"/>
                  </a:lnTo>
                  <a:lnTo>
                    <a:pt x="72580" y="610"/>
                  </a:lnTo>
                  <a:lnTo>
                    <a:pt x="471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35">
              <a:extLst>
                <a:ext uri="{FF2B5EF4-FFF2-40B4-BE49-F238E27FC236}">
                  <a16:creationId xmlns:a16="http://schemas.microsoft.com/office/drawing/2014/main" id="{28933642-20E7-D465-17B6-4B21E0B0EF7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315940" y="4300107"/>
              <a:ext cx="150780" cy="224266"/>
            </a:xfrm>
            <a:custGeom>
              <a:avLst/>
              <a:gdLst/>
              <a:ahLst/>
              <a:cxnLst/>
              <a:rect l="0" t="0" r="0" b="0"/>
              <a:pathLst>
                <a:path w="150780" h="224266">
                  <a:moveTo>
                    <a:pt x="93760" y="52818"/>
                  </a:moveTo>
                  <a:lnTo>
                    <a:pt x="93760" y="52818"/>
                  </a:lnTo>
                  <a:lnTo>
                    <a:pt x="98817" y="52818"/>
                  </a:lnTo>
                  <a:lnTo>
                    <a:pt x="100306" y="51760"/>
                  </a:lnTo>
                  <a:lnTo>
                    <a:pt x="101299" y="49996"/>
                  </a:lnTo>
                  <a:lnTo>
                    <a:pt x="103168" y="43685"/>
                  </a:lnTo>
                  <a:lnTo>
                    <a:pt x="103250" y="38353"/>
                  </a:lnTo>
                  <a:lnTo>
                    <a:pt x="104320" y="36825"/>
                  </a:lnTo>
                  <a:lnTo>
                    <a:pt x="106092" y="35805"/>
                  </a:lnTo>
                  <a:lnTo>
                    <a:pt x="108331" y="35126"/>
                  </a:lnTo>
                  <a:lnTo>
                    <a:pt x="108766" y="34674"/>
                  </a:lnTo>
                  <a:lnTo>
                    <a:pt x="107998" y="34372"/>
                  </a:lnTo>
                  <a:lnTo>
                    <a:pt x="103561" y="33803"/>
                  </a:lnTo>
                  <a:lnTo>
                    <a:pt x="103367" y="28722"/>
                  </a:lnTo>
                  <a:lnTo>
                    <a:pt x="102281" y="27229"/>
                  </a:lnTo>
                  <a:lnTo>
                    <a:pt x="98252" y="25570"/>
                  </a:lnTo>
                  <a:lnTo>
                    <a:pt x="90034" y="24636"/>
                  </a:lnTo>
                  <a:lnTo>
                    <a:pt x="83990" y="27240"/>
                  </a:lnTo>
                  <a:lnTo>
                    <a:pt x="77776" y="30867"/>
                  </a:lnTo>
                  <a:lnTo>
                    <a:pt x="65164" y="33195"/>
                  </a:lnTo>
                  <a:lnTo>
                    <a:pt x="57767" y="34571"/>
                  </a:lnTo>
                  <a:lnTo>
                    <a:pt x="42761" y="41297"/>
                  </a:lnTo>
                  <a:lnTo>
                    <a:pt x="24302" y="56148"/>
                  </a:lnTo>
                  <a:lnTo>
                    <a:pt x="20556" y="62412"/>
                  </a:lnTo>
                  <a:lnTo>
                    <a:pt x="17833" y="68724"/>
                  </a:lnTo>
                  <a:lnTo>
                    <a:pt x="11408" y="78227"/>
                  </a:lnTo>
                  <a:lnTo>
                    <a:pt x="8479" y="89037"/>
                  </a:lnTo>
                  <a:lnTo>
                    <a:pt x="8046" y="113259"/>
                  </a:lnTo>
                  <a:lnTo>
                    <a:pt x="9101" y="115337"/>
                  </a:lnTo>
                  <a:lnTo>
                    <a:pt x="10862" y="116723"/>
                  </a:lnTo>
                  <a:lnTo>
                    <a:pt x="15642" y="119321"/>
                  </a:lnTo>
                  <a:lnTo>
                    <a:pt x="34351" y="135270"/>
                  </a:lnTo>
                  <a:lnTo>
                    <a:pt x="43231" y="137574"/>
                  </a:lnTo>
                  <a:lnTo>
                    <a:pt x="49430" y="138112"/>
                  </a:lnTo>
                  <a:lnTo>
                    <a:pt x="55713" y="141173"/>
                  </a:lnTo>
                  <a:lnTo>
                    <a:pt x="74744" y="152721"/>
                  </a:lnTo>
                  <a:lnTo>
                    <a:pt x="88906" y="157689"/>
                  </a:lnTo>
                  <a:lnTo>
                    <a:pt x="90524" y="159774"/>
                  </a:lnTo>
                  <a:lnTo>
                    <a:pt x="91602" y="162222"/>
                  </a:lnTo>
                  <a:lnTo>
                    <a:pt x="93380" y="163854"/>
                  </a:lnTo>
                  <a:lnTo>
                    <a:pt x="103837" y="169295"/>
                  </a:lnTo>
                  <a:lnTo>
                    <a:pt x="106828" y="171744"/>
                  </a:lnTo>
                  <a:lnTo>
                    <a:pt x="110151" y="177288"/>
                  </a:lnTo>
                  <a:lnTo>
                    <a:pt x="112285" y="184413"/>
                  </a:lnTo>
                  <a:lnTo>
                    <a:pt x="120965" y="194215"/>
                  </a:lnTo>
                  <a:lnTo>
                    <a:pt x="121929" y="200312"/>
                  </a:lnTo>
                  <a:lnTo>
                    <a:pt x="122215" y="208820"/>
                  </a:lnTo>
                  <a:lnTo>
                    <a:pt x="121196" y="210794"/>
                  </a:lnTo>
                  <a:lnTo>
                    <a:pt x="119460" y="212111"/>
                  </a:lnTo>
                  <a:lnTo>
                    <a:pt x="114123" y="214223"/>
                  </a:lnTo>
                  <a:lnTo>
                    <a:pt x="105465" y="221187"/>
                  </a:lnTo>
                  <a:lnTo>
                    <a:pt x="96640" y="223355"/>
                  </a:lnTo>
                  <a:lnTo>
                    <a:pt x="52287" y="224261"/>
                  </a:lnTo>
                  <a:lnTo>
                    <a:pt x="44283" y="224265"/>
                  </a:lnTo>
                  <a:lnTo>
                    <a:pt x="37198" y="221445"/>
                  </a:lnTo>
                  <a:lnTo>
                    <a:pt x="30522" y="217721"/>
                  </a:lnTo>
                  <a:lnTo>
                    <a:pt x="20812" y="214567"/>
                  </a:lnTo>
                  <a:lnTo>
                    <a:pt x="14419" y="210079"/>
                  </a:lnTo>
                  <a:lnTo>
                    <a:pt x="10873" y="204556"/>
                  </a:lnTo>
                  <a:lnTo>
                    <a:pt x="8238" y="198574"/>
                  </a:lnTo>
                  <a:lnTo>
                    <a:pt x="0" y="188011"/>
                  </a:lnTo>
                  <a:lnTo>
                    <a:pt x="562" y="186338"/>
                  </a:lnTo>
                  <a:lnTo>
                    <a:pt x="39803" y="144883"/>
                  </a:lnTo>
                  <a:lnTo>
                    <a:pt x="82550" y="116318"/>
                  </a:lnTo>
                  <a:lnTo>
                    <a:pt x="117993" y="94093"/>
                  </a:lnTo>
                  <a:lnTo>
                    <a:pt x="128339" y="83510"/>
                  </a:lnTo>
                  <a:lnTo>
                    <a:pt x="137049" y="68497"/>
                  </a:lnTo>
                  <a:lnTo>
                    <a:pt x="141159" y="56876"/>
                  </a:lnTo>
                  <a:lnTo>
                    <a:pt x="147550" y="46730"/>
                  </a:lnTo>
                  <a:lnTo>
                    <a:pt x="149915" y="37021"/>
                  </a:lnTo>
                  <a:lnTo>
                    <a:pt x="150779" y="21078"/>
                  </a:lnTo>
                  <a:lnTo>
                    <a:pt x="149764" y="18958"/>
                  </a:lnTo>
                  <a:lnTo>
                    <a:pt x="148030" y="17545"/>
                  </a:lnTo>
                  <a:lnTo>
                    <a:pt x="145815" y="16602"/>
                  </a:lnTo>
                  <a:lnTo>
                    <a:pt x="144338" y="14916"/>
                  </a:lnTo>
                  <a:lnTo>
                    <a:pt x="142698" y="10220"/>
                  </a:lnTo>
                  <a:lnTo>
                    <a:pt x="141202" y="8544"/>
                  </a:lnTo>
                  <a:lnTo>
                    <a:pt x="126273" y="0"/>
                  </a:lnTo>
                  <a:lnTo>
                    <a:pt x="124961" y="672"/>
                  </a:lnTo>
                  <a:lnTo>
                    <a:pt x="124086" y="2179"/>
                  </a:lnTo>
                  <a:lnTo>
                    <a:pt x="122444" y="3184"/>
                  </a:lnTo>
                  <a:lnTo>
                    <a:pt x="115076" y="4598"/>
                  </a:lnTo>
                  <a:lnTo>
                    <a:pt x="103285" y="5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36">
              <a:extLst>
                <a:ext uri="{FF2B5EF4-FFF2-40B4-BE49-F238E27FC236}">
                  <a16:creationId xmlns:a16="http://schemas.microsoft.com/office/drawing/2014/main" id="{D9A449A2-0317-2552-E00E-1D89FEDF32D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24000" y="4343435"/>
              <a:ext cx="85688" cy="171010"/>
            </a:xfrm>
            <a:custGeom>
              <a:avLst/>
              <a:gdLst/>
              <a:ahLst/>
              <a:cxnLst/>
              <a:rect l="0" t="0" r="0" b="0"/>
              <a:pathLst>
                <a:path w="85688" h="171010">
                  <a:moveTo>
                    <a:pt x="47625" y="28540"/>
                  </a:moveTo>
                  <a:lnTo>
                    <a:pt x="47625" y="28540"/>
                  </a:lnTo>
                  <a:lnTo>
                    <a:pt x="47625" y="9609"/>
                  </a:lnTo>
                  <a:lnTo>
                    <a:pt x="42568" y="4469"/>
                  </a:lnTo>
                  <a:lnTo>
                    <a:pt x="37264" y="1966"/>
                  </a:lnTo>
                  <a:lnTo>
                    <a:pt x="15469" y="0"/>
                  </a:lnTo>
                  <a:lnTo>
                    <a:pt x="13487" y="1046"/>
                  </a:lnTo>
                  <a:lnTo>
                    <a:pt x="12166" y="2802"/>
                  </a:lnTo>
                  <a:lnTo>
                    <a:pt x="11286" y="5032"/>
                  </a:lnTo>
                  <a:lnTo>
                    <a:pt x="9641" y="6518"/>
                  </a:lnTo>
                  <a:lnTo>
                    <a:pt x="4991" y="8169"/>
                  </a:lnTo>
                  <a:lnTo>
                    <a:pt x="3327" y="9668"/>
                  </a:lnTo>
                  <a:lnTo>
                    <a:pt x="130" y="18588"/>
                  </a:lnTo>
                  <a:lnTo>
                    <a:pt x="0" y="47071"/>
                  </a:lnTo>
                  <a:lnTo>
                    <a:pt x="17610" y="65196"/>
                  </a:lnTo>
                  <a:lnTo>
                    <a:pt x="31857" y="67413"/>
                  </a:lnTo>
                  <a:lnTo>
                    <a:pt x="33938" y="69272"/>
                  </a:lnTo>
                  <a:lnTo>
                    <a:pt x="35325" y="71570"/>
                  </a:lnTo>
                  <a:lnTo>
                    <a:pt x="37308" y="73101"/>
                  </a:lnTo>
                  <a:lnTo>
                    <a:pt x="42334" y="74803"/>
                  </a:lnTo>
                  <a:lnTo>
                    <a:pt x="54185" y="76954"/>
                  </a:lnTo>
                  <a:lnTo>
                    <a:pt x="68673" y="87908"/>
                  </a:lnTo>
                  <a:lnTo>
                    <a:pt x="71182" y="90344"/>
                  </a:lnTo>
                  <a:lnTo>
                    <a:pt x="73970" y="95872"/>
                  </a:lnTo>
                  <a:lnTo>
                    <a:pt x="74713" y="98828"/>
                  </a:lnTo>
                  <a:lnTo>
                    <a:pt x="76267" y="100799"/>
                  </a:lnTo>
                  <a:lnTo>
                    <a:pt x="80816" y="102989"/>
                  </a:lnTo>
                  <a:lnTo>
                    <a:pt x="82452" y="104630"/>
                  </a:lnTo>
                  <a:lnTo>
                    <a:pt x="84270" y="109278"/>
                  </a:lnTo>
                  <a:lnTo>
                    <a:pt x="85687" y="131469"/>
                  </a:lnTo>
                  <a:lnTo>
                    <a:pt x="80657" y="137825"/>
                  </a:lnTo>
                  <a:lnTo>
                    <a:pt x="75359" y="140611"/>
                  </a:lnTo>
                  <a:lnTo>
                    <a:pt x="72464" y="141354"/>
                  </a:lnTo>
                  <a:lnTo>
                    <a:pt x="70534" y="142908"/>
                  </a:lnTo>
                  <a:lnTo>
                    <a:pt x="62127" y="155967"/>
                  </a:lnTo>
                  <a:lnTo>
                    <a:pt x="56540" y="159258"/>
                  </a:lnTo>
                  <a:lnTo>
                    <a:pt x="41195" y="162602"/>
                  </a:lnTo>
                  <a:lnTo>
                    <a:pt x="31726" y="168334"/>
                  </a:lnTo>
                  <a:lnTo>
                    <a:pt x="19045" y="170806"/>
                  </a:lnTo>
                  <a:lnTo>
                    <a:pt x="15871" y="171009"/>
                  </a:lnTo>
                  <a:lnTo>
                    <a:pt x="9524" y="168412"/>
                  </a:lnTo>
                  <a:lnTo>
                    <a:pt x="0" y="161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37">
              <a:extLst>
                <a:ext uri="{FF2B5EF4-FFF2-40B4-BE49-F238E27FC236}">
                  <a16:creationId xmlns:a16="http://schemas.microsoft.com/office/drawing/2014/main" id="{D406306D-8BFE-8982-609B-B5D18FF0ADF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62100" y="433387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8201" y="13993"/>
                  </a:lnTo>
                  <a:lnTo>
                    <a:pt x="9701" y="12504"/>
                  </a:lnTo>
                  <a:lnTo>
                    <a:pt x="19712" y="7291"/>
                  </a:lnTo>
                  <a:lnTo>
                    <a:pt x="25694" y="3240"/>
                  </a:lnTo>
                  <a:lnTo>
                    <a:pt x="36258" y="42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38">
              <a:extLst>
                <a:ext uri="{FF2B5EF4-FFF2-40B4-BE49-F238E27FC236}">
                  <a16:creationId xmlns:a16="http://schemas.microsoft.com/office/drawing/2014/main" id="{38EBA117-846A-B6DF-9A67-1E06580C877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705106" y="4295894"/>
              <a:ext cx="104645" cy="238007"/>
            </a:xfrm>
            <a:custGeom>
              <a:avLst/>
              <a:gdLst/>
              <a:ahLst/>
              <a:cxnLst/>
              <a:rect l="0" t="0" r="0" b="0"/>
              <a:pathLst>
                <a:path w="104645" h="238007">
                  <a:moveTo>
                    <a:pt x="104644" y="57031"/>
                  </a:moveTo>
                  <a:lnTo>
                    <a:pt x="104644" y="57031"/>
                  </a:lnTo>
                  <a:lnTo>
                    <a:pt x="104644" y="19334"/>
                  </a:lnTo>
                  <a:lnTo>
                    <a:pt x="96443" y="10766"/>
                  </a:lnTo>
                  <a:lnTo>
                    <a:pt x="87776" y="8616"/>
                  </a:lnTo>
                  <a:lnTo>
                    <a:pt x="77820" y="1241"/>
                  </a:lnTo>
                  <a:lnTo>
                    <a:pt x="68810" y="149"/>
                  </a:lnTo>
                  <a:lnTo>
                    <a:pt x="62965" y="0"/>
                  </a:lnTo>
                  <a:lnTo>
                    <a:pt x="56839" y="2756"/>
                  </a:lnTo>
                  <a:lnTo>
                    <a:pt x="50589" y="6451"/>
                  </a:lnTo>
                  <a:lnTo>
                    <a:pt x="41120" y="9589"/>
                  </a:lnTo>
                  <a:lnTo>
                    <a:pt x="11275" y="36139"/>
                  </a:lnTo>
                  <a:lnTo>
                    <a:pt x="1358" y="54221"/>
                  </a:lnTo>
                  <a:lnTo>
                    <a:pt x="0" y="70042"/>
                  </a:lnTo>
                  <a:lnTo>
                    <a:pt x="2749" y="76219"/>
                  </a:lnTo>
                  <a:lnTo>
                    <a:pt x="6441" y="82493"/>
                  </a:lnTo>
                  <a:lnTo>
                    <a:pt x="8081" y="88808"/>
                  </a:lnTo>
                  <a:lnTo>
                    <a:pt x="9578" y="90916"/>
                  </a:lnTo>
                  <a:lnTo>
                    <a:pt x="11633" y="92321"/>
                  </a:lnTo>
                  <a:lnTo>
                    <a:pt x="19582" y="94298"/>
                  </a:lnTo>
                  <a:lnTo>
                    <a:pt x="45732" y="95127"/>
                  </a:lnTo>
                  <a:lnTo>
                    <a:pt x="76726" y="68721"/>
                  </a:lnTo>
                  <a:lnTo>
                    <a:pt x="79682" y="67999"/>
                  </a:lnTo>
                  <a:lnTo>
                    <a:pt x="93276" y="58482"/>
                  </a:lnTo>
                  <a:lnTo>
                    <a:pt x="103158" y="48957"/>
                  </a:lnTo>
                  <a:lnTo>
                    <a:pt x="104633" y="38109"/>
                  </a:lnTo>
                  <a:lnTo>
                    <a:pt x="104644" y="52174"/>
                  </a:lnTo>
                  <a:lnTo>
                    <a:pt x="101822" y="57695"/>
                  </a:lnTo>
                  <a:lnTo>
                    <a:pt x="98098" y="63676"/>
                  </a:lnTo>
                  <a:lnTo>
                    <a:pt x="96002" y="74052"/>
                  </a:lnTo>
                  <a:lnTo>
                    <a:pt x="94322" y="89003"/>
                  </a:lnTo>
                  <a:lnTo>
                    <a:pt x="88651" y="101664"/>
                  </a:lnTo>
                  <a:lnTo>
                    <a:pt x="85441" y="117293"/>
                  </a:lnTo>
                  <a:lnTo>
                    <a:pt x="79316" y="130155"/>
                  </a:lnTo>
                  <a:lnTo>
                    <a:pt x="76154" y="174416"/>
                  </a:lnTo>
                  <a:lnTo>
                    <a:pt x="76106" y="182580"/>
                  </a:lnTo>
                  <a:lnTo>
                    <a:pt x="78908" y="189736"/>
                  </a:lnTo>
                  <a:lnTo>
                    <a:pt x="82622" y="196444"/>
                  </a:lnTo>
                  <a:lnTo>
                    <a:pt x="85772" y="206171"/>
                  </a:lnTo>
                  <a:lnTo>
                    <a:pt x="91879" y="215756"/>
                  </a:lnTo>
                  <a:lnTo>
                    <a:pt x="95217" y="225299"/>
                  </a:lnTo>
                  <a:lnTo>
                    <a:pt x="104644" y="238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39">
              <a:extLst>
                <a:ext uri="{FF2B5EF4-FFF2-40B4-BE49-F238E27FC236}">
                  <a16:creationId xmlns:a16="http://schemas.microsoft.com/office/drawing/2014/main" id="{A00600B3-CBD5-A2EF-C0B3-27B11E8C779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14525" y="4505336"/>
              <a:ext cx="85723" cy="180965"/>
            </a:xfrm>
            <a:custGeom>
              <a:avLst/>
              <a:gdLst/>
              <a:ahLst/>
              <a:cxnLst/>
              <a:rect l="0" t="0" r="0" b="0"/>
              <a:pathLst>
                <a:path w="85723" h="180965">
                  <a:moveTo>
                    <a:pt x="38100" y="38089"/>
                  </a:moveTo>
                  <a:lnTo>
                    <a:pt x="38100" y="38089"/>
                  </a:lnTo>
                  <a:lnTo>
                    <a:pt x="47625" y="38089"/>
                  </a:lnTo>
                  <a:lnTo>
                    <a:pt x="29909" y="38089"/>
                  </a:lnTo>
                  <a:lnTo>
                    <a:pt x="38068" y="28598"/>
                  </a:lnTo>
                  <a:lnTo>
                    <a:pt x="46298" y="28567"/>
                  </a:lnTo>
                  <a:lnTo>
                    <a:pt x="46740" y="27507"/>
                  </a:lnTo>
                  <a:lnTo>
                    <a:pt x="47363" y="23076"/>
                  </a:lnTo>
                  <a:lnTo>
                    <a:pt x="47615" y="28288"/>
                  </a:lnTo>
                  <a:lnTo>
                    <a:pt x="56757" y="28557"/>
                  </a:lnTo>
                  <a:lnTo>
                    <a:pt x="57115" y="36765"/>
                  </a:lnTo>
                  <a:lnTo>
                    <a:pt x="56069" y="37206"/>
                  </a:lnTo>
                  <a:lnTo>
                    <a:pt x="28702" y="38089"/>
                  </a:lnTo>
                  <a:lnTo>
                    <a:pt x="28575" y="20397"/>
                  </a:lnTo>
                  <a:lnTo>
                    <a:pt x="36776" y="10957"/>
                  </a:lnTo>
                  <a:lnTo>
                    <a:pt x="37984" y="1440"/>
                  </a:lnTo>
                  <a:lnTo>
                    <a:pt x="39081" y="956"/>
                  </a:lnTo>
                  <a:lnTo>
                    <a:pt x="61697" y="0"/>
                  </a:lnTo>
                  <a:lnTo>
                    <a:pt x="67285" y="2816"/>
                  </a:lnTo>
                  <a:lnTo>
                    <a:pt x="80734" y="14178"/>
                  </a:lnTo>
                  <a:lnTo>
                    <a:pt x="83507" y="19701"/>
                  </a:lnTo>
                  <a:lnTo>
                    <a:pt x="85433" y="36060"/>
                  </a:lnTo>
                  <a:lnTo>
                    <a:pt x="85720" y="83555"/>
                  </a:lnTo>
                  <a:lnTo>
                    <a:pt x="85722" y="87450"/>
                  </a:lnTo>
                  <a:lnTo>
                    <a:pt x="82901" y="94599"/>
                  </a:lnTo>
                  <a:lnTo>
                    <a:pt x="80667" y="97987"/>
                  </a:lnTo>
                  <a:lnTo>
                    <a:pt x="73966" y="121772"/>
                  </a:lnTo>
                  <a:lnTo>
                    <a:pt x="30865" y="169145"/>
                  </a:lnTo>
                  <a:lnTo>
                    <a:pt x="25007" y="175005"/>
                  </a:lnTo>
                  <a:lnTo>
                    <a:pt x="16053" y="178316"/>
                  </a:lnTo>
                  <a:lnTo>
                    <a:pt x="0" y="180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94">
            <a:extLst>
              <a:ext uri="{FF2B5EF4-FFF2-40B4-BE49-F238E27FC236}">
                <a16:creationId xmlns:a16="http://schemas.microsoft.com/office/drawing/2014/main" id="{3D7C56AD-3448-C584-20F1-F66C261ADCAE}"/>
              </a:ext>
            </a:extLst>
          </p:cNvPr>
          <p:cNvGrpSpPr/>
          <p:nvPr/>
        </p:nvGrpSpPr>
        <p:grpSpPr>
          <a:xfrm>
            <a:off x="2247904" y="4229139"/>
            <a:ext cx="1152078" cy="295237"/>
            <a:chOff x="2247904" y="4229139"/>
            <a:chExt cx="1152078" cy="295237"/>
          </a:xfrm>
        </p:grpSpPr>
        <p:sp>
          <p:nvSpPr>
            <p:cNvPr id="135" name="SMARTInkShape-840">
              <a:extLst>
                <a:ext uri="{FF2B5EF4-FFF2-40B4-BE49-F238E27FC236}">
                  <a16:creationId xmlns:a16="http://schemas.microsoft.com/office/drawing/2014/main" id="{E863781F-8601-5995-01C0-FE443C04860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47904" y="4305312"/>
              <a:ext cx="142792" cy="190478"/>
            </a:xfrm>
            <a:custGeom>
              <a:avLst/>
              <a:gdLst/>
              <a:ahLst/>
              <a:cxnLst/>
              <a:rect l="0" t="0" r="0" b="0"/>
              <a:pathLst>
                <a:path w="142792" h="190478">
                  <a:moveTo>
                    <a:pt x="85721" y="57138"/>
                  </a:moveTo>
                  <a:lnTo>
                    <a:pt x="85721" y="57138"/>
                  </a:lnTo>
                  <a:lnTo>
                    <a:pt x="93922" y="48937"/>
                  </a:lnTo>
                  <a:lnTo>
                    <a:pt x="104345" y="47647"/>
                  </a:lnTo>
                  <a:lnTo>
                    <a:pt x="104771" y="14101"/>
                  </a:lnTo>
                  <a:lnTo>
                    <a:pt x="103713" y="12571"/>
                  </a:lnTo>
                  <a:lnTo>
                    <a:pt x="101949" y="11552"/>
                  </a:lnTo>
                  <a:lnTo>
                    <a:pt x="99715" y="10873"/>
                  </a:lnTo>
                  <a:lnTo>
                    <a:pt x="98225" y="9361"/>
                  </a:lnTo>
                  <a:lnTo>
                    <a:pt x="96570" y="4859"/>
                  </a:lnTo>
                  <a:lnTo>
                    <a:pt x="95070" y="3235"/>
                  </a:lnTo>
                  <a:lnTo>
                    <a:pt x="90582" y="1432"/>
                  </a:lnTo>
                  <a:lnTo>
                    <a:pt x="66602" y="26"/>
                  </a:lnTo>
                  <a:lnTo>
                    <a:pt x="58527" y="2827"/>
                  </a:lnTo>
                  <a:lnTo>
                    <a:pt x="31800" y="25498"/>
                  </a:lnTo>
                  <a:lnTo>
                    <a:pt x="9524" y="50442"/>
                  </a:lnTo>
                  <a:lnTo>
                    <a:pt x="4231" y="61570"/>
                  </a:lnTo>
                  <a:lnTo>
                    <a:pt x="106" y="107795"/>
                  </a:lnTo>
                  <a:lnTo>
                    <a:pt x="0" y="144584"/>
                  </a:lnTo>
                  <a:lnTo>
                    <a:pt x="2820" y="151742"/>
                  </a:lnTo>
                  <a:lnTo>
                    <a:pt x="22386" y="174575"/>
                  </a:lnTo>
                  <a:lnTo>
                    <a:pt x="28644" y="178124"/>
                  </a:lnTo>
                  <a:lnTo>
                    <a:pt x="34954" y="180760"/>
                  </a:lnTo>
                  <a:lnTo>
                    <a:pt x="44456" y="187135"/>
                  </a:lnTo>
                  <a:lnTo>
                    <a:pt x="53974" y="189494"/>
                  </a:lnTo>
                  <a:lnTo>
                    <a:pt x="98029" y="190477"/>
                  </a:lnTo>
                  <a:lnTo>
                    <a:pt x="104596" y="187661"/>
                  </a:lnTo>
                  <a:lnTo>
                    <a:pt x="111043" y="183940"/>
                  </a:lnTo>
                  <a:lnTo>
                    <a:pt x="121929" y="181355"/>
                  </a:lnTo>
                  <a:lnTo>
                    <a:pt x="128317" y="176023"/>
                  </a:lnTo>
                  <a:lnTo>
                    <a:pt x="131111" y="170654"/>
                  </a:lnTo>
                  <a:lnTo>
                    <a:pt x="134110" y="155460"/>
                  </a:lnTo>
                  <a:lnTo>
                    <a:pt x="139805" y="144949"/>
                  </a:lnTo>
                  <a:lnTo>
                    <a:pt x="142791" y="98498"/>
                  </a:lnTo>
                  <a:lnTo>
                    <a:pt x="141789" y="81622"/>
                  </a:lnTo>
                  <a:lnTo>
                    <a:pt x="131111" y="40857"/>
                  </a:lnTo>
                  <a:lnTo>
                    <a:pt x="117177" y="17090"/>
                  </a:lnTo>
                  <a:lnTo>
                    <a:pt x="88915" y="1608"/>
                  </a:lnTo>
                  <a:lnTo>
                    <a:pt x="75781" y="201"/>
                  </a:lnTo>
                  <a:lnTo>
                    <a:pt x="53947" y="0"/>
                  </a:lnTo>
                  <a:lnTo>
                    <a:pt x="51838" y="1055"/>
                  </a:lnTo>
                  <a:lnTo>
                    <a:pt x="50432" y="2816"/>
                  </a:lnTo>
                  <a:lnTo>
                    <a:pt x="47812" y="7595"/>
                  </a:lnTo>
                  <a:lnTo>
                    <a:pt x="39584" y="17322"/>
                  </a:lnTo>
                  <a:lnTo>
                    <a:pt x="47621" y="47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41">
              <a:extLst>
                <a:ext uri="{FF2B5EF4-FFF2-40B4-BE49-F238E27FC236}">
                  <a16:creationId xmlns:a16="http://schemas.microsoft.com/office/drawing/2014/main" id="{FEF36EF5-E337-2D8A-E774-97FD8C0015F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486025" y="4457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42">
              <a:extLst>
                <a:ext uri="{FF2B5EF4-FFF2-40B4-BE49-F238E27FC236}">
                  <a16:creationId xmlns:a16="http://schemas.microsoft.com/office/drawing/2014/main" id="{BC441A8E-FBE6-7074-9BC8-33588EBAB4D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19375" y="4286253"/>
              <a:ext cx="9526" cy="238123"/>
            </a:xfrm>
            <a:custGeom>
              <a:avLst/>
              <a:gdLst/>
              <a:ahLst/>
              <a:cxnLst/>
              <a:rect l="0" t="0" r="0" b="0"/>
              <a:pathLst>
                <a:path w="9526" h="238123">
                  <a:moveTo>
                    <a:pt x="0" y="9522"/>
                  </a:moveTo>
                  <a:lnTo>
                    <a:pt x="0" y="9522"/>
                  </a:lnTo>
                  <a:lnTo>
                    <a:pt x="9522" y="0"/>
                  </a:lnTo>
                  <a:lnTo>
                    <a:pt x="8467" y="36266"/>
                  </a:lnTo>
                  <a:lnTo>
                    <a:pt x="589" y="80620"/>
                  </a:lnTo>
                  <a:lnTo>
                    <a:pt x="52" y="123374"/>
                  </a:lnTo>
                  <a:lnTo>
                    <a:pt x="3" y="168246"/>
                  </a:lnTo>
                  <a:lnTo>
                    <a:pt x="0" y="214904"/>
                  </a:lnTo>
                  <a:lnTo>
                    <a:pt x="0" y="221806"/>
                  </a:lnTo>
                  <a:lnTo>
                    <a:pt x="2822" y="228401"/>
                  </a:lnTo>
                  <a:lnTo>
                    <a:pt x="9525" y="238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43">
              <a:extLst>
                <a:ext uri="{FF2B5EF4-FFF2-40B4-BE49-F238E27FC236}">
                  <a16:creationId xmlns:a16="http://schemas.microsoft.com/office/drawing/2014/main" id="{23C96179-ED3A-CBB5-0C2B-F34BA36DBF0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724151" y="4238625"/>
              <a:ext cx="171450" cy="276226"/>
            </a:xfrm>
            <a:custGeom>
              <a:avLst/>
              <a:gdLst/>
              <a:ahLst/>
              <a:cxnLst/>
              <a:rect l="0" t="0" r="0" b="0"/>
              <a:pathLst>
                <a:path w="171450" h="276226">
                  <a:moveTo>
                    <a:pt x="95249" y="47625"/>
                  </a:moveTo>
                  <a:lnTo>
                    <a:pt x="95249" y="47625"/>
                  </a:lnTo>
                  <a:lnTo>
                    <a:pt x="100305" y="47625"/>
                  </a:lnTo>
                  <a:lnTo>
                    <a:pt x="101795" y="46567"/>
                  </a:lnTo>
                  <a:lnTo>
                    <a:pt x="102787" y="44803"/>
                  </a:lnTo>
                  <a:lnTo>
                    <a:pt x="104764" y="38134"/>
                  </a:lnTo>
                  <a:lnTo>
                    <a:pt x="104774" y="28968"/>
                  </a:lnTo>
                  <a:lnTo>
                    <a:pt x="112974" y="28609"/>
                  </a:lnTo>
                  <a:lnTo>
                    <a:pt x="113416" y="27540"/>
                  </a:lnTo>
                  <a:lnTo>
                    <a:pt x="114299" y="0"/>
                  </a:lnTo>
                  <a:lnTo>
                    <a:pt x="114299" y="14189"/>
                  </a:lnTo>
                  <a:lnTo>
                    <a:pt x="113241" y="15809"/>
                  </a:lnTo>
                  <a:lnTo>
                    <a:pt x="111477" y="16890"/>
                  </a:lnTo>
                  <a:lnTo>
                    <a:pt x="106099" y="18624"/>
                  </a:lnTo>
                  <a:lnTo>
                    <a:pt x="105363" y="21683"/>
                  </a:lnTo>
                  <a:lnTo>
                    <a:pt x="104809" y="36373"/>
                  </a:lnTo>
                  <a:lnTo>
                    <a:pt x="87885" y="57792"/>
                  </a:lnTo>
                  <a:lnTo>
                    <a:pt x="85850" y="79413"/>
                  </a:lnTo>
                  <a:lnTo>
                    <a:pt x="84750" y="81516"/>
                  </a:lnTo>
                  <a:lnTo>
                    <a:pt x="82958" y="82919"/>
                  </a:lnTo>
                  <a:lnTo>
                    <a:pt x="80705" y="83854"/>
                  </a:lnTo>
                  <a:lnTo>
                    <a:pt x="79203" y="85536"/>
                  </a:lnTo>
                  <a:lnTo>
                    <a:pt x="73970" y="95840"/>
                  </a:lnTo>
                  <a:lnTo>
                    <a:pt x="50949" y="121539"/>
                  </a:lnTo>
                  <a:lnTo>
                    <a:pt x="47550" y="130439"/>
                  </a:lnTo>
                  <a:lnTo>
                    <a:pt x="33474" y="147384"/>
                  </a:lnTo>
                  <a:lnTo>
                    <a:pt x="27929" y="150171"/>
                  </a:lnTo>
                  <a:lnTo>
                    <a:pt x="20803" y="151960"/>
                  </a:lnTo>
                  <a:lnTo>
                    <a:pt x="9962" y="161522"/>
                  </a:lnTo>
                  <a:lnTo>
                    <a:pt x="0" y="161925"/>
                  </a:lnTo>
                  <a:lnTo>
                    <a:pt x="5055" y="161925"/>
                  </a:lnTo>
                  <a:lnTo>
                    <a:pt x="6545" y="162983"/>
                  </a:lnTo>
                  <a:lnTo>
                    <a:pt x="7538" y="164747"/>
                  </a:lnTo>
                  <a:lnTo>
                    <a:pt x="9132" y="170126"/>
                  </a:lnTo>
                  <a:lnTo>
                    <a:pt x="12171" y="170861"/>
                  </a:lnTo>
                  <a:lnTo>
                    <a:pt x="57155" y="171449"/>
                  </a:lnTo>
                  <a:lnTo>
                    <a:pt x="104600" y="171450"/>
                  </a:lnTo>
                  <a:lnTo>
                    <a:pt x="107833" y="171450"/>
                  </a:lnTo>
                  <a:lnTo>
                    <a:pt x="114247" y="168628"/>
                  </a:lnTo>
                  <a:lnTo>
                    <a:pt x="120626" y="164904"/>
                  </a:lnTo>
                  <a:lnTo>
                    <a:pt x="133344" y="162514"/>
                  </a:lnTo>
                  <a:lnTo>
                    <a:pt x="140991" y="162042"/>
                  </a:lnTo>
                  <a:lnTo>
                    <a:pt x="151958" y="152795"/>
                  </a:lnTo>
                  <a:lnTo>
                    <a:pt x="157325" y="152517"/>
                  </a:lnTo>
                  <a:lnTo>
                    <a:pt x="158858" y="151420"/>
                  </a:lnTo>
                  <a:lnTo>
                    <a:pt x="159880" y="149630"/>
                  </a:lnTo>
                  <a:lnTo>
                    <a:pt x="161520" y="144209"/>
                  </a:lnTo>
                  <a:lnTo>
                    <a:pt x="164567" y="143468"/>
                  </a:lnTo>
                  <a:lnTo>
                    <a:pt x="171449" y="142875"/>
                  </a:lnTo>
                  <a:lnTo>
                    <a:pt x="171449" y="174674"/>
                  </a:lnTo>
                  <a:lnTo>
                    <a:pt x="168627" y="180997"/>
                  </a:lnTo>
                  <a:lnTo>
                    <a:pt x="164903" y="187335"/>
                  </a:lnTo>
                  <a:lnTo>
                    <a:pt x="162513" y="200027"/>
                  </a:lnTo>
                  <a:lnTo>
                    <a:pt x="162316" y="203201"/>
                  </a:lnTo>
                  <a:lnTo>
                    <a:pt x="159276" y="209550"/>
                  </a:lnTo>
                  <a:lnTo>
                    <a:pt x="155455" y="215900"/>
                  </a:lnTo>
                  <a:lnTo>
                    <a:pt x="153003" y="228600"/>
                  </a:lnTo>
                  <a:lnTo>
                    <a:pt x="152399" y="271718"/>
                  </a:lnTo>
                  <a:lnTo>
                    <a:pt x="153457" y="273220"/>
                  </a:lnTo>
                  <a:lnTo>
                    <a:pt x="155221" y="274222"/>
                  </a:lnTo>
                  <a:lnTo>
                    <a:pt x="162100" y="275961"/>
                  </a:lnTo>
                  <a:lnTo>
                    <a:pt x="171449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44">
              <a:extLst>
                <a:ext uri="{FF2B5EF4-FFF2-40B4-BE49-F238E27FC236}">
                  <a16:creationId xmlns:a16="http://schemas.microsoft.com/office/drawing/2014/main" id="{9D2D95C4-9833-CD26-C634-1ECD28287A7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048012" y="4229139"/>
              <a:ext cx="151016" cy="228445"/>
            </a:xfrm>
            <a:custGeom>
              <a:avLst/>
              <a:gdLst/>
              <a:ahLst/>
              <a:cxnLst/>
              <a:rect l="0" t="0" r="0" b="0"/>
              <a:pathLst>
                <a:path w="151016" h="228445">
                  <a:moveTo>
                    <a:pt x="76188" y="57111"/>
                  </a:moveTo>
                  <a:lnTo>
                    <a:pt x="76188" y="57111"/>
                  </a:lnTo>
                  <a:lnTo>
                    <a:pt x="81244" y="52054"/>
                  </a:lnTo>
                  <a:lnTo>
                    <a:pt x="86549" y="49572"/>
                  </a:lnTo>
                  <a:lnTo>
                    <a:pt x="89445" y="48910"/>
                  </a:lnTo>
                  <a:lnTo>
                    <a:pt x="91376" y="47410"/>
                  </a:lnTo>
                  <a:lnTo>
                    <a:pt x="102710" y="27889"/>
                  </a:lnTo>
                  <a:lnTo>
                    <a:pt x="104752" y="9924"/>
                  </a:lnTo>
                  <a:lnTo>
                    <a:pt x="90573" y="9497"/>
                  </a:lnTo>
                  <a:lnTo>
                    <a:pt x="88953" y="10551"/>
                  </a:lnTo>
                  <a:lnTo>
                    <a:pt x="87873" y="12313"/>
                  </a:lnTo>
                  <a:lnTo>
                    <a:pt x="87153" y="14546"/>
                  </a:lnTo>
                  <a:lnTo>
                    <a:pt x="85615" y="16034"/>
                  </a:lnTo>
                  <a:lnTo>
                    <a:pt x="75541" y="21245"/>
                  </a:lnTo>
                  <a:lnTo>
                    <a:pt x="69550" y="25296"/>
                  </a:lnTo>
                  <a:lnTo>
                    <a:pt x="60228" y="28634"/>
                  </a:lnTo>
                  <a:lnTo>
                    <a:pt x="16725" y="63486"/>
                  </a:lnTo>
                  <a:lnTo>
                    <a:pt x="3600" y="82513"/>
                  </a:lnTo>
                  <a:lnTo>
                    <a:pt x="464" y="93330"/>
                  </a:lnTo>
                  <a:lnTo>
                    <a:pt x="0" y="112496"/>
                  </a:lnTo>
                  <a:lnTo>
                    <a:pt x="5048" y="118794"/>
                  </a:lnTo>
                  <a:lnTo>
                    <a:pt x="10351" y="121568"/>
                  </a:lnTo>
                  <a:lnTo>
                    <a:pt x="13247" y="122307"/>
                  </a:lnTo>
                  <a:lnTo>
                    <a:pt x="15177" y="123859"/>
                  </a:lnTo>
                  <a:lnTo>
                    <a:pt x="17322" y="128405"/>
                  </a:lnTo>
                  <a:lnTo>
                    <a:pt x="18953" y="130040"/>
                  </a:lnTo>
                  <a:lnTo>
                    <a:pt x="23586" y="131857"/>
                  </a:lnTo>
                  <a:lnTo>
                    <a:pt x="54853" y="134362"/>
                  </a:lnTo>
                  <a:lnTo>
                    <a:pt x="63752" y="139855"/>
                  </a:lnTo>
                  <a:lnTo>
                    <a:pt x="76240" y="142247"/>
                  </a:lnTo>
                  <a:lnTo>
                    <a:pt x="93360" y="142802"/>
                  </a:lnTo>
                  <a:lnTo>
                    <a:pt x="103274" y="151034"/>
                  </a:lnTo>
                  <a:lnTo>
                    <a:pt x="109378" y="151968"/>
                  </a:lnTo>
                  <a:lnTo>
                    <a:pt x="111015" y="153157"/>
                  </a:lnTo>
                  <a:lnTo>
                    <a:pt x="112106" y="155009"/>
                  </a:lnTo>
                  <a:lnTo>
                    <a:pt x="112833" y="157301"/>
                  </a:lnTo>
                  <a:lnTo>
                    <a:pt x="114376" y="158829"/>
                  </a:lnTo>
                  <a:lnTo>
                    <a:pt x="118913" y="160528"/>
                  </a:lnTo>
                  <a:lnTo>
                    <a:pt x="120547" y="162038"/>
                  </a:lnTo>
                  <a:lnTo>
                    <a:pt x="123383" y="169968"/>
                  </a:lnTo>
                  <a:lnTo>
                    <a:pt x="123813" y="204605"/>
                  </a:lnTo>
                  <a:lnTo>
                    <a:pt x="120991" y="210152"/>
                  </a:lnTo>
                  <a:lnTo>
                    <a:pt x="115613" y="217281"/>
                  </a:lnTo>
                  <a:lnTo>
                    <a:pt x="112055" y="218256"/>
                  </a:lnTo>
                  <a:lnTo>
                    <a:pt x="100133" y="218990"/>
                  </a:lnTo>
                  <a:lnTo>
                    <a:pt x="98501" y="220064"/>
                  </a:lnTo>
                  <a:lnTo>
                    <a:pt x="97414" y="221838"/>
                  </a:lnTo>
                  <a:lnTo>
                    <a:pt x="96688" y="224079"/>
                  </a:lnTo>
                  <a:lnTo>
                    <a:pt x="95147" y="225573"/>
                  </a:lnTo>
                  <a:lnTo>
                    <a:pt x="90611" y="227233"/>
                  </a:lnTo>
                  <a:lnTo>
                    <a:pt x="72886" y="228444"/>
                  </a:lnTo>
                  <a:lnTo>
                    <a:pt x="43503" y="219425"/>
                  </a:lnTo>
                  <a:lnTo>
                    <a:pt x="41698" y="218236"/>
                  </a:lnTo>
                  <a:lnTo>
                    <a:pt x="40495" y="216387"/>
                  </a:lnTo>
                  <a:lnTo>
                    <a:pt x="39692" y="214095"/>
                  </a:lnTo>
                  <a:lnTo>
                    <a:pt x="38099" y="212567"/>
                  </a:lnTo>
                  <a:lnTo>
                    <a:pt x="33507" y="210869"/>
                  </a:lnTo>
                  <a:lnTo>
                    <a:pt x="31859" y="209358"/>
                  </a:lnTo>
                  <a:lnTo>
                    <a:pt x="30028" y="204857"/>
                  </a:lnTo>
                  <a:lnTo>
                    <a:pt x="28481" y="203233"/>
                  </a:lnTo>
                  <a:lnTo>
                    <a:pt x="23941" y="201429"/>
                  </a:lnTo>
                  <a:lnTo>
                    <a:pt x="22307" y="199890"/>
                  </a:lnTo>
                  <a:lnTo>
                    <a:pt x="19468" y="191912"/>
                  </a:lnTo>
                  <a:lnTo>
                    <a:pt x="27277" y="182387"/>
                  </a:lnTo>
                  <a:lnTo>
                    <a:pt x="33239" y="176310"/>
                  </a:lnTo>
                  <a:lnTo>
                    <a:pt x="35933" y="170766"/>
                  </a:lnTo>
                  <a:lnTo>
                    <a:pt x="36651" y="167806"/>
                  </a:lnTo>
                  <a:lnTo>
                    <a:pt x="38188" y="165833"/>
                  </a:lnTo>
                  <a:lnTo>
                    <a:pt x="57330" y="154578"/>
                  </a:lnTo>
                  <a:lnTo>
                    <a:pt x="60441" y="153839"/>
                  </a:lnTo>
                  <a:lnTo>
                    <a:pt x="69876" y="147742"/>
                  </a:lnTo>
                  <a:lnTo>
                    <a:pt x="117071" y="111075"/>
                  </a:lnTo>
                  <a:lnTo>
                    <a:pt x="136478" y="92035"/>
                  </a:lnTo>
                  <a:lnTo>
                    <a:pt x="140025" y="82863"/>
                  </a:lnTo>
                  <a:lnTo>
                    <a:pt x="143547" y="61169"/>
                  </a:lnTo>
                  <a:lnTo>
                    <a:pt x="150328" y="47761"/>
                  </a:lnTo>
                  <a:lnTo>
                    <a:pt x="151015" y="44528"/>
                  </a:lnTo>
                  <a:lnTo>
                    <a:pt x="150414" y="41314"/>
                  </a:lnTo>
                  <a:lnTo>
                    <a:pt x="144668" y="28551"/>
                  </a:lnTo>
                  <a:lnTo>
                    <a:pt x="143220" y="15839"/>
                  </a:lnTo>
                  <a:lnTo>
                    <a:pt x="142043" y="13721"/>
                  </a:lnTo>
                  <a:lnTo>
                    <a:pt x="140200" y="12309"/>
                  </a:lnTo>
                  <a:lnTo>
                    <a:pt x="135329" y="9682"/>
                  </a:lnTo>
                  <a:lnTo>
                    <a:pt x="125539" y="1450"/>
                  </a:lnTo>
                  <a:lnTo>
                    <a:pt x="119268" y="402"/>
                  </a:lnTo>
                  <a:lnTo>
                    <a:pt x="101468" y="0"/>
                  </a:lnTo>
                  <a:lnTo>
                    <a:pt x="95185" y="2800"/>
                  </a:lnTo>
                  <a:lnTo>
                    <a:pt x="87584" y="8165"/>
                  </a:lnTo>
                  <a:lnTo>
                    <a:pt x="86545" y="11721"/>
                  </a:lnTo>
                  <a:lnTo>
                    <a:pt x="85713" y="19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45">
              <a:extLst>
                <a:ext uri="{FF2B5EF4-FFF2-40B4-BE49-F238E27FC236}">
                  <a16:creationId xmlns:a16="http://schemas.microsoft.com/office/drawing/2014/main" id="{5028A82F-8235-3A04-426A-27A52E083CF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209925" y="4257703"/>
              <a:ext cx="190057" cy="161898"/>
            </a:xfrm>
            <a:custGeom>
              <a:avLst/>
              <a:gdLst/>
              <a:ahLst/>
              <a:cxnLst/>
              <a:rect l="0" t="0" r="0" b="0"/>
              <a:pathLst>
                <a:path w="190057" h="161898">
                  <a:moveTo>
                    <a:pt x="76200" y="9497"/>
                  </a:moveTo>
                  <a:lnTo>
                    <a:pt x="76200" y="9497"/>
                  </a:lnTo>
                  <a:lnTo>
                    <a:pt x="81256" y="4440"/>
                  </a:lnTo>
                  <a:lnTo>
                    <a:pt x="83804" y="4009"/>
                  </a:lnTo>
                  <a:lnTo>
                    <a:pt x="86561" y="4780"/>
                  </a:lnTo>
                  <a:lnTo>
                    <a:pt x="89457" y="6353"/>
                  </a:lnTo>
                  <a:lnTo>
                    <a:pt x="92447" y="6342"/>
                  </a:lnTo>
                  <a:lnTo>
                    <a:pt x="107671" y="1544"/>
                  </a:lnTo>
                  <a:lnTo>
                    <a:pt x="150991" y="0"/>
                  </a:lnTo>
                  <a:lnTo>
                    <a:pt x="159888" y="2806"/>
                  </a:lnTo>
                  <a:lnTo>
                    <a:pt x="167369" y="6523"/>
                  </a:lnTo>
                  <a:lnTo>
                    <a:pt x="180699" y="9236"/>
                  </a:lnTo>
                  <a:lnTo>
                    <a:pt x="185439" y="9381"/>
                  </a:lnTo>
                  <a:lnTo>
                    <a:pt x="187126" y="10478"/>
                  </a:lnTo>
                  <a:lnTo>
                    <a:pt x="188251" y="12268"/>
                  </a:lnTo>
                  <a:lnTo>
                    <a:pt x="189834" y="19843"/>
                  </a:lnTo>
                  <a:lnTo>
                    <a:pt x="190056" y="22744"/>
                  </a:lnTo>
                  <a:lnTo>
                    <a:pt x="189146" y="24678"/>
                  </a:lnTo>
                  <a:lnTo>
                    <a:pt x="187480" y="25968"/>
                  </a:lnTo>
                  <a:lnTo>
                    <a:pt x="182808" y="28459"/>
                  </a:lnTo>
                  <a:lnTo>
                    <a:pt x="136522" y="73004"/>
                  </a:lnTo>
                  <a:lnTo>
                    <a:pt x="130174" y="79350"/>
                  </a:lnTo>
                  <a:lnTo>
                    <a:pt x="121002" y="82877"/>
                  </a:lnTo>
                  <a:lnTo>
                    <a:pt x="110929" y="85502"/>
                  </a:lnTo>
                  <a:lnTo>
                    <a:pt x="95838" y="92988"/>
                  </a:lnTo>
                  <a:lnTo>
                    <a:pt x="89162" y="95287"/>
                  </a:lnTo>
                  <a:lnTo>
                    <a:pt x="76767" y="104316"/>
                  </a:lnTo>
                  <a:lnTo>
                    <a:pt x="70825" y="104662"/>
                  </a:lnTo>
                  <a:lnTo>
                    <a:pt x="75928" y="104744"/>
                  </a:lnTo>
                  <a:lnTo>
                    <a:pt x="83751" y="98200"/>
                  </a:lnTo>
                  <a:lnTo>
                    <a:pt x="92430" y="96105"/>
                  </a:lnTo>
                  <a:lnTo>
                    <a:pt x="139701" y="95224"/>
                  </a:lnTo>
                  <a:lnTo>
                    <a:pt x="146050" y="95222"/>
                  </a:lnTo>
                  <a:lnTo>
                    <a:pt x="152400" y="98045"/>
                  </a:lnTo>
                  <a:lnTo>
                    <a:pt x="158750" y="101768"/>
                  </a:lnTo>
                  <a:lnTo>
                    <a:pt x="165100" y="103423"/>
                  </a:lnTo>
                  <a:lnTo>
                    <a:pt x="167217" y="104923"/>
                  </a:lnTo>
                  <a:lnTo>
                    <a:pt x="168628" y="106981"/>
                  </a:lnTo>
                  <a:lnTo>
                    <a:pt x="170892" y="112832"/>
                  </a:lnTo>
                  <a:lnTo>
                    <a:pt x="171401" y="122346"/>
                  </a:lnTo>
                  <a:lnTo>
                    <a:pt x="166379" y="128423"/>
                  </a:lnTo>
                  <a:lnTo>
                    <a:pt x="161082" y="131145"/>
                  </a:lnTo>
                  <a:lnTo>
                    <a:pt x="158188" y="131871"/>
                  </a:lnTo>
                  <a:lnTo>
                    <a:pt x="144707" y="141396"/>
                  </a:lnTo>
                  <a:lnTo>
                    <a:pt x="135632" y="149106"/>
                  </a:lnTo>
                  <a:lnTo>
                    <a:pt x="126735" y="151405"/>
                  </a:lnTo>
                  <a:lnTo>
                    <a:pt x="89776" y="153405"/>
                  </a:lnTo>
                  <a:lnTo>
                    <a:pt x="78576" y="158910"/>
                  </a:lnTo>
                  <a:lnTo>
                    <a:pt x="32901" y="161819"/>
                  </a:lnTo>
                  <a:lnTo>
                    <a:pt x="0" y="161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846">
            <a:extLst>
              <a:ext uri="{FF2B5EF4-FFF2-40B4-BE49-F238E27FC236}">
                <a16:creationId xmlns:a16="http://schemas.microsoft.com/office/drawing/2014/main" id="{AB7302FA-28A9-3A9D-7A9C-AF979C6AE2B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6725" y="4114800"/>
            <a:ext cx="219076" cy="581026"/>
          </a:xfrm>
          <a:custGeom>
            <a:avLst/>
            <a:gdLst/>
            <a:ahLst/>
            <a:cxnLst/>
            <a:rect l="0" t="0" r="0" b="0"/>
            <a:pathLst>
              <a:path w="219076" h="581026">
                <a:moveTo>
                  <a:pt x="209550" y="0"/>
                </a:moveTo>
                <a:lnTo>
                  <a:pt x="209550" y="0"/>
                </a:lnTo>
                <a:lnTo>
                  <a:pt x="219075" y="0"/>
                </a:lnTo>
                <a:lnTo>
                  <a:pt x="214018" y="0"/>
                </a:lnTo>
                <a:lnTo>
                  <a:pt x="208714" y="2822"/>
                </a:lnTo>
                <a:lnTo>
                  <a:pt x="201741" y="8201"/>
                </a:lnTo>
                <a:lnTo>
                  <a:pt x="195477" y="9132"/>
                </a:lnTo>
                <a:lnTo>
                  <a:pt x="149736" y="9520"/>
                </a:lnTo>
                <a:lnTo>
                  <a:pt x="126845" y="10583"/>
                </a:lnTo>
                <a:lnTo>
                  <a:pt x="97559" y="18657"/>
                </a:lnTo>
                <a:lnTo>
                  <a:pt x="70713" y="19050"/>
                </a:lnTo>
                <a:lnTo>
                  <a:pt x="73056" y="19050"/>
                </a:lnTo>
                <a:lnTo>
                  <a:pt x="67723" y="19050"/>
                </a:lnTo>
                <a:lnTo>
                  <a:pt x="72370" y="19050"/>
                </a:lnTo>
                <a:lnTo>
                  <a:pt x="69912" y="19050"/>
                </a:lnTo>
                <a:lnTo>
                  <a:pt x="68833" y="20108"/>
                </a:lnTo>
                <a:lnTo>
                  <a:pt x="67634" y="24107"/>
                </a:lnTo>
                <a:lnTo>
                  <a:pt x="66686" y="67533"/>
                </a:lnTo>
                <a:lnTo>
                  <a:pt x="66676" y="107672"/>
                </a:lnTo>
                <a:lnTo>
                  <a:pt x="66675" y="152782"/>
                </a:lnTo>
                <a:lnTo>
                  <a:pt x="66675" y="200075"/>
                </a:lnTo>
                <a:lnTo>
                  <a:pt x="66675" y="247657"/>
                </a:lnTo>
                <a:lnTo>
                  <a:pt x="65617" y="295276"/>
                </a:lnTo>
                <a:lnTo>
                  <a:pt x="58474" y="337843"/>
                </a:lnTo>
                <a:lnTo>
                  <a:pt x="49785" y="381589"/>
                </a:lnTo>
                <a:lnTo>
                  <a:pt x="45443" y="406927"/>
                </a:lnTo>
                <a:lnTo>
                  <a:pt x="33473" y="453870"/>
                </a:lnTo>
                <a:lnTo>
                  <a:pt x="22316" y="497407"/>
                </a:lnTo>
                <a:lnTo>
                  <a:pt x="18278" y="520328"/>
                </a:lnTo>
                <a:lnTo>
                  <a:pt x="11567" y="533327"/>
                </a:lnTo>
                <a:lnTo>
                  <a:pt x="8546" y="558797"/>
                </a:lnTo>
                <a:lnTo>
                  <a:pt x="35" y="571452"/>
                </a:lnTo>
                <a:lnTo>
                  <a:pt x="7" y="576978"/>
                </a:lnTo>
                <a:lnTo>
                  <a:pt x="3" y="574641"/>
                </a:lnTo>
                <a:lnTo>
                  <a:pt x="0" y="580933"/>
                </a:lnTo>
                <a:lnTo>
                  <a:pt x="14547" y="581025"/>
                </a:lnTo>
                <a:lnTo>
                  <a:pt x="19871" y="578203"/>
                </a:lnTo>
                <a:lnTo>
                  <a:pt x="25765" y="574479"/>
                </a:lnTo>
                <a:lnTo>
                  <a:pt x="38172" y="572089"/>
                </a:lnTo>
                <a:lnTo>
                  <a:pt x="84040" y="571510"/>
                </a:lnTo>
                <a:lnTo>
                  <a:pt x="130150" y="571500"/>
                </a:lnTo>
                <a:lnTo>
                  <a:pt x="175983" y="571500"/>
                </a:lnTo>
                <a:lnTo>
                  <a:pt x="177647" y="570442"/>
                </a:lnTo>
                <a:lnTo>
                  <a:pt x="178757" y="568678"/>
                </a:lnTo>
                <a:lnTo>
                  <a:pt x="180975" y="5619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Shape-847">
            <a:extLst>
              <a:ext uri="{FF2B5EF4-FFF2-40B4-BE49-F238E27FC236}">
                <a16:creationId xmlns:a16="http://schemas.microsoft.com/office/drawing/2014/main" id="{91225589-EBE1-DDBE-10CE-46A2AF12E4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52800" y="4086225"/>
            <a:ext cx="219076" cy="542926"/>
          </a:xfrm>
          <a:custGeom>
            <a:avLst/>
            <a:gdLst/>
            <a:ahLst/>
            <a:cxnLst/>
            <a:rect l="0" t="0" r="0" b="0"/>
            <a:pathLst>
              <a:path w="219076" h="542926">
                <a:moveTo>
                  <a:pt x="28575" y="28575"/>
                </a:moveTo>
                <a:lnTo>
                  <a:pt x="28575" y="28575"/>
                </a:lnTo>
                <a:lnTo>
                  <a:pt x="36776" y="20374"/>
                </a:lnTo>
                <a:lnTo>
                  <a:pt x="42764" y="19443"/>
                </a:lnTo>
                <a:lnTo>
                  <a:pt x="83373" y="17999"/>
                </a:lnTo>
                <a:lnTo>
                  <a:pt x="106595" y="10850"/>
                </a:lnTo>
                <a:lnTo>
                  <a:pt x="152210" y="9540"/>
                </a:lnTo>
                <a:lnTo>
                  <a:pt x="169557" y="9525"/>
                </a:lnTo>
                <a:lnTo>
                  <a:pt x="179485" y="1324"/>
                </a:lnTo>
                <a:lnTo>
                  <a:pt x="190488" y="0"/>
                </a:lnTo>
                <a:lnTo>
                  <a:pt x="190500" y="0"/>
                </a:lnTo>
                <a:lnTo>
                  <a:pt x="195556" y="5057"/>
                </a:lnTo>
                <a:lnTo>
                  <a:pt x="198039" y="10361"/>
                </a:lnTo>
                <a:lnTo>
                  <a:pt x="198701" y="13257"/>
                </a:lnTo>
                <a:lnTo>
                  <a:pt x="198084" y="16247"/>
                </a:lnTo>
                <a:lnTo>
                  <a:pt x="194576" y="22390"/>
                </a:lnTo>
                <a:lnTo>
                  <a:pt x="194276" y="26569"/>
                </a:lnTo>
                <a:lnTo>
                  <a:pt x="199739" y="70050"/>
                </a:lnTo>
                <a:lnTo>
                  <a:pt x="192448" y="110027"/>
                </a:lnTo>
                <a:lnTo>
                  <a:pt x="190885" y="151556"/>
                </a:lnTo>
                <a:lnTo>
                  <a:pt x="190576" y="190333"/>
                </a:lnTo>
                <a:lnTo>
                  <a:pt x="190515" y="228567"/>
                </a:lnTo>
                <a:lnTo>
                  <a:pt x="190503" y="271750"/>
                </a:lnTo>
                <a:lnTo>
                  <a:pt x="190500" y="312383"/>
                </a:lnTo>
                <a:lnTo>
                  <a:pt x="193322" y="344712"/>
                </a:lnTo>
                <a:lnTo>
                  <a:pt x="199437" y="389848"/>
                </a:lnTo>
                <a:lnTo>
                  <a:pt x="201006" y="422186"/>
                </a:lnTo>
                <a:lnTo>
                  <a:pt x="208957" y="463898"/>
                </a:lnTo>
                <a:lnTo>
                  <a:pt x="209515" y="488785"/>
                </a:lnTo>
                <a:lnTo>
                  <a:pt x="210585" y="490956"/>
                </a:lnTo>
                <a:lnTo>
                  <a:pt x="212357" y="492404"/>
                </a:lnTo>
                <a:lnTo>
                  <a:pt x="214596" y="493369"/>
                </a:lnTo>
                <a:lnTo>
                  <a:pt x="216089" y="495071"/>
                </a:lnTo>
                <a:lnTo>
                  <a:pt x="219072" y="504814"/>
                </a:lnTo>
                <a:lnTo>
                  <a:pt x="219075" y="509878"/>
                </a:lnTo>
                <a:lnTo>
                  <a:pt x="218017" y="511369"/>
                </a:lnTo>
                <a:lnTo>
                  <a:pt x="216252" y="512363"/>
                </a:lnTo>
                <a:lnTo>
                  <a:pt x="209374" y="514088"/>
                </a:lnTo>
                <a:lnTo>
                  <a:pt x="164899" y="514348"/>
                </a:lnTo>
                <a:lnTo>
                  <a:pt x="117584" y="514350"/>
                </a:lnTo>
                <a:lnTo>
                  <a:pt x="83339" y="515408"/>
                </a:lnTo>
                <a:lnTo>
                  <a:pt x="64636" y="521889"/>
                </a:lnTo>
                <a:lnTo>
                  <a:pt x="32042" y="524856"/>
                </a:lnTo>
                <a:lnTo>
                  <a:pt x="19108" y="531399"/>
                </a:lnTo>
                <a:lnTo>
                  <a:pt x="15913" y="532066"/>
                </a:lnTo>
                <a:lnTo>
                  <a:pt x="0" y="5429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Determination for Estimating a Population Proportion </a:t>
            </a:r>
          </a:p>
        </p:txBody>
      </p:sp>
      <p:grpSp>
        <p:nvGrpSpPr>
          <p:cNvPr id="194" name="SMARTInkShape-Group225">
            <a:extLst>
              <a:ext uri="{FF2B5EF4-FFF2-40B4-BE49-F238E27FC236}">
                <a16:creationId xmlns:a16="http://schemas.microsoft.com/office/drawing/2014/main" id="{ED4AABE0-E32A-FFA9-23ED-FBC3FF2FC977}"/>
              </a:ext>
            </a:extLst>
          </p:cNvPr>
          <p:cNvGrpSpPr/>
          <p:nvPr/>
        </p:nvGrpSpPr>
        <p:grpSpPr>
          <a:xfrm>
            <a:off x="6048431" y="3343275"/>
            <a:ext cx="600020" cy="218955"/>
            <a:chOff x="6048431" y="3343275"/>
            <a:chExt cx="600020" cy="218955"/>
          </a:xfrm>
        </p:grpSpPr>
        <p:sp>
          <p:nvSpPr>
            <p:cNvPr id="190" name="SMARTInkShape-1010">
              <a:extLst>
                <a:ext uri="{FF2B5EF4-FFF2-40B4-BE49-F238E27FC236}">
                  <a16:creationId xmlns:a16="http://schemas.microsoft.com/office/drawing/2014/main" id="{D272CBDA-832F-4507-2C47-CCE1D26CDA76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6048431" y="3362325"/>
              <a:ext cx="132199" cy="161904"/>
            </a:xfrm>
            <a:custGeom>
              <a:avLst/>
              <a:gdLst/>
              <a:ahLst/>
              <a:cxnLst/>
              <a:rect l="0" t="0" r="0" b="0"/>
              <a:pathLst>
                <a:path w="132199" h="161904">
                  <a:moveTo>
                    <a:pt x="76144" y="66675"/>
                  </a:moveTo>
                  <a:lnTo>
                    <a:pt x="76144" y="66675"/>
                  </a:lnTo>
                  <a:lnTo>
                    <a:pt x="76144" y="58474"/>
                  </a:lnTo>
                  <a:lnTo>
                    <a:pt x="81200" y="52486"/>
                  </a:lnTo>
                  <a:lnTo>
                    <a:pt x="81632" y="50866"/>
                  </a:lnTo>
                  <a:lnTo>
                    <a:pt x="80860" y="49785"/>
                  </a:lnTo>
                  <a:lnTo>
                    <a:pt x="77075" y="48051"/>
                  </a:lnTo>
                  <a:lnTo>
                    <a:pt x="76226" y="39462"/>
                  </a:lnTo>
                  <a:lnTo>
                    <a:pt x="67013" y="29003"/>
                  </a:lnTo>
                  <a:lnTo>
                    <a:pt x="61679" y="28702"/>
                  </a:lnTo>
                  <a:lnTo>
                    <a:pt x="56311" y="31454"/>
                  </a:lnTo>
                  <a:lnTo>
                    <a:pt x="34818" y="46503"/>
                  </a:lnTo>
                  <a:lnTo>
                    <a:pt x="31318" y="56299"/>
                  </a:lnTo>
                  <a:lnTo>
                    <a:pt x="28268" y="59757"/>
                  </a:lnTo>
                  <a:lnTo>
                    <a:pt x="14922" y="66742"/>
                  </a:lnTo>
                  <a:lnTo>
                    <a:pt x="7307" y="75877"/>
                  </a:lnTo>
                  <a:lnTo>
                    <a:pt x="3216" y="84170"/>
                  </a:lnTo>
                  <a:lnTo>
                    <a:pt x="913" y="97611"/>
                  </a:lnTo>
                  <a:lnTo>
                    <a:pt x="0" y="126581"/>
                  </a:lnTo>
                  <a:lnTo>
                    <a:pt x="2792" y="133164"/>
                  </a:lnTo>
                  <a:lnTo>
                    <a:pt x="6501" y="139617"/>
                  </a:lnTo>
                  <a:lnTo>
                    <a:pt x="9648" y="149201"/>
                  </a:lnTo>
                  <a:lnTo>
                    <a:pt x="14135" y="155564"/>
                  </a:lnTo>
                  <a:lnTo>
                    <a:pt x="22479" y="159098"/>
                  </a:lnTo>
                  <a:lnTo>
                    <a:pt x="69394" y="161903"/>
                  </a:lnTo>
                  <a:lnTo>
                    <a:pt x="79494" y="160857"/>
                  </a:lnTo>
                  <a:lnTo>
                    <a:pt x="91130" y="154318"/>
                  </a:lnTo>
                  <a:lnTo>
                    <a:pt x="126934" y="120636"/>
                  </a:lnTo>
                  <a:lnTo>
                    <a:pt x="127995" y="116407"/>
                  </a:lnTo>
                  <a:lnTo>
                    <a:pt x="126550" y="100343"/>
                  </a:lnTo>
                  <a:lnTo>
                    <a:pt x="132198" y="64628"/>
                  </a:lnTo>
                  <a:lnTo>
                    <a:pt x="129984" y="52360"/>
                  </a:lnTo>
                  <a:lnTo>
                    <a:pt x="114311" y="14826"/>
                  </a:lnTo>
                  <a:lnTo>
                    <a:pt x="112172" y="13059"/>
                  </a:lnTo>
                  <a:lnTo>
                    <a:pt x="106974" y="10037"/>
                  </a:lnTo>
                  <a:lnTo>
                    <a:pt x="96954" y="1531"/>
                  </a:lnTo>
                  <a:lnTo>
                    <a:pt x="856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11">
              <a:extLst>
                <a:ext uri="{FF2B5EF4-FFF2-40B4-BE49-F238E27FC236}">
                  <a16:creationId xmlns:a16="http://schemas.microsoft.com/office/drawing/2014/main" id="{E900949F-CFAE-4F18-9C55-9E03649E1FCF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6296025" y="3505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12">
              <a:extLst>
                <a:ext uri="{FF2B5EF4-FFF2-40B4-BE49-F238E27FC236}">
                  <a16:creationId xmlns:a16="http://schemas.microsoft.com/office/drawing/2014/main" id="{62DE99DA-D924-4743-1564-F0B5CCE64816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6419853" y="3381511"/>
              <a:ext cx="140990" cy="180719"/>
            </a:xfrm>
            <a:custGeom>
              <a:avLst/>
              <a:gdLst/>
              <a:ahLst/>
              <a:cxnLst/>
              <a:rect l="0" t="0" r="0" b="0"/>
              <a:pathLst>
                <a:path w="140990" h="180719">
                  <a:moveTo>
                    <a:pt x="47622" y="28439"/>
                  </a:moveTo>
                  <a:lnTo>
                    <a:pt x="47622" y="28439"/>
                  </a:lnTo>
                  <a:lnTo>
                    <a:pt x="47622" y="5117"/>
                  </a:lnTo>
                  <a:lnTo>
                    <a:pt x="46564" y="3366"/>
                  </a:lnTo>
                  <a:lnTo>
                    <a:pt x="44800" y="2199"/>
                  </a:lnTo>
                  <a:lnTo>
                    <a:pt x="39421" y="325"/>
                  </a:lnTo>
                  <a:lnTo>
                    <a:pt x="33433" y="0"/>
                  </a:lnTo>
                  <a:lnTo>
                    <a:pt x="27910" y="2747"/>
                  </a:lnTo>
                  <a:lnTo>
                    <a:pt x="21929" y="6437"/>
                  </a:lnTo>
                  <a:lnTo>
                    <a:pt x="15741" y="8077"/>
                  </a:lnTo>
                  <a:lnTo>
                    <a:pt x="13669" y="9573"/>
                  </a:lnTo>
                  <a:lnTo>
                    <a:pt x="12286" y="11628"/>
                  </a:lnTo>
                  <a:lnTo>
                    <a:pt x="10069" y="17475"/>
                  </a:lnTo>
                  <a:lnTo>
                    <a:pt x="118" y="28311"/>
                  </a:lnTo>
                  <a:lnTo>
                    <a:pt x="0" y="45769"/>
                  </a:lnTo>
                  <a:lnTo>
                    <a:pt x="1057" y="46343"/>
                  </a:lnTo>
                  <a:lnTo>
                    <a:pt x="16865" y="48517"/>
                  </a:lnTo>
                  <a:lnTo>
                    <a:pt x="36934" y="60742"/>
                  </a:lnTo>
                  <a:lnTo>
                    <a:pt x="41555" y="61616"/>
                  </a:lnTo>
                  <a:lnTo>
                    <a:pt x="45695" y="61141"/>
                  </a:lnTo>
                  <a:lnTo>
                    <a:pt x="49511" y="59765"/>
                  </a:lnTo>
                  <a:lnTo>
                    <a:pt x="53115" y="59906"/>
                  </a:lnTo>
                  <a:lnTo>
                    <a:pt x="83686" y="68880"/>
                  </a:lnTo>
                  <a:lnTo>
                    <a:pt x="117437" y="98330"/>
                  </a:lnTo>
                  <a:lnTo>
                    <a:pt x="138637" y="120516"/>
                  </a:lnTo>
                  <a:lnTo>
                    <a:pt x="140989" y="126865"/>
                  </a:lnTo>
                  <a:lnTo>
                    <a:pt x="140559" y="130040"/>
                  </a:lnTo>
                  <a:lnTo>
                    <a:pt x="133062" y="148031"/>
                  </a:lnTo>
                  <a:lnTo>
                    <a:pt x="131039" y="149442"/>
                  </a:lnTo>
                  <a:lnTo>
                    <a:pt x="125971" y="152068"/>
                  </a:lnTo>
                  <a:lnTo>
                    <a:pt x="107856" y="167342"/>
                  </a:lnTo>
                  <a:lnTo>
                    <a:pt x="98396" y="170137"/>
                  </a:lnTo>
                  <a:lnTo>
                    <a:pt x="87831" y="172024"/>
                  </a:lnTo>
                  <a:lnTo>
                    <a:pt x="59421" y="180433"/>
                  </a:lnTo>
                  <a:lnTo>
                    <a:pt x="52764" y="180718"/>
                  </a:lnTo>
                  <a:lnTo>
                    <a:pt x="47086" y="177964"/>
                  </a:lnTo>
                  <a:lnTo>
                    <a:pt x="38097" y="171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13">
              <a:extLst>
                <a:ext uri="{FF2B5EF4-FFF2-40B4-BE49-F238E27FC236}">
                  <a16:creationId xmlns:a16="http://schemas.microsoft.com/office/drawing/2014/main" id="{BBBEF913-1C02-7392-2837-AD998AA47A02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467475" y="3343275"/>
              <a:ext cx="180976" cy="66676"/>
            </a:xfrm>
            <a:custGeom>
              <a:avLst/>
              <a:gdLst/>
              <a:ahLst/>
              <a:cxnLst/>
              <a:rect l="0" t="0" r="0" b="0"/>
              <a:pathLst>
                <a:path w="180976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8"/>
                  </a:lnTo>
                  <a:lnTo>
                    <a:pt x="2822" y="56314"/>
                  </a:lnTo>
                  <a:lnTo>
                    <a:pt x="6545" y="50428"/>
                  </a:lnTo>
                  <a:lnTo>
                    <a:pt x="9701" y="41165"/>
                  </a:lnTo>
                  <a:lnTo>
                    <a:pt x="14189" y="34876"/>
                  </a:lnTo>
                  <a:lnTo>
                    <a:pt x="27721" y="25386"/>
                  </a:lnTo>
                  <a:lnTo>
                    <a:pt x="59816" y="11758"/>
                  </a:lnTo>
                  <a:lnTo>
                    <a:pt x="76990" y="7364"/>
                  </a:lnTo>
                  <a:lnTo>
                    <a:pt x="95484" y="2182"/>
                  </a:lnTo>
                  <a:lnTo>
                    <a:pt x="108054" y="2028"/>
                  </a:lnTo>
                  <a:lnTo>
                    <a:pt x="128090" y="577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226">
            <a:extLst>
              <a:ext uri="{FF2B5EF4-FFF2-40B4-BE49-F238E27FC236}">
                <a16:creationId xmlns:a16="http://schemas.microsoft.com/office/drawing/2014/main" id="{20D0BDC4-C297-CB95-FA65-393AB0946512}"/>
              </a:ext>
            </a:extLst>
          </p:cNvPr>
          <p:cNvGrpSpPr/>
          <p:nvPr/>
        </p:nvGrpSpPr>
        <p:grpSpPr>
          <a:xfrm>
            <a:off x="5429250" y="3371853"/>
            <a:ext cx="390526" cy="352423"/>
            <a:chOff x="5429250" y="3371853"/>
            <a:chExt cx="390526" cy="352423"/>
          </a:xfrm>
        </p:grpSpPr>
        <p:sp>
          <p:nvSpPr>
            <p:cNvPr id="195" name="SMARTInkShape-1014">
              <a:extLst>
                <a:ext uri="{FF2B5EF4-FFF2-40B4-BE49-F238E27FC236}">
                  <a16:creationId xmlns:a16="http://schemas.microsoft.com/office/drawing/2014/main" id="{CBDE004A-59A7-4C9E-7EA5-2783B2D79AF1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5429250" y="3371853"/>
              <a:ext cx="57151" cy="352423"/>
            </a:xfrm>
            <a:custGeom>
              <a:avLst/>
              <a:gdLst/>
              <a:ahLst/>
              <a:cxnLst/>
              <a:rect l="0" t="0" r="0" b="0"/>
              <a:pathLst>
                <a:path w="57151" h="352423">
                  <a:moveTo>
                    <a:pt x="47625" y="28572"/>
                  </a:moveTo>
                  <a:lnTo>
                    <a:pt x="47625" y="28572"/>
                  </a:lnTo>
                  <a:lnTo>
                    <a:pt x="47625" y="23515"/>
                  </a:lnTo>
                  <a:lnTo>
                    <a:pt x="50447" y="18211"/>
                  </a:lnTo>
                  <a:lnTo>
                    <a:pt x="56757" y="10030"/>
                  </a:lnTo>
                  <a:lnTo>
                    <a:pt x="57150" y="0"/>
                  </a:lnTo>
                  <a:lnTo>
                    <a:pt x="56092" y="24907"/>
                  </a:lnTo>
                  <a:lnTo>
                    <a:pt x="48949" y="67444"/>
                  </a:lnTo>
                  <a:lnTo>
                    <a:pt x="41340" y="105983"/>
                  </a:lnTo>
                  <a:lnTo>
                    <a:pt x="35918" y="150441"/>
                  </a:lnTo>
                  <a:lnTo>
                    <a:pt x="24969" y="190111"/>
                  </a:lnTo>
                  <a:lnTo>
                    <a:pt x="17007" y="235249"/>
                  </a:lnTo>
                  <a:lnTo>
                    <a:pt x="11742" y="259143"/>
                  </a:lnTo>
                  <a:lnTo>
                    <a:pt x="9720" y="304134"/>
                  </a:lnTo>
                  <a:lnTo>
                    <a:pt x="8553" y="316144"/>
                  </a:lnTo>
                  <a:lnTo>
                    <a:pt x="1335" y="335951"/>
                  </a:lnTo>
                  <a:lnTo>
                    <a:pt x="0" y="35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15">
              <a:extLst>
                <a:ext uri="{FF2B5EF4-FFF2-40B4-BE49-F238E27FC236}">
                  <a16:creationId xmlns:a16="http://schemas.microsoft.com/office/drawing/2014/main" id="{A8C0453D-DA22-61E7-4664-11A39646687F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5448300" y="3448489"/>
              <a:ext cx="114263" cy="85287"/>
            </a:xfrm>
            <a:custGeom>
              <a:avLst/>
              <a:gdLst/>
              <a:ahLst/>
              <a:cxnLst/>
              <a:rect l="0" t="0" r="0" b="0"/>
              <a:pathLst>
                <a:path w="114263" h="85287">
                  <a:moveTo>
                    <a:pt x="0" y="75761"/>
                  </a:moveTo>
                  <a:lnTo>
                    <a:pt x="0" y="75761"/>
                  </a:lnTo>
                  <a:lnTo>
                    <a:pt x="0" y="70704"/>
                  </a:lnTo>
                  <a:lnTo>
                    <a:pt x="2822" y="65400"/>
                  </a:lnTo>
                  <a:lnTo>
                    <a:pt x="13257" y="53371"/>
                  </a:lnTo>
                  <a:lnTo>
                    <a:pt x="16475" y="44290"/>
                  </a:lnTo>
                  <a:lnTo>
                    <a:pt x="17333" y="38905"/>
                  </a:lnTo>
                  <a:lnTo>
                    <a:pt x="18963" y="35315"/>
                  </a:lnTo>
                  <a:lnTo>
                    <a:pt x="21109" y="32922"/>
                  </a:lnTo>
                  <a:lnTo>
                    <a:pt x="51076" y="13135"/>
                  </a:lnTo>
                  <a:lnTo>
                    <a:pt x="62641" y="9227"/>
                  </a:lnTo>
                  <a:lnTo>
                    <a:pt x="74205" y="1043"/>
                  </a:lnTo>
                  <a:lnTo>
                    <a:pt x="80665" y="0"/>
                  </a:lnTo>
                  <a:lnTo>
                    <a:pt x="86297" y="2578"/>
                  </a:lnTo>
                  <a:lnTo>
                    <a:pt x="98538" y="12857"/>
                  </a:lnTo>
                  <a:lnTo>
                    <a:pt x="102003" y="18876"/>
                  </a:lnTo>
                  <a:lnTo>
                    <a:pt x="104600" y="25078"/>
                  </a:lnTo>
                  <a:lnTo>
                    <a:pt x="110956" y="34521"/>
                  </a:lnTo>
                  <a:lnTo>
                    <a:pt x="113309" y="44021"/>
                  </a:lnTo>
                  <a:lnTo>
                    <a:pt x="114262" y="64355"/>
                  </a:lnTo>
                  <a:lnTo>
                    <a:pt x="101200" y="73469"/>
                  </a:lnTo>
                  <a:lnTo>
                    <a:pt x="97895" y="79329"/>
                  </a:lnTo>
                  <a:lnTo>
                    <a:pt x="94897" y="81314"/>
                  </a:lnTo>
                  <a:lnTo>
                    <a:pt x="77698" y="84502"/>
                  </a:lnTo>
                  <a:lnTo>
                    <a:pt x="32029" y="85277"/>
                  </a:lnTo>
                  <a:lnTo>
                    <a:pt x="9525" y="85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016">
              <a:extLst>
                <a:ext uri="{FF2B5EF4-FFF2-40B4-BE49-F238E27FC236}">
                  <a16:creationId xmlns:a16="http://schemas.microsoft.com/office/drawing/2014/main" id="{1116DC53-460D-FAE5-93CD-39CA7205EB14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724525" y="3429000"/>
              <a:ext cx="95251" cy="20501"/>
            </a:xfrm>
            <a:custGeom>
              <a:avLst/>
              <a:gdLst/>
              <a:ahLst/>
              <a:cxnLst/>
              <a:rect l="0" t="0" r="0" b="0"/>
              <a:pathLst>
                <a:path w="95251" h="20501">
                  <a:moveTo>
                    <a:pt x="0" y="9525"/>
                  </a:moveTo>
                  <a:lnTo>
                    <a:pt x="0" y="9525"/>
                  </a:lnTo>
                  <a:lnTo>
                    <a:pt x="0" y="19638"/>
                  </a:lnTo>
                  <a:lnTo>
                    <a:pt x="1058" y="20500"/>
                  </a:lnTo>
                  <a:lnTo>
                    <a:pt x="2822" y="18959"/>
                  </a:lnTo>
                  <a:lnTo>
                    <a:pt x="5056" y="15814"/>
                  </a:lnTo>
                  <a:lnTo>
                    <a:pt x="10361" y="12320"/>
                  </a:lnTo>
                  <a:lnTo>
                    <a:pt x="16247" y="9709"/>
                  </a:lnTo>
                  <a:lnTo>
                    <a:pt x="25510" y="3347"/>
                  </a:lnTo>
                  <a:lnTo>
                    <a:pt x="34958" y="992"/>
                  </a:lnTo>
                  <a:lnTo>
                    <a:pt x="82288" y="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17">
              <a:extLst>
                <a:ext uri="{FF2B5EF4-FFF2-40B4-BE49-F238E27FC236}">
                  <a16:creationId xmlns:a16="http://schemas.microsoft.com/office/drawing/2014/main" id="{C432C38D-C5AE-CD55-7C16-266E5AF00852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715000" y="34956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27446" y="9525"/>
                  </a:lnTo>
                  <a:lnTo>
                    <a:pt x="36187" y="6703"/>
                  </a:lnTo>
                  <a:lnTo>
                    <a:pt x="44658" y="29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227">
            <a:extLst>
              <a:ext uri="{FF2B5EF4-FFF2-40B4-BE49-F238E27FC236}">
                <a16:creationId xmlns:a16="http://schemas.microsoft.com/office/drawing/2014/main" id="{1DF972A3-AA73-CFFD-627F-821D547EC199}"/>
              </a:ext>
            </a:extLst>
          </p:cNvPr>
          <p:cNvGrpSpPr/>
          <p:nvPr/>
        </p:nvGrpSpPr>
        <p:grpSpPr>
          <a:xfrm>
            <a:off x="8344302" y="2905280"/>
            <a:ext cx="456799" cy="161654"/>
            <a:chOff x="8344302" y="2905280"/>
            <a:chExt cx="456799" cy="161654"/>
          </a:xfrm>
        </p:grpSpPr>
        <p:sp>
          <p:nvSpPr>
            <p:cNvPr id="200" name="SMARTInkShape-1018">
              <a:extLst>
                <a:ext uri="{FF2B5EF4-FFF2-40B4-BE49-F238E27FC236}">
                  <a16:creationId xmlns:a16="http://schemas.microsoft.com/office/drawing/2014/main" id="{72468DB7-C4EE-8BD9-3205-6AFF5F385771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8344302" y="2914653"/>
              <a:ext cx="104374" cy="150622"/>
            </a:xfrm>
            <a:custGeom>
              <a:avLst/>
              <a:gdLst/>
              <a:ahLst/>
              <a:cxnLst/>
              <a:rect l="0" t="0" r="0" b="0"/>
              <a:pathLst>
                <a:path w="104374" h="150622">
                  <a:moveTo>
                    <a:pt x="28173" y="9522"/>
                  </a:moveTo>
                  <a:lnTo>
                    <a:pt x="28173" y="9522"/>
                  </a:lnTo>
                  <a:lnTo>
                    <a:pt x="28173" y="7"/>
                  </a:lnTo>
                  <a:lnTo>
                    <a:pt x="23117" y="0"/>
                  </a:lnTo>
                  <a:lnTo>
                    <a:pt x="21627" y="1057"/>
                  </a:lnTo>
                  <a:lnTo>
                    <a:pt x="20634" y="2820"/>
                  </a:lnTo>
                  <a:lnTo>
                    <a:pt x="9727" y="37705"/>
                  </a:lnTo>
                  <a:lnTo>
                    <a:pt x="8332" y="45331"/>
                  </a:lnTo>
                  <a:lnTo>
                    <a:pt x="1637" y="67474"/>
                  </a:lnTo>
                  <a:lnTo>
                    <a:pt x="0" y="87174"/>
                  </a:lnTo>
                  <a:lnTo>
                    <a:pt x="2599" y="94481"/>
                  </a:lnTo>
                  <a:lnTo>
                    <a:pt x="4774" y="97911"/>
                  </a:lnTo>
                  <a:lnTo>
                    <a:pt x="11373" y="121769"/>
                  </a:lnTo>
                  <a:lnTo>
                    <a:pt x="17211" y="131060"/>
                  </a:lnTo>
                  <a:lnTo>
                    <a:pt x="31457" y="140499"/>
                  </a:lnTo>
                  <a:lnTo>
                    <a:pt x="36907" y="148402"/>
                  </a:lnTo>
                  <a:lnTo>
                    <a:pt x="41933" y="150621"/>
                  </a:lnTo>
                  <a:lnTo>
                    <a:pt x="44754" y="150155"/>
                  </a:lnTo>
                  <a:lnTo>
                    <a:pt x="56888" y="144624"/>
                  </a:lnTo>
                  <a:lnTo>
                    <a:pt x="60017" y="144040"/>
                  </a:lnTo>
                  <a:lnTo>
                    <a:pt x="81095" y="133240"/>
                  </a:lnTo>
                  <a:lnTo>
                    <a:pt x="82505" y="131159"/>
                  </a:lnTo>
                  <a:lnTo>
                    <a:pt x="85128" y="126024"/>
                  </a:lnTo>
                  <a:lnTo>
                    <a:pt x="91497" y="117184"/>
                  </a:lnTo>
                  <a:lnTo>
                    <a:pt x="93359" y="110994"/>
                  </a:lnTo>
                  <a:lnTo>
                    <a:pt x="95612" y="91851"/>
                  </a:lnTo>
                  <a:lnTo>
                    <a:pt x="103010" y="73411"/>
                  </a:lnTo>
                  <a:lnTo>
                    <a:pt x="104373" y="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19">
              <a:extLst>
                <a:ext uri="{FF2B5EF4-FFF2-40B4-BE49-F238E27FC236}">
                  <a16:creationId xmlns:a16="http://schemas.microsoft.com/office/drawing/2014/main" id="{C7F3A00E-4BED-3134-0E0D-20AB79F7CA9E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8486775" y="2924175"/>
              <a:ext cx="151960" cy="142759"/>
            </a:xfrm>
            <a:custGeom>
              <a:avLst/>
              <a:gdLst/>
              <a:ahLst/>
              <a:cxnLst/>
              <a:rect l="0" t="0" r="0" b="0"/>
              <a:pathLst>
                <a:path w="151960" h="142759">
                  <a:moveTo>
                    <a:pt x="114300" y="0"/>
                  </a:moveTo>
                  <a:lnTo>
                    <a:pt x="114300" y="0"/>
                  </a:lnTo>
                  <a:lnTo>
                    <a:pt x="123790" y="0"/>
                  </a:lnTo>
                  <a:lnTo>
                    <a:pt x="106216" y="0"/>
                  </a:lnTo>
                  <a:lnTo>
                    <a:pt x="96700" y="8201"/>
                  </a:lnTo>
                  <a:lnTo>
                    <a:pt x="90623" y="9133"/>
                  </a:lnTo>
                  <a:lnTo>
                    <a:pt x="88990" y="10322"/>
                  </a:lnTo>
                  <a:lnTo>
                    <a:pt x="87902" y="12172"/>
                  </a:lnTo>
                  <a:lnTo>
                    <a:pt x="87176" y="14465"/>
                  </a:lnTo>
                  <a:lnTo>
                    <a:pt x="85634" y="15994"/>
                  </a:lnTo>
                  <a:lnTo>
                    <a:pt x="76630" y="18931"/>
                  </a:lnTo>
                  <a:lnTo>
                    <a:pt x="68037" y="27241"/>
                  </a:lnTo>
                  <a:lnTo>
                    <a:pt x="68642" y="27686"/>
                  </a:lnTo>
                  <a:lnTo>
                    <a:pt x="75843" y="28540"/>
                  </a:lnTo>
                  <a:lnTo>
                    <a:pt x="93807" y="46184"/>
                  </a:lnTo>
                  <a:lnTo>
                    <a:pt x="99878" y="47198"/>
                  </a:lnTo>
                  <a:lnTo>
                    <a:pt x="112546" y="47588"/>
                  </a:lnTo>
                  <a:lnTo>
                    <a:pt x="121558" y="54164"/>
                  </a:lnTo>
                  <a:lnTo>
                    <a:pt x="130443" y="57324"/>
                  </a:lnTo>
                  <a:lnTo>
                    <a:pt x="136644" y="61813"/>
                  </a:lnTo>
                  <a:lnTo>
                    <a:pt x="140105" y="67336"/>
                  </a:lnTo>
                  <a:lnTo>
                    <a:pt x="141029" y="70291"/>
                  </a:lnTo>
                  <a:lnTo>
                    <a:pt x="142702" y="72261"/>
                  </a:lnTo>
                  <a:lnTo>
                    <a:pt x="147386" y="74449"/>
                  </a:lnTo>
                  <a:lnTo>
                    <a:pt x="149056" y="76091"/>
                  </a:lnTo>
                  <a:lnTo>
                    <a:pt x="151959" y="84248"/>
                  </a:lnTo>
                  <a:lnTo>
                    <a:pt x="144803" y="95892"/>
                  </a:lnTo>
                  <a:lnTo>
                    <a:pt x="144159" y="98853"/>
                  </a:lnTo>
                  <a:lnTo>
                    <a:pt x="138200" y="108077"/>
                  </a:lnTo>
                  <a:lnTo>
                    <a:pt x="132684" y="111534"/>
                  </a:lnTo>
                  <a:lnTo>
                    <a:pt x="126704" y="114129"/>
                  </a:lnTo>
                  <a:lnTo>
                    <a:pt x="101378" y="129380"/>
                  </a:lnTo>
                  <a:lnTo>
                    <a:pt x="86307" y="132566"/>
                  </a:lnTo>
                  <a:lnTo>
                    <a:pt x="56364" y="136104"/>
                  </a:lnTo>
                  <a:lnTo>
                    <a:pt x="36651" y="141538"/>
                  </a:lnTo>
                  <a:lnTo>
                    <a:pt x="16027" y="142758"/>
                  </a:lnTo>
                  <a:lnTo>
                    <a:pt x="9592" y="14000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20">
              <a:extLst>
                <a:ext uri="{FF2B5EF4-FFF2-40B4-BE49-F238E27FC236}">
                  <a16:creationId xmlns:a16="http://schemas.microsoft.com/office/drawing/2014/main" id="{C2CF4B54-7AC9-3A3D-DA62-CC235F7F95A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8643695" y="2905280"/>
              <a:ext cx="157406" cy="142721"/>
            </a:xfrm>
            <a:custGeom>
              <a:avLst/>
              <a:gdLst/>
              <a:ahLst/>
              <a:cxnLst/>
              <a:rect l="0" t="0" r="0" b="0"/>
              <a:pathLst>
                <a:path w="157406" h="142721">
                  <a:moveTo>
                    <a:pt x="43105" y="76045"/>
                  </a:moveTo>
                  <a:lnTo>
                    <a:pt x="43105" y="76045"/>
                  </a:lnTo>
                  <a:lnTo>
                    <a:pt x="66808" y="76045"/>
                  </a:lnTo>
                  <a:lnTo>
                    <a:pt x="68433" y="74987"/>
                  </a:lnTo>
                  <a:lnTo>
                    <a:pt x="69515" y="73223"/>
                  </a:lnTo>
                  <a:lnTo>
                    <a:pt x="70237" y="70989"/>
                  </a:lnTo>
                  <a:lnTo>
                    <a:pt x="71775" y="69499"/>
                  </a:lnTo>
                  <a:lnTo>
                    <a:pt x="76309" y="67844"/>
                  </a:lnTo>
                  <a:lnTo>
                    <a:pt x="87843" y="65723"/>
                  </a:lnTo>
                  <a:lnTo>
                    <a:pt x="98411" y="58353"/>
                  </a:lnTo>
                  <a:lnTo>
                    <a:pt x="107495" y="56205"/>
                  </a:lnTo>
                  <a:lnTo>
                    <a:pt x="132040" y="34615"/>
                  </a:lnTo>
                  <a:lnTo>
                    <a:pt x="135549" y="28351"/>
                  </a:lnTo>
                  <a:lnTo>
                    <a:pt x="137985" y="19082"/>
                  </a:lnTo>
                  <a:lnTo>
                    <a:pt x="138306" y="5802"/>
                  </a:lnTo>
                  <a:lnTo>
                    <a:pt x="137264" y="3816"/>
                  </a:lnTo>
                  <a:lnTo>
                    <a:pt x="135511" y="2492"/>
                  </a:lnTo>
                  <a:lnTo>
                    <a:pt x="130740" y="1022"/>
                  </a:lnTo>
                  <a:lnTo>
                    <a:pt x="115963" y="0"/>
                  </a:lnTo>
                  <a:lnTo>
                    <a:pt x="71426" y="11610"/>
                  </a:lnTo>
                  <a:lnTo>
                    <a:pt x="39897" y="26598"/>
                  </a:lnTo>
                  <a:lnTo>
                    <a:pt x="13232" y="49360"/>
                  </a:lnTo>
                  <a:lnTo>
                    <a:pt x="8661" y="56424"/>
                  </a:lnTo>
                  <a:lnTo>
                    <a:pt x="5572" y="63091"/>
                  </a:lnTo>
                  <a:lnTo>
                    <a:pt x="671" y="69582"/>
                  </a:lnTo>
                  <a:lnTo>
                    <a:pt x="0" y="72795"/>
                  </a:lnTo>
                  <a:lnTo>
                    <a:pt x="610" y="75995"/>
                  </a:lnTo>
                  <a:lnTo>
                    <a:pt x="3052" y="82373"/>
                  </a:lnTo>
                  <a:lnTo>
                    <a:pt x="4748" y="98267"/>
                  </a:lnTo>
                  <a:lnTo>
                    <a:pt x="5893" y="100385"/>
                  </a:lnTo>
                  <a:lnTo>
                    <a:pt x="7713" y="101797"/>
                  </a:lnTo>
                  <a:lnTo>
                    <a:pt x="12558" y="104424"/>
                  </a:lnTo>
                  <a:lnTo>
                    <a:pt x="21237" y="110794"/>
                  </a:lnTo>
                  <a:lnTo>
                    <a:pt x="30510" y="113152"/>
                  </a:lnTo>
                  <a:lnTo>
                    <a:pt x="41019" y="114909"/>
                  </a:lnTo>
                  <a:lnTo>
                    <a:pt x="71093" y="125886"/>
                  </a:lnTo>
                  <a:lnTo>
                    <a:pt x="74464" y="128323"/>
                  </a:lnTo>
                  <a:lnTo>
                    <a:pt x="83853" y="131029"/>
                  </a:lnTo>
                  <a:lnTo>
                    <a:pt x="112246" y="133968"/>
                  </a:lnTo>
                  <a:lnTo>
                    <a:pt x="131493" y="141358"/>
                  </a:lnTo>
                  <a:lnTo>
                    <a:pt x="157405" y="142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28">
            <a:extLst>
              <a:ext uri="{FF2B5EF4-FFF2-40B4-BE49-F238E27FC236}">
                <a16:creationId xmlns:a16="http://schemas.microsoft.com/office/drawing/2014/main" id="{738BDBDA-5CEA-11C3-3C03-EF12B4BB2317}"/>
              </a:ext>
            </a:extLst>
          </p:cNvPr>
          <p:cNvGrpSpPr/>
          <p:nvPr/>
        </p:nvGrpSpPr>
        <p:grpSpPr>
          <a:xfrm>
            <a:off x="5800725" y="2781692"/>
            <a:ext cx="2295474" cy="371084"/>
            <a:chOff x="5800725" y="2781692"/>
            <a:chExt cx="2295474" cy="371084"/>
          </a:xfrm>
        </p:grpSpPr>
        <p:sp>
          <p:nvSpPr>
            <p:cNvPr id="204" name="SMARTInkShape-1021">
              <a:extLst>
                <a:ext uri="{FF2B5EF4-FFF2-40B4-BE49-F238E27FC236}">
                  <a16:creationId xmlns:a16="http://schemas.microsoft.com/office/drawing/2014/main" id="{5C7D1151-98B3-E993-79B4-A7CED61526D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5800725" y="2830293"/>
              <a:ext cx="28576" cy="322483"/>
            </a:xfrm>
            <a:custGeom>
              <a:avLst/>
              <a:gdLst/>
              <a:ahLst/>
              <a:cxnLst/>
              <a:rect l="0" t="0" r="0" b="0"/>
              <a:pathLst>
                <a:path w="28576" h="322483">
                  <a:moveTo>
                    <a:pt x="9525" y="27207"/>
                  </a:moveTo>
                  <a:lnTo>
                    <a:pt x="9525" y="27207"/>
                  </a:lnTo>
                  <a:lnTo>
                    <a:pt x="14581" y="22151"/>
                  </a:lnTo>
                  <a:lnTo>
                    <a:pt x="17064" y="16846"/>
                  </a:lnTo>
                  <a:lnTo>
                    <a:pt x="17726" y="13949"/>
                  </a:lnTo>
                  <a:lnTo>
                    <a:pt x="19226" y="12019"/>
                  </a:lnTo>
                  <a:lnTo>
                    <a:pt x="27135" y="8665"/>
                  </a:lnTo>
                  <a:lnTo>
                    <a:pt x="27935" y="5561"/>
                  </a:lnTo>
                  <a:lnTo>
                    <a:pt x="28448" y="0"/>
                  </a:lnTo>
                  <a:lnTo>
                    <a:pt x="28575" y="44981"/>
                  </a:lnTo>
                  <a:lnTo>
                    <a:pt x="27517" y="68857"/>
                  </a:lnTo>
                  <a:lnTo>
                    <a:pt x="19933" y="113161"/>
                  </a:lnTo>
                  <a:lnTo>
                    <a:pt x="12581" y="160494"/>
                  </a:lnTo>
                  <a:lnTo>
                    <a:pt x="9704" y="207992"/>
                  </a:lnTo>
                  <a:lnTo>
                    <a:pt x="8546" y="220798"/>
                  </a:lnTo>
                  <a:lnTo>
                    <a:pt x="889" y="258974"/>
                  </a:lnTo>
                  <a:lnTo>
                    <a:pt x="34" y="304725"/>
                  </a:lnTo>
                  <a:lnTo>
                    <a:pt x="0" y="32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22">
              <a:extLst>
                <a:ext uri="{FF2B5EF4-FFF2-40B4-BE49-F238E27FC236}">
                  <a16:creationId xmlns:a16="http://schemas.microsoft.com/office/drawing/2014/main" id="{CC9B06E5-04CD-6BC6-AE88-C0BD2175B6B0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800725" y="2924213"/>
              <a:ext cx="112929" cy="114263"/>
            </a:xfrm>
            <a:custGeom>
              <a:avLst/>
              <a:gdLst/>
              <a:ahLst/>
              <a:cxnLst/>
              <a:rect l="0" t="0" r="0" b="0"/>
              <a:pathLst>
                <a:path w="112929" h="114263">
                  <a:moveTo>
                    <a:pt x="9525" y="47587"/>
                  </a:moveTo>
                  <a:lnTo>
                    <a:pt x="9525" y="47587"/>
                  </a:lnTo>
                  <a:lnTo>
                    <a:pt x="9525" y="42531"/>
                  </a:lnTo>
                  <a:lnTo>
                    <a:pt x="12347" y="37226"/>
                  </a:lnTo>
                  <a:lnTo>
                    <a:pt x="23714" y="23989"/>
                  </a:lnTo>
                  <a:lnTo>
                    <a:pt x="29237" y="21224"/>
                  </a:lnTo>
                  <a:lnTo>
                    <a:pt x="32191" y="20487"/>
                  </a:lnTo>
                  <a:lnTo>
                    <a:pt x="47683" y="11667"/>
                  </a:lnTo>
                  <a:lnTo>
                    <a:pt x="50839" y="10941"/>
                  </a:lnTo>
                  <a:lnTo>
                    <a:pt x="52942" y="9398"/>
                  </a:lnTo>
                  <a:lnTo>
                    <a:pt x="54345" y="7311"/>
                  </a:lnTo>
                  <a:lnTo>
                    <a:pt x="55280" y="4862"/>
                  </a:lnTo>
                  <a:lnTo>
                    <a:pt x="56962" y="3228"/>
                  </a:lnTo>
                  <a:lnTo>
                    <a:pt x="61652" y="1414"/>
                  </a:lnTo>
                  <a:lnTo>
                    <a:pt x="88934" y="0"/>
                  </a:lnTo>
                  <a:lnTo>
                    <a:pt x="95267" y="2801"/>
                  </a:lnTo>
                  <a:lnTo>
                    <a:pt x="102896" y="8166"/>
                  </a:lnTo>
                  <a:lnTo>
                    <a:pt x="103940" y="11722"/>
                  </a:lnTo>
                  <a:lnTo>
                    <a:pt x="104218" y="14152"/>
                  </a:lnTo>
                  <a:lnTo>
                    <a:pt x="107350" y="19675"/>
                  </a:lnTo>
                  <a:lnTo>
                    <a:pt x="111211" y="25656"/>
                  </a:lnTo>
                  <a:lnTo>
                    <a:pt x="112928" y="31843"/>
                  </a:lnTo>
                  <a:lnTo>
                    <a:pt x="112327" y="34974"/>
                  </a:lnTo>
                  <a:lnTo>
                    <a:pt x="106581" y="47604"/>
                  </a:lnTo>
                  <a:lnTo>
                    <a:pt x="102488" y="59939"/>
                  </a:lnTo>
                  <a:lnTo>
                    <a:pt x="97409" y="68952"/>
                  </a:lnTo>
                  <a:lnTo>
                    <a:pt x="53972" y="107936"/>
                  </a:lnTo>
                  <a:lnTo>
                    <a:pt x="44802" y="111451"/>
                  </a:lnTo>
                  <a:lnTo>
                    <a:pt x="0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23">
              <a:extLst>
                <a:ext uri="{FF2B5EF4-FFF2-40B4-BE49-F238E27FC236}">
                  <a16:creationId xmlns:a16="http://schemas.microsoft.com/office/drawing/2014/main" id="{B2A1F826-213C-B04E-212C-FD2227F159C1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221152" y="2962312"/>
              <a:ext cx="17724" cy="133314"/>
            </a:xfrm>
            <a:custGeom>
              <a:avLst/>
              <a:gdLst/>
              <a:ahLst/>
              <a:cxnLst/>
              <a:rect l="0" t="0" r="0" b="0"/>
              <a:pathLst>
                <a:path w="17724" h="133314">
                  <a:moveTo>
                    <a:pt x="8198" y="19013"/>
                  </a:moveTo>
                  <a:lnTo>
                    <a:pt x="8198" y="19013"/>
                  </a:lnTo>
                  <a:lnTo>
                    <a:pt x="13254" y="19013"/>
                  </a:lnTo>
                  <a:lnTo>
                    <a:pt x="14743" y="17955"/>
                  </a:lnTo>
                  <a:lnTo>
                    <a:pt x="15737" y="16191"/>
                  </a:lnTo>
                  <a:lnTo>
                    <a:pt x="17461" y="9312"/>
                  </a:lnTo>
                  <a:lnTo>
                    <a:pt x="17723" y="0"/>
                  </a:lnTo>
                  <a:lnTo>
                    <a:pt x="17723" y="36819"/>
                  </a:lnTo>
                  <a:lnTo>
                    <a:pt x="14901" y="45624"/>
                  </a:lnTo>
                  <a:lnTo>
                    <a:pt x="11178" y="53065"/>
                  </a:lnTo>
                  <a:lnTo>
                    <a:pt x="8786" y="69288"/>
                  </a:lnTo>
                  <a:lnTo>
                    <a:pt x="8232" y="97986"/>
                  </a:lnTo>
                  <a:lnTo>
                    <a:pt x="5391" y="104559"/>
                  </a:lnTo>
                  <a:lnTo>
                    <a:pt x="1659" y="111008"/>
                  </a:lnTo>
                  <a:lnTo>
                    <a:pt x="0" y="117403"/>
                  </a:lnTo>
                  <a:lnTo>
                    <a:pt x="616" y="120590"/>
                  </a:lnTo>
                  <a:lnTo>
                    <a:pt x="8198" y="13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24">
              <a:extLst>
                <a:ext uri="{FF2B5EF4-FFF2-40B4-BE49-F238E27FC236}">
                  <a16:creationId xmlns:a16="http://schemas.microsoft.com/office/drawing/2014/main" id="{FF1B1574-73A4-ADE4-EE60-069AB52A60DF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248400" y="2895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6"/>
                  </a:lnTo>
                  <a:lnTo>
                    <a:pt x="1058" y="11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25">
              <a:extLst>
                <a:ext uri="{FF2B5EF4-FFF2-40B4-BE49-F238E27FC236}">
                  <a16:creationId xmlns:a16="http://schemas.microsoft.com/office/drawing/2014/main" id="{F7C0AF83-8EC7-F953-53CA-3AAEB0129E9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353175" y="29337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3519" y="13994"/>
                  </a:lnTo>
                  <a:lnTo>
                    <a:pt x="18214" y="11511"/>
                  </a:lnTo>
                  <a:lnTo>
                    <a:pt x="11242" y="9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26">
              <a:extLst>
                <a:ext uri="{FF2B5EF4-FFF2-40B4-BE49-F238E27FC236}">
                  <a16:creationId xmlns:a16="http://schemas.microsoft.com/office/drawing/2014/main" id="{70B9EEDD-1CEF-C448-5A16-811D7BF567E1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305550" y="2962275"/>
              <a:ext cx="85688" cy="104776"/>
            </a:xfrm>
            <a:custGeom>
              <a:avLst/>
              <a:gdLst/>
              <a:ahLst/>
              <a:cxnLst/>
              <a:rect l="0" t="0" r="0" b="0"/>
              <a:pathLst>
                <a:path w="85688" h="104776">
                  <a:moveTo>
                    <a:pt x="19050" y="0"/>
                  </a:moveTo>
                  <a:lnTo>
                    <a:pt x="19050" y="0"/>
                  </a:lnTo>
                  <a:lnTo>
                    <a:pt x="33239" y="14189"/>
                  </a:lnTo>
                  <a:lnTo>
                    <a:pt x="38762" y="16890"/>
                  </a:lnTo>
                  <a:lnTo>
                    <a:pt x="50931" y="18624"/>
                  </a:lnTo>
                  <a:lnTo>
                    <a:pt x="53003" y="19824"/>
                  </a:lnTo>
                  <a:lnTo>
                    <a:pt x="54386" y="21683"/>
                  </a:lnTo>
                  <a:lnTo>
                    <a:pt x="55308" y="23980"/>
                  </a:lnTo>
                  <a:lnTo>
                    <a:pt x="56981" y="25512"/>
                  </a:lnTo>
                  <a:lnTo>
                    <a:pt x="67268" y="30793"/>
                  </a:lnTo>
                  <a:lnTo>
                    <a:pt x="70246" y="33228"/>
                  </a:lnTo>
                  <a:lnTo>
                    <a:pt x="73554" y="38757"/>
                  </a:lnTo>
                  <a:lnTo>
                    <a:pt x="76083" y="44742"/>
                  </a:lnTo>
                  <a:lnTo>
                    <a:pt x="84246" y="55307"/>
                  </a:lnTo>
                  <a:lnTo>
                    <a:pt x="85287" y="61660"/>
                  </a:lnTo>
                  <a:lnTo>
                    <a:pt x="85687" y="79492"/>
                  </a:lnTo>
                  <a:lnTo>
                    <a:pt x="84641" y="81570"/>
                  </a:lnTo>
                  <a:lnTo>
                    <a:pt x="82886" y="82955"/>
                  </a:lnTo>
                  <a:lnTo>
                    <a:pt x="80657" y="83878"/>
                  </a:lnTo>
                  <a:lnTo>
                    <a:pt x="79172" y="85552"/>
                  </a:lnTo>
                  <a:lnTo>
                    <a:pt x="77520" y="90234"/>
                  </a:lnTo>
                  <a:lnTo>
                    <a:pt x="76022" y="91906"/>
                  </a:lnTo>
                  <a:lnTo>
                    <a:pt x="53485" y="101503"/>
                  </a:lnTo>
                  <a:lnTo>
                    <a:pt x="31984" y="10448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27">
              <a:extLst>
                <a:ext uri="{FF2B5EF4-FFF2-40B4-BE49-F238E27FC236}">
                  <a16:creationId xmlns:a16="http://schemas.microsoft.com/office/drawing/2014/main" id="{6ED01839-4E04-FBCA-51B2-F44690F8F570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524625" y="2914650"/>
              <a:ext cx="104776" cy="122339"/>
            </a:xfrm>
            <a:custGeom>
              <a:avLst/>
              <a:gdLst/>
              <a:ahLst/>
              <a:cxnLst/>
              <a:rect l="0" t="0" r="0" b="0"/>
              <a:pathLst>
                <a:path w="104776" h="122339">
                  <a:moveTo>
                    <a:pt x="0" y="38100"/>
                  </a:moveTo>
                  <a:lnTo>
                    <a:pt x="0" y="38100"/>
                  </a:lnTo>
                  <a:lnTo>
                    <a:pt x="8200" y="29899"/>
                  </a:lnTo>
                  <a:lnTo>
                    <a:pt x="9409" y="20490"/>
                  </a:lnTo>
                  <a:lnTo>
                    <a:pt x="9524" y="9653"/>
                  </a:lnTo>
                  <a:lnTo>
                    <a:pt x="4469" y="14619"/>
                  </a:lnTo>
                  <a:lnTo>
                    <a:pt x="1987" y="19903"/>
                  </a:lnTo>
                  <a:lnTo>
                    <a:pt x="10" y="60329"/>
                  </a:lnTo>
                  <a:lnTo>
                    <a:pt x="0" y="89832"/>
                  </a:lnTo>
                  <a:lnTo>
                    <a:pt x="2822" y="95664"/>
                  </a:lnTo>
                  <a:lnTo>
                    <a:pt x="13257" y="108032"/>
                  </a:lnTo>
                  <a:lnTo>
                    <a:pt x="19297" y="111514"/>
                  </a:lnTo>
                  <a:lnTo>
                    <a:pt x="25510" y="114120"/>
                  </a:lnTo>
                  <a:lnTo>
                    <a:pt x="34958" y="120479"/>
                  </a:lnTo>
                  <a:lnTo>
                    <a:pt x="41290" y="122338"/>
                  </a:lnTo>
                  <a:lnTo>
                    <a:pt x="44460" y="121776"/>
                  </a:lnTo>
                  <a:lnTo>
                    <a:pt x="57152" y="116090"/>
                  </a:lnTo>
                  <a:lnTo>
                    <a:pt x="69850" y="114653"/>
                  </a:lnTo>
                  <a:lnTo>
                    <a:pt x="71967" y="113477"/>
                  </a:lnTo>
                  <a:lnTo>
                    <a:pt x="73378" y="111635"/>
                  </a:lnTo>
                  <a:lnTo>
                    <a:pt x="76004" y="106765"/>
                  </a:lnTo>
                  <a:lnTo>
                    <a:pt x="82375" y="98074"/>
                  </a:lnTo>
                  <a:lnTo>
                    <a:pt x="93068" y="65818"/>
                  </a:lnTo>
                  <a:lnTo>
                    <a:pt x="96021" y="35870"/>
                  </a:lnTo>
                  <a:lnTo>
                    <a:pt x="104371" y="115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28">
              <a:extLst>
                <a:ext uri="{FF2B5EF4-FFF2-40B4-BE49-F238E27FC236}">
                  <a16:creationId xmlns:a16="http://schemas.microsoft.com/office/drawing/2014/main" id="{0AD36A8A-5838-C4DA-4C8F-C0519AC8F3A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686550" y="2924176"/>
              <a:ext cx="123826" cy="123825"/>
            </a:xfrm>
            <a:custGeom>
              <a:avLst/>
              <a:gdLst/>
              <a:ahLst/>
              <a:cxnLst/>
              <a:rect l="0" t="0" r="0" b="0"/>
              <a:pathLst>
                <a:path w="123826" h="123825">
                  <a:moveTo>
                    <a:pt x="0" y="38099"/>
                  </a:moveTo>
                  <a:lnTo>
                    <a:pt x="0" y="38099"/>
                  </a:lnTo>
                  <a:lnTo>
                    <a:pt x="5056" y="33043"/>
                  </a:lnTo>
                  <a:lnTo>
                    <a:pt x="7538" y="27738"/>
                  </a:lnTo>
                  <a:lnTo>
                    <a:pt x="8200" y="24842"/>
                  </a:lnTo>
                  <a:lnTo>
                    <a:pt x="9701" y="22911"/>
                  </a:lnTo>
                  <a:lnTo>
                    <a:pt x="14189" y="20765"/>
                  </a:lnTo>
                  <a:lnTo>
                    <a:pt x="15809" y="19135"/>
                  </a:lnTo>
                  <a:lnTo>
                    <a:pt x="17610" y="14501"/>
                  </a:lnTo>
                  <a:lnTo>
                    <a:pt x="19148" y="12842"/>
                  </a:lnTo>
                  <a:lnTo>
                    <a:pt x="28538" y="9535"/>
                  </a:lnTo>
                  <a:lnTo>
                    <a:pt x="36773" y="9525"/>
                  </a:lnTo>
                  <a:lnTo>
                    <a:pt x="37216" y="10583"/>
                  </a:lnTo>
                  <a:lnTo>
                    <a:pt x="38100" y="57326"/>
                  </a:lnTo>
                  <a:lnTo>
                    <a:pt x="38100" y="60442"/>
                  </a:lnTo>
                  <a:lnTo>
                    <a:pt x="35278" y="66726"/>
                  </a:lnTo>
                  <a:lnTo>
                    <a:pt x="31555" y="73047"/>
                  </a:lnTo>
                  <a:lnTo>
                    <a:pt x="29163" y="85729"/>
                  </a:lnTo>
                  <a:lnTo>
                    <a:pt x="28575" y="114284"/>
                  </a:lnTo>
                  <a:lnTo>
                    <a:pt x="28575" y="106097"/>
                  </a:lnTo>
                  <a:lnTo>
                    <a:pt x="35120" y="97431"/>
                  </a:lnTo>
                  <a:lnTo>
                    <a:pt x="38276" y="88605"/>
                  </a:lnTo>
                  <a:lnTo>
                    <a:pt x="44384" y="79287"/>
                  </a:lnTo>
                  <a:lnTo>
                    <a:pt x="47723" y="69823"/>
                  </a:lnTo>
                  <a:lnTo>
                    <a:pt x="72052" y="34727"/>
                  </a:lnTo>
                  <a:lnTo>
                    <a:pt x="74356" y="26723"/>
                  </a:lnTo>
                  <a:lnTo>
                    <a:pt x="76029" y="24165"/>
                  </a:lnTo>
                  <a:lnTo>
                    <a:pt x="78203" y="22459"/>
                  </a:lnTo>
                  <a:lnTo>
                    <a:pt x="83441" y="19507"/>
                  </a:lnTo>
                  <a:lnTo>
                    <a:pt x="102506" y="3279"/>
                  </a:lnTo>
                  <a:lnTo>
                    <a:pt x="113778" y="127"/>
                  </a:lnTo>
                  <a:lnTo>
                    <a:pt x="123705" y="0"/>
                  </a:lnTo>
                  <a:lnTo>
                    <a:pt x="123825" y="44659"/>
                  </a:lnTo>
                  <a:lnTo>
                    <a:pt x="123825" y="60351"/>
                  </a:lnTo>
                  <a:lnTo>
                    <a:pt x="121003" y="66686"/>
                  </a:lnTo>
                  <a:lnTo>
                    <a:pt x="117280" y="73029"/>
                  </a:lnTo>
                  <a:lnTo>
                    <a:pt x="114888" y="85725"/>
                  </a:lnTo>
                  <a:lnTo>
                    <a:pt x="114300" y="122451"/>
                  </a:lnTo>
                  <a:lnTo>
                    <a:pt x="115358" y="122909"/>
                  </a:lnTo>
                  <a:lnTo>
                    <a:pt x="123825" y="12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29">
              <a:extLst>
                <a:ext uri="{FF2B5EF4-FFF2-40B4-BE49-F238E27FC236}">
                  <a16:creationId xmlns:a16="http://schemas.microsoft.com/office/drawing/2014/main" id="{ADEE6F18-0EDB-2D04-0949-30D37438BFC0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886622" y="2905242"/>
              <a:ext cx="123779" cy="114184"/>
            </a:xfrm>
            <a:custGeom>
              <a:avLst/>
              <a:gdLst/>
              <a:ahLst/>
              <a:cxnLst/>
              <a:rect l="0" t="0" r="0" b="0"/>
              <a:pathLst>
                <a:path w="123779" h="114184">
                  <a:moveTo>
                    <a:pt x="85678" y="66558"/>
                  </a:moveTo>
                  <a:lnTo>
                    <a:pt x="85678" y="66558"/>
                  </a:lnTo>
                  <a:lnTo>
                    <a:pt x="94810" y="57425"/>
                  </a:lnTo>
                  <a:lnTo>
                    <a:pt x="95203" y="33053"/>
                  </a:lnTo>
                  <a:lnTo>
                    <a:pt x="96261" y="31521"/>
                  </a:lnTo>
                  <a:lnTo>
                    <a:pt x="98025" y="30500"/>
                  </a:lnTo>
                  <a:lnTo>
                    <a:pt x="100259" y="29820"/>
                  </a:lnTo>
                  <a:lnTo>
                    <a:pt x="100690" y="28307"/>
                  </a:lnTo>
                  <a:lnTo>
                    <a:pt x="95824" y="18837"/>
                  </a:lnTo>
                  <a:lnTo>
                    <a:pt x="95284" y="10859"/>
                  </a:lnTo>
                  <a:lnTo>
                    <a:pt x="94199" y="10375"/>
                  </a:lnTo>
                  <a:lnTo>
                    <a:pt x="87009" y="9536"/>
                  </a:lnTo>
                  <a:lnTo>
                    <a:pt x="86269" y="6642"/>
                  </a:lnTo>
                  <a:lnTo>
                    <a:pt x="86073" y="4389"/>
                  </a:lnTo>
                  <a:lnTo>
                    <a:pt x="84883" y="2887"/>
                  </a:lnTo>
                  <a:lnTo>
                    <a:pt x="80738" y="1218"/>
                  </a:lnTo>
                  <a:lnTo>
                    <a:pt x="68354" y="0"/>
                  </a:lnTo>
                  <a:lnTo>
                    <a:pt x="47398" y="16363"/>
                  </a:lnTo>
                  <a:lnTo>
                    <a:pt x="29786" y="23482"/>
                  </a:lnTo>
                  <a:lnTo>
                    <a:pt x="26192" y="26199"/>
                  </a:lnTo>
                  <a:lnTo>
                    <a:pt x="6026" y="55775"/>
                  </a:lnTo>
                  <a:lnTo>
                    <a:pt x="1753" y="68420"/>
                  </a:lnTo>
                  <a:lnTo>
                    <a:pt x="0" y="98273"/>
                  </a:lnTo>
                  <a:lnTo>
                    <a:pt x="1042" y="100402"/>
                  </a:lnTo>
                  <a:lnTo>
                    <a:pt x="2796" y="101820"/>
                  </a:lnTo>
                  <a:lnTo>
                    <a:pt x="5023" y="102766"/>
                  </a:lnTo>
                  <a:lnTo>
                    <a:pt x="6509" y="104455"/>
                  </a:lnTo>
                  <a:lnTo>
                    <a:pt x="8158" y="109154"/>
                  </a:lnTo>
                  <a:lnTo>
                    <a:pt x="9656" y="110830"/>
                  </a:lnTo>
                  <a:lnTo>
                    <a:pt x="17563" y="113741"/>
                  </a:lnTo>
                  <a:lnTo>
                    <a:pt x="32134" y="114144"/>
                  </a:lnTo>
                  <a:lnTo>
                    <a:pt x="34108" y="113099"/>
                  </a:lnTo>
                  <a:lnTo>
                    <a:pt x="35423" y="111344"/>
                  </a:lnTo>
                  <a:lnTo>
                    <a:pt x="36300" y="109115"/>
                  </a:lnTo>
                  <a:lnTo>
                    <a:pt x="37942" y="107630"/>
                  </a:lnTo>
                  <a:lnTo>
                    <a:pt x="48183" y="102423"/>
                  </a:lnTo>
                  <a:lnTo>
                    <a:pt x="54197" y="98373"/>
                  </a:lnTo>
                  <a:lnTo>
                    <a:pt x="60398" y="96573"/>
                  </a:lnTo>
                  <a:lnTo>
                    <a:pt x="62475" y="95035"/>
                  </a:lnTo>
                  <a:lnTo>
                    <a:pt x="63859" y="92951"/>
                  </a:lnTo>
                  <a:lnTo>
                    <a:pt x="65807" y="84961"/>
                  </a:lnTo>
                  <a:lnTo>
                    <a:pt x="66081" y="82001"/>
                  </a:lnTo>
                  <a:lnTo>
                    <a:pt x="69207" y="75891"/>
                  </a:lnTo>
                  <a:lnTo>
                    <a:pt x="81784" y="60183"/>
                  </a:lnTo>
                  <a:lnTo>
                    <a:pt x="85526" y="48065"/>
                  </a:lnTo>
                  <a:lnTo>
                    <a:pt x="85633" y="42617"/>
                  </a:lnTo>
                  <a:lnTo>
                    <a:pt x="86707" y="41072"/>
                  </a:lnTo>
                  <a:lnTo>
                    <a:pt x="88480" y="40042"/>
                  </a:lnTo>
                  <a:lnTo>
                    <a:pt x="93875" y="38390"/>
                  </a:lnTo>
                  <a:lnTo>
                    <a:pt x="89753" y="43160"/>
                  </a:lnTo>
                  <a:lnTo>
                    <a:pt x="89453" y="44610"/>
                  </a:lnTo>
                  <a:lnTo>
                    <a:pt x="90311" y="45576"/>
                  </a:lnTo>
                  <a:lnTo>
                    <a:pt x="91942" y="46220"/>
                  </a:lnTo>
                  <a:lnTo>
                    <a:pt x="91971" y="46649"/>
                  </a:lnTo>
                  <a:lnTo>
                    <a:pt x="89181" y="47126"/>
                  </a:lnTo>
                  <a:lnTo>
                    <a:pt x="88014" y="48312"/>
                  </a:lnTo>
                  <a:lnTo>
                    <a:pt x="86716" y="52451"/>
                  </a:lnTo>
                  <a:lnTo>
                    <a:pt x="85681" y="98312"/>
                  </a:lnTo>
                  <a:lnTo>
                    <a:pt x="85678" y="113625"/>
                  </a:lnTo>
                  <a:lnTo>
                    <a:pt x="123778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30">
              <a:extLst>
                <a:ext uri="{FF2B5EF4-FFF2-40B4-BE49-F238E27FC236}">
                  <a16:creationId xmlns:a16="http://schemas.microsoft.com/office/drawing/2014/main" id="{A07CD5F8-5800-F4FA-A226-619E73976423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7077076" y="2895600"/>
              <a:ext cx="85725" cy="123685"/>
            </a:xfrm>
            <a:custGeom>
              <a:avLst/>
              <a:gdLst/>
              <a:ahLst/>
              <a:cxnLst/>
              <a:rect l="0" t="0" r="0" b="0"/>
              <a:pathLst>
                <a:path w="85725" h="123685">
                  <a:moveTo>
                    <a:pt x="9524" y="19050"/>
                  </a:moveTo>
                  <a:lnTo>
                    <a:pt x="9524" y="19050"/>
                  </a:lnTo>
                  <a:lnTo>
                    <a:pt x="9524" y="41440"/>
                  </a:lnTo>
                  <a:lnTo>
                    <a:pt x="6702" y="47698"/>
                  </a:lnTo>
                  <a:lnTo>
                    <a:pt x="4468" y="50849"/>
                  </a:lnTo>
                  <a:lnTo>
                    <a:pt x="1324" y="65396"/>
                  </a:lnTo>
                  <a:lnTo>
                    <a:pt x="9" y="111060"/>
                  </a:lnTo>
                  <a:lnTo>
                    <a:pt x="0" y="122217"/>
                  </a:lnTo>
                  <a:lnTo>
                    <a:pt x="1057" y="122753"/>
                  </a:lnTo>
                  <a:lnTo>
                    <a:pt x="8199" y="123684"/>
                  </a:lnTo>
                  <a:lnTo>
                    <a:pt x="28770" y="107344"/>
                  </a:lnTo>
                  <a:lnTo>
                    <a:pt x="35012" y="104859"/>
                  </a:lnTo>
                  <a:lnTo>
                    <a:pt x="50810" y="91668"/>
                  </a:lnTo>
                  <a:lnTo>
                    <a:pt x="54331" y="82722"/>
                  </a:lnTo>
                  <a:lnTo>
                    <a:pt x="56955" y="72748"/>
                  </a:lnTo>
                  <a:lnTo>
                    <a:pt x="63325" y="60126"/>
                  </a:lnTo>
                  <a:lnTo>
                    <a:pt x="71290" y="31306"/>
                  </a:lnTo>
                  <a:lnTo>
                    <a:pt x="83092" y="10303"/>
                  </a:lnTo>
                  <a:lnTo>
                    <a:pt x="85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31">
              <a:extLst>
                <a:ext uri="{FF2B5EF4-FFF2-40B4-BE49-F238E27FC236}">
                  <a16:creationId xmlns:a16="http://schemas.microsoft.com/office/drawing/2014/main" id="{6DCE49BA-90AE-DF4D-D1FE-71D247C08B10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7191379" y="2896962"/>
              <a:ext cx="228597" cy="141510"/>
            </a:xfrm>
            <a:custGeom>
              <a:avLst/>
              <a:gdLst/>
              <a:ahLst/>
              <a:cxnLst/>
              <a:rect l="0" t="0" r="0" b="0"/>
              <a:pathLst>
                <a:path w="228597" h="141510">
                  <a:moveTo>
                    <a:pt x="95246" y="55788"/>
                  </a:moveTo>
                  <a:lnTo>
                    <a:pt x="95246" y="55788"/>
                  </a:lnTo>
                  <a:lnTo>
                    <a:pt x="103447" y="47587"/>
                  </a:lnTo>
                  <a:lnTo>
                    <a:pt x="104656" y="38178"/>
                  </a:lnTo>
                  <a:lnTo>
                    <a:pt x="104771" y="9614"/>
                  </a:lnTo>
                  <a:lnTo>
                    <a:pt x="103713" y="9130"/>
                  </a:lnTo>
                  <a:lnTo>
                    <a:pt x="99715" y="8593"/>
                  </a:lnTo>
                  <a:lnTo>
                    <a:pt x="98224" y="7391"/>
                  </a:lnTo>
                  <a:lnTo>
                    <a:pt x="96570" y="3234"/>
                  </a:lnTo>
                  <a:lnTo>
                    <a:pt x="95070" y="1702"/>
                  </a:lnTo>
                  <a:lnTo>
                    <a:pt x="90581" y="0"/>
                  </a:lnTo>
                  <a:lnTo>
                    <a:pt x="88962" y="604"/>
                  </a:lnTo>
                  <a:lnTo>
                    <a:pt x="87881" y="2066"/>
                  </a:lnTo>
                  <a:lnTo>
                    <a:pt x="87161" y="4098"/>
                  </a:lnTo>
                  <a:lnTo>
                    <a:pt x="85623" y="5453"/>
                  </a:lnTo>
                  <a:lnTo>
                    <a:pt x="75549" y="10450"/>
                  </a:lnTo>
                  <a:lnTo>
                    <a:pt x="29862" y="49450"/>
                  </a:lnTo>
                  <a:lnTo>
                    <a:pt x="23853" y="55793"/>
                  </a:lnTo>
                  <a:lnTo>
                    <a:pt x="17648" y="65315"/>
                  </a:lnTo>
                  <a:lnTo>
                    <a:pt x="6069" y="83070"/>
                  </a:lnTo>
                  <a:lnTo>
                    <a:pt x="529" y="101139"/>
                  </a:lnTo>
                  <a:lnTo>
                    <a:pt x="0" y="112804"/>
                  </a:lnTo>
                  <a:lnTo>
                    <a:pt x="13253" y="112926"/>
                  </a:lnTo>
                  <a:lnTo>
                    <a:pt x="15184" y="111872"/>
                  </a:lnTo>
                  <a:lnTo>
                    <a:pt x="16472" y="110110"/>
                  </a:lnTo>
                  <a:lnTo>
                    <a:pt x="17330" y="107878"/>
                  </a:lnTo>
                  <a:lnTo>
                    <a:pt x="18959" y="106390"/>
                  </a:lnTo>
                  <a:lnTo>
                    <a:pt x="29181" y="101179"/>
                  </a:lnTo>
                  <a:lnTo>
                    <a:pt x="35192" y="97128"/>
                  </a:lnTo>
                  <a:lnTo>
                    <a:pt x="41392" y="95328"/>
                  </a:lnTo>
                  <a:lnTo>
                    <a:pt x="43469" y="93790"/>
                  </a:lnTo>
                  <a:lnTo>
                    <a:pt x="44852" y="91706"/>
                  </a:lnTo>
                  <a:lnTo>
                    <a:pt x="47448" y="86568"/>
                  </a:lnTo>
                  <a:lnTo>
                    <a:pt x="52131" y="80756"/>
                  </a:lnTo>
                  <a:lnTo>
                    <a:pt x="57739" y="77469"/>
                  </a:lnTo>
                  <a:lnTo>
                    <a:pt x="60717" y="76592"/>
                  </a:lnTo>
                  <a:lnTo>
                    <a:pt x="62701" y="74949"/>
                  </a:lnTo>
                  <a:lnTo>
                    <a:pt x="83958" y="48109"/>
                  </a:lnTo>
                  <a:lnTo>
                    <a:pt x="90256" y="41753"/>
                  </a:lnTo>
                  <a:lnTo>
                    <a:pt x="93028" y="36145"/>
                  </a:lnTo>
                  <a:lnTo>
                    <a:pt x="95242" y="27226"/>
                  </a:lnTo>
                  <a:lnTo>
                    <a:pt x="90189" y="27217"/>
                  </a:lnTo>
                  <a:lnTo>
                    <a:pt x="88699" y="28274"/>
                  </a:lnTo>
                  <a:lnTo>
                    <a:pt x="87706" y="30037"/>
                  </a:lnTo>
                  <a:lnTo>
                    <a:pt x="87045" y="32271"/>
                  </a:lnTo>
                  <a:lnTo>
                    <a:pt x="77636" y="44547"/>
                  </a:lnTo>
                  <a:lnTo>
                    <a:pt x="75422" y="53528"/>
                  </a:lnTo>
                  <a:lnTo>
                    <a:pt x="69734" y="62409"/>
                  </a:lnTo>
                  <a:lnTo>
                    <a:pt x="67074" y="72992"/>
                  </a:lnTo>
                  <a:lnTo>
                    <a:pt x="60205" y="82078"/>
                  </a:lnTo>
                  <a:lnTo>
                    <a:pt x="58505" y="87933"/>
                  </a:lnTo>
                  <a:lnTo>
                    <a:pt x="59110" y="90977"/>
                  </a:lnTo>
                  <a:lnTo>
                    <a:pt x="64864" y="103465"/>
                  </a:lnTo>
                  <a:lnTo>
                    <a:pt x="66314" y="111067"/>
                  </a:lnTo>
                  <a:lnTo>
                    <a:pt x="71622" y="117440"/>
                  </a:lnTo>
                  <a:lnTo>
                    <a:pt x="76984" y="120231"/>
                  </a:lnTo>
                  <a:lnTo>
                    <a:pt x="79897" y="120975"/>
                  </a:lnTo>
                  <a:lnTo>
                    <a:pt x="93233" y="128715"/>
                  </a:lnTo>
                  <a:lnTo>
                    <a:pt x="137517" y="138449"/>
                  </a:lnTo>
                  <a:lnTo>
                    <a:pt x="183563" y="141460"/>
                  </a:lnTo>
                  <a:lnTo>
                    <a:pt x="212315" y="141509"/>
                  </a:lnTo>
                  <a:lnTo>
                    <a:pt x="218891" y="138689"/>
                  </a:lnTo>
                  <a:lnTo>
                    <a:pt x="228596" y="13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32">
              <a:extLst>
                <a:ext uri="{FF2B5EF4-FFF2-40B4-BE49-F238E27FC236}">
                  <a16:creationId xmlns:a16="http://schemas.microsoft.com/office/drawing/2014/main" id="{854947E4-7CFD-E58C-E424-C02C79262CE9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7429500" y="2924220"/>
              <a:ext cx="38101" cy="133306"/>
            </a:xfrm>
            <a:custGeom>
              <a:avLst/>
              <a:gdLst/>
              <a:ahLst/>
              <a:cxnLst/>
              <a:rect l="0" t="0" r="0" b="0"/>
              <a:pathLst>
                <a:path w="38101" h="133306">
                  <a:moveTo>
                    <a:pt x="28575" y="19005"/>
                  </a:moveTo>
                  <a:lnTo>
                    <a:pt x="28575" y="19005"/>
                  </a:lnTo>
                  <a:lnTo>
                    <a:pt x="33631" y="13949"/>
                  </a:lnTo>
                  <a:lnTo>
                    <a:pt x="36115" y="8644"/>
                  </a:lnTo>
                  <a:lnTo>
                    <a:pt x="38090" y="0"/>
                  </a:lnTo>
                  <a:lnTo>
                    <a:pt x="38100" y="22346"/>
                  </a:lnTo>
                  <a:lnTo>
                    <a:pt x="35278" y="28604"/>
                  </a:lnTo>
                  <a:lnTo>
                    <a:pt x="22912" y="44415"/>
                  </a:lnTo>
                  <a:lnTo>
                    <a:pt x="10999" y="78006"/>
                  </a:lnTo>
                  <a:lnTo>
                    <a:pt x="8758" y="91769"/>
                  </a:lnTo>
                  <a:lnTo>
                    <a:pt x="2043" y="104679"/>
                  </a:lnTo>
                  <a:lnTo>
                    <a:pt x="0" y="133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33">
              <a:extLst>
                <a:ext uri="{FF2B5EF4-FFF2-40B4-BE49-F238E27FC236}">
                  <a16:creationId xmlns:a16="http://schemas.microsoft.com/office/drawing/2014/main" id="{D9276807-2E7F-DF72-AE9B-2808615660A4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486650" y="2867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34">
              <a:extLst>
                <a:ext uri="{FF2B5EF4-FFF2-40B4-BE49-F238E27FC236}">
                  <a16:creationId xmlns:a16="http://schemas.microsoft.com/office/drawing/2014/main" id="{E2CE3A46-99F3-2431-C206-6234EA2F37E6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467731" y="2800350"/>
              <a:ext cx="104645" cy="247651"/>
            </a:xfrm>
            <a:custGeom>
              <a:avLst/>
              <a:gdLst/>
              <a:ahLst/>
              <a:cxnLst/>
              <a:rect l="0" t="0" r="0" b="0"/>
              <a:pathLst>
                <a:path w="104645" h="247651">
                  <a:moveTo>
                    <a:pt x="104644" y="0"/>
                  </a:moveTo>
                  <a:lnTo>
                    <a:pt x="104644" y="0"/>
                  </a:lnTo>
                  <a:lnTo>
                    <a:pt x="104644" y="5056"/>
                  </a:lnTo>
                  <a:lnTo>
                    <a:pt x="103586" y="6546"/>
                  </a:lnTo>
                  <a:lnTo>
                    <a:pt x="101822" y="7539"/>
                  </a:lnTo>
                  <a:lnTo>
                    <a:pt x="99588" y="8201"/>
                  </a:lnTo>
                  <a:lnTo>
                    <a:pt x="98097" y="10759"/>
                  </a:lnTo>
                  <a:lnTo>
                    <a:pt x="96443" y="19246"/>
                  </a:lnTo>
                  <a:lnTo>
                    <a:pt x="93884" y="23413"/>
                  </a:lnTo>
                  <a:lnTo>
                    <a:pt x="73777" y="46070"/>
                  </a:lnTo>
                  <a:lnTo>
                    <a:pt x="53922" y="87749"/>
                  </a:lnTo>
                  <a:lnTo>
                    <a:pt x="26600" y="134852"/>
                  </a:lnTo>
                  <a:lnTo>
                    <a:pt x="13891" y="157597"/>
                  </a:lnTo>
                  <a:lnTo>
                    <a:pt x="2118" y="200143"/>
                  </a:lnTo>
                  <a:lnTo>
                    <a:pt x="0" y="231225"/>
                  </a:lnTo>
                  <a:lnTo>
                    <a:pt x="2750" y="237880"/>
                  </a:lnTo>
                  <a:lnTo>
                    <a:pt x="939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35">
              <a:extLst>
                <a:ext uri="{FF2B5EF4-FFF2-40B4-BE49-F238E27FC236}">
                  <a16:creationId xmlns:a16="http://schemas.microsoft.com/office/drawing/2014/main" id="{AFA684A6-E602-E3C9-72A5-AA97E630D042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582064" y="2934102"/>
              <a:ext cx="142712" cy="113457"/>
            </a:xfrm>
            <a:custGeom>
              <a:avLst/>
              <a:gdLst/>
              <a:ahLst/>
              <a:cxnLst/>
              <a:rect l="0" t="0" r="0" b="0"/>
              <a:pathLst>
                <a:path w="142712" h="113457">
                  <a:moveTo>
                    <a:pt x="85561" y="47223"/>
                  </a:moveTo>
                  <a:lnTo>
                    <a:pt x="85561" y="47223"/>
                  </a:lnTo>
                  <a:lnTo>
                    <a:pt x="85561" y="38090"/>
                  </a:lnTo>
                  <a:lnTo>
                    <a:pt x="94695" y="28575"/>
                  </a:lnTo>
                  <a:lnTo>
                    <a:pt x="95086" y="9525"/>
                  </a:lnTo>
                  <a:lnTo>
                    <a:pt x="85952" y="0"/>
                  </a:lnTo>
                  <a:lnTo>
                    <a:pt x="78034" y="6223"/>
                  </a:lnTo>
                  <a:lnTo>
                    <a:pt x="69337" y="8264"/>
                  </a:lnTo>
                  <a:lnTo>
                    <a:pt x="63181" y="8741"/>
                  </a:lnTo>
                  <a:lnTo>
                    <a:pt x="61117" y="9927"/>
                  </a:lnTo>
                  <a:lnTo>
                    <a:pt x="59739" y="11776"/>
                  </a:lnTo>
                  <a:lnTo>
                    <a:pt x="57151" y="16652"/>
                  </a:lnTo>
                  <a:lnTo>
                    <a:pt x="18870" y="59576"/>
                  </a:lnTo>
                  <a:lnTo>
                    <a:pt x="2657" y="84735"/>
                  </a:lnTo>
                  <a:lnTo>
                    <a:pt x="0" y="102457"/>
                  </a:lnTo>
                  <a:lnTo>
                    <a:pt x="8973" y="113456"/>
                  </a:lnTo>
                  <a:lnTo>
                    <a:pt x="16889" y="107265"/>
                  </a:lnTo>
                  <a:lnTo>
                    <a:pt x="26685" y="104754"/>
                  </a:lnTo>
                  <a:lnTo>
                    <a:pt x="50756" y="81993"/>
                  </a:lnTo>
                  <a:lnTo>
                    <a:pt x="54217" y="75729"/>
                  </a:lnTo>
                  <a:lnTo>
                    <a:pt x="61496" y="58028"/>
                  </a:lnTo>
                  <a:lnTo>
                    <a:pt x="64225" y="54426"/>
                  </a:lnTo>
                  <a:lnTo>
                    <a:pt x="72066" y="48299"/>
                  </a:lnTo>
                  <a:lnTo>
                    <a:pt x="74272" y="43115"/>
                  </a:lnTo>
                  <a:lnTo>
                    <a:pt x="75919" y="41309"/>
                  </a:lnTo>
                  <a:lnTo>
                    <a:pt x="85549" y="37702"/>
                  </a:lnTo>
                  <a:lnTo>
                    <a:pt x="85557" y="37699"/>
                  </a:lnTo>
                  <a:lnTo>
                    <a:pt x="77360" y="45899"/>
                  </a:lnTo>
                  <a:lnTo>
                    <a:pt x="76427" y="51887"/>
                  </a:lnTo>
                  <a:lnTo>
                    <a:pt x="76036" y="80725"/>
                  </a:lnTo>
                  <a:lnTo>
                    <a:pt x="77094" y="82257"/>
                  </a:lnTo>
                  <a:lnTo>
                    <a:pt x="78858" y="83279"/>
                  </a:lnTo>
                  <a:lnTo>
                    <a:pt x="85737" y="85054"/>
                  </a:lnTo>
                  <a:lnTo>
                    <a:pt x="117439" y="85322"/>
                  </a:lnTo>
                  <a:lnTo>
                    <a:pt x="123718" y="82500"/>
                  </a:lnTo>
                  <a:lnTo>
                    <a:pt x="130037" y="78777"/>
                  </a:lnTo>
                  <a:lnTo>
                    <a:pt x="142711" y="75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36">
              <a:extLst>
                <a:ext uri="{FF2B5EF4-FFF2-40B4-BE49-F238E27FC236}">
                  <a16:creationId xmlns:a16="http://schemas.microsoft.com/office/drawing/2014/main" id="{96E94222-7FC5-4716-0832-7C5DC3AB69F9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753350" y="2800466"/>
              <a:ext cx="104761" cy="207946"/>
            </a:xfrm>
            <a:custGeom>
              <a:avLst/>
              <a:gdLst/>
              <a:ahLst/>
              <a:cxnLst/>
              <a:rect l="0" t="0" r="0" b="0"/>
              <a:pathLst>
                <a:path w="104761" h="207946">
                  <a:moveTo>
                    <a:pt x="76200" y="9409"/>
                  </a:moveTo>
                  <a:lnTo>
                    <a:pt x="76200" y="9409"/>
                  </a:lnTo>
                  <a:lnTo>
                    <a:pt x="81256" y="9409"/>
                  </a:lnTo>
                  <a:lnTo>
                    <a:pt x="82747" y="8351"/>
                  </a:lnTo>
                  <a:lnTo>
                    <a:pt x="83740" y="6587"/>
                  </a:lnTo>
                  <a:lnTo>
                    <a:pt x="85691" y="0"/>
                  </a:lnTo>
                  <a:lnTo>
                    <a:pt x="85715" y="4975"/>
                  </a:lnTo>
                  <a:lnTo>
                    <a:pt x="82898" y="10261"/>
                  </a:lnTo>
                  <a:lnTo>
                    <a:pt x="79177" y="16137"/>
                  </a:lnTo>
                  <a:lnTo>
                    <a:pt x="76024" y="25396"/>
                  </a:lnTo>
                  <a:lnTo>
                    <a:pt x="61089" y="45402"/>
                  </a:lnTo>
                  <a:lnTo>
                    <a:pt x="44046" y="92124"/>
                  </a:lnTo>
                  <a:lnTo>
                    <a:pt x="23260" y="135360"/>
                  </a:lnTo>
                  <a:lnTo>
                    <a:pt x="19240" y="147857"/>
                  </a:lnTo>
                  <a:lnTo>
                    <a:pt x="11757" y="161562"/>
                  </a:lnTo>
                  <a:lnTo>
                    <a:pt x="9966" y="174460"/>
                  </a:lnTo>
                  <a:lnTo>
                    <a:pt x="12543" y="180837"/>
                  </a:lnTo>
                  <a:lnTo>
                    <a:pt x="16158" y="187199"/>
                  </a:lnTo>
                  <a:lnTo>
                    <a:pt x="17766" y="193555"/>
                  </a:lnTo>
                  <a:lnTo>
                    <a:pt x="19252" y="195673"/>
                  </a:lnTo>
                  <a:lnTo>
                    <a:pt x="21301" y="197085"/>
                  </a:lnTo>
                  <a:lnTo>
                    <a:pt x="23726" y="198026"/>
                  </a:lnTo>
                  <a:lnTo>
                    <a:pt x="25342" y="199712"/>
                  </a:lnTo>
                  <a:lnTo>
                    <a:pt x="27139" y="204407"/>
                  </a:lnTo>
                  <a:lnTo>
                    <a:pt x="29734" y="206083"/>
                  </a:lnTo>
                  <a:lnTo>
                    <a:pt x="38263" y="207945"/>
                  </a:lnTo>
                  <a:lnTo>
                    <a:pt x="46286" y="205950"/>
                  </a:lnTo>
                  <a:lnTo>
                    <a:pt x="53380" y="202594"/>
                  </a:lnTo>
                  <a:lnTo>
                    <a:pt x="72973" y="199086"/>
                  </a:lnTo>
                  <a:lnTo>
                    <a:pt x="88893" y="186682"/>
                  </a:lnTo>
                  <a:lnTo>
                    <a:pt x="100540" y="174405"/>
                  </a:lnTo>
                  <a:lnTo>
                    <a:pt x="102892" y="168113"/>
                  </a:lnTo>
                  <a:lnTo>
                    <a:pt x="104760" y="143316"/>
                  </a:lnTo>
                  <a:lnTo>
                    <a:pt x="99714" y="137868"/>
                  </a:lnTo>
                  <a:lnTo>
                    <a:pt x="94412" y="135293"/>
                  </a:lnTo>
                  <a:lnTo>
                    <a:pt x="71913" y="133315"/>
                  </a:lnTo>
                  <a:lnTo>
                    <a:pt x="54247" y="133245"/>
                  </a:lnTo>
                  <a:lnTo>
                    <a:pt x="8073" y="142367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37">
              <a:extLst>
                <a:ext uri="{FF2B5EF4-FFF2-40B4-BE49-F238E27FC236}">
                  <a16:creationId xmlns:a16="http://schemas.microsoft.com/office/drawing/2014/main" id="{0664AA1F-CE93-5121-2A8D-7B4504AA39B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820025" y="2781692"/>
              <a:ext cx="132960" cy="228209"/>
            </a:xfrm>
            <a:custGeom>
              <a:avLst/>
              <a:gdLst/>
              <a:ahLst/>
              <a:cxnLst/>
              <a:rect l="0" t="0" r="0" b="0"/>
              <a:pathLst>
                <a:path w="132960" h="228209">
                  <a:moveTo>
                    <a:pt x="123825" y="9133"/>
                  </a:moveTo>
                  <a:lnTo>
                    <a:pt x="123825" y="9133"/>
                  </a:lnTo>
                  <a:lnTo>
                    <a:pt x="132959" y="0"/>
                  </a:lnTo>
                  <a:lnTo>
                    <a:pt x="114036" y="21743"/>
                  </a:lnTo>
                  <a:lnTo>
                    <a:pt x="83858" y="63288"/>
                  </a:lnTo>
                  <a:lnTo>
                    <a:pt x="58558" y="109425"/>
                  </a:lnTo>
                  <a:lnTo>
                    <a:pt x="32018" y="155106"/>
                  </a:lnTo>
                  <a:lnTo>
                    <a:pt x="6360" y="200924"/>
                  </a:lnTo>
                  <a:lnTo>
                    <a:pt x="2827" y="208321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38">
              <a:extLst>
                <a:ext uri="{FF2B5EF4-FFF2-40B4-BE49-F238E27FC236}">
                  <a16:creationId xmlns:a16="http://schemas.microsoft.com/office/drawing/2014/main" id="{9271CCF4-57E0-87FC-7123-C126C4C1ECDB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896833" y="2867187"/>
              <a:ext cx="199366" cy="171289"/>
            </a:xfrm>
            <a:custGeom>
              <a:avLst/>
              <a:gdLst/>
              <a:ahLst/>
              <a:cxnLst/>
              <a:rect l="0" t="0" r="0" b="0"/>
              <a:pathLst>
                <a:path w="199366" h="171289">
                  <a:moveTo>
                    <a:pt x="75592" y="76038"/>
                  </a:moveTo>
                  <a:lnTo>
                    <a:pt x="75592" y="76038"/>
                  </a:lnTo>
                  <a:lnTo>
                    <a:pt x="102334" y="76038"/>
                  </a:lnTo>
                  <a:lnTo>
                    <a:pt x="122061" y="60229"/>
                  </a:lnTo>
                  <a:lnTo>
                    <a:pt x="147819" y="56214"/>
                  </a:lnTo>
                  <a:lnTo>
                    <a:pt x="158964" y="50526"/>
                  </a:lnTo>
                  <a:lnTo>
                    <a:pt x="174143" y="47312"/>
                  </a:lnTo>
                  <a:lnTo>
                    <a:pt x="185813" y="40128"/>
                  </a:lnTo>
                  <a:lnTo>
                    <a:pt x="197416" y="30164"/>
                  </a:lnTo>
                  <a:lnTo>
                    <a:pt x="198528" y="26369"/>
                  </a:lnTo>
                  <a:lnTo>
                    <a:pt x="199365" y="6068"/>
                  </a:lnTo>
                  <a:lnTo>
                    <a:pt x="198324" y="3991"/>
                  </a:lnTo>
                  <a:lnTo>
                    <a:pt x="196571" y="2607"/>
                  </a:lnTo>
                  <a:lnTo>
                    <a:pt x="191803" y="1068"/>
                  </a:lnTo>
                  <a:lnTo>
                    <a:pt x="171969" y="0"/>
                  </a:lnTo>
                  <a:lnTo>
                    <a:pt x="163229" y="2732"/>
                  </a:lnTo>
                  <a:lnTo>
                    <a:pt x="159416" y="4942"/>
                  </a:lnTo>
                  <a:lnTo>
                    <a:pt x="117745" y="14032"/>
                  </a:lnTo>
                  <a:lnTo>
                    <a:pt x="77694" y="38971"/>
                  </a:lnTo>
                  <a:lnTo>
                    <a:pt x="31265" y="77392"/>
                  </a:lnTo>
                  <a:lnTo>
                    <a:pt x="6310" y="106304"/>
                  </a:lnTo>
                  <a:lnTo>
                    <a:pt x="2467" y="113478"/>
                  </a:lnTo>
                  <a:lnTo>
                    <a:pt x="0" y="126708"/>
                  </a:lnTo>
                  <a:lnTo>
                    <a:pt x="2484" y="133130"/>
                  </a:lnTo>
                  <a:lnTo>
                    <a:pt x="6057" y="139512"/>
                  </a:lnTo>
                  <a:lnTo>
                    <a:pt x="7647" y="145877"/>
                  </a:lnTo>
                  <a:lnTo>
                    <a:pt x="10187" y="147997"/>
                  </a:lnTo>
                  <a:lnTo>
                    <a:pt x="26650" y="154222"/>
                  </a:lnTo>
                  <a:lnTo>
                    <a:pt x="30264" y="156736"/>
                  </a:lnTo>
                  <a:lnTo>
                    <a:pt x="45463" y="160273"/>
                  </a:lnTo>
                  <a:lnTo>
                    <a:pt x="75805" y="164389"/>
                  </a:lnTo>
                  <a:lnTo>
                    <a:pt x="95978" y="169925"/>
                  </a:lnTo>
                  <a:lnTo>
                    <a:pt x="141668" y="171208"/>
                  </a:lnTo>
                  <a:lnTo>
                    <a:pt x="189892" y="171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229">
            <a:extLst>
              <a:ext uri="{FF2B5EF4-FFF2-40B4-BE49-F238E27FC236}">
                <a16:creationId xmlns:a16="http://schemas.microsoft.com/office/drawing/2014/main" id="{5384A199-D051-27D0-BE30-55A66467B5EA}"/>
              </a:ext>
            </a:extLst>
          </p:cNvPr>
          <p:cNvGrpSpPr/>
          <p:nvPr/>
        </p:nvGrpSpPr>
        <p:grpSpPr>
          <a:xfrm>
            <a:off x="5286385" y="2680563"/>
            <a:ext cx="685791" cy="481738"/>
            <a:chOff x="5286385" y="2680563"/>
            <a:chExt cx="685791" cy="481738"/>
          </a:xfrm>
        </p:grpSpPr>
        <p:sp>
          <p:nvSpPr>
            <p:cNvPr id="223" name="SMARTInkShape-1039">
              <a:extLst>
                <a:ext uri="{FF2B5EF4-FFF2-40B4-BE49-F238E27FC236}">
                  <a16:creationId xmlns:a16="http://schemas.microsoft.com/office/drawing/2014/main" id="{D691B479-BBEF-A85F-C63B-55B1838F09B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286385" y="2924175"/>
              <a:ext cx="114291" cy="104773"/>
            </a:xfrm>
            <a:custGeom>
              <a:avLst/>
              <a:gdLst/>
              <a:ahLst/>
              <a:cxnLst/>
              <a:rect l="0" t="0" r="0" b="0"/>
              <a:pathLst>
                <a:path w="114291" h="104773">
                  <a:moveTo>
                    <a:pt x="28565" y="9525"/>
                  </a:moveTo>
                  <a:lnTo>
                    <a:pt x="28565" y="9525"/>
                  </a:lnTo>
                  <a:lnTo>
                    <a:pt x="19040" y="0"/>
                  </a:lnTo>
                  <a:lnTo>
                    <a:pt x="19040" y="22666"/>
                  </a:lnTo>
                  <a:lnTo>
                    <a:pt x="16218" y="28771"/>
                  </a:lnTo>
                  <a:lnTo>
                    <a:pt x="12495" y="35012"/>
                  </a:lnTo>
                  <a:lnTo>
                    <a:pt x="10103" y="47642"/>
                  </a:lnTo>
                  <a:lnTo>
                    <a:pt x="9631" y="55272"/>
                  </a:lnTo>
                  <a:lnTo>
                    <a:pt x="4492" y="66707"/>
                  </a:lnTo>
                  <a:lnTo>
                    <a:pt x="4050" y="69871"/>
                  </a:lnTo>
                  <a:lnTo>
                    <a:pt x="4814" y="71981"/>
                  </a:lnTo>
                  <a:lnTo>
                    <a:pt x="6381" y="73387"/>
                  </a:lnTo>
                  <a:lnTo>
                    <a:pt x="8122" y="77772"/>
                  </a:lnTo>
                  <a:lnTo>
                    <a:pt x="8586" y="80423"/>
                  </a:lnTo>
                  <a:lnTo>
                    <a:pt x="7836" y="82190"/>
                  </a:lnTo>
                  <a:lnTo>
                    <a:pt x="6280" y="83369"/>
                  </a:lnTo>
                  <a:lnTo>
                    <a:pt x="4184" y="84154"/>
                  </a:lnTo>
                  <a:lnTo>
                    <a:pt x="2786" y="85736"/>
                  </a:lnTo>
                  <a:lnTo>
                    <a:pt x="23" y="95122"/>
                  </a:lnTo>
                  <a:lnTo>
                    <a:pt x="0" y="100268"/>
                  </a:lnTo>
                  <a:lnTo>
                    <a:pt x="1055" y="101771"/>
                  </a:lnTo>
                  <a:lnTo>
                    <a:pt x="2817" y="102772"/>
                  </a:lnTo>
                  <a:lnTo>
                    <a:pt x="9481" y="104765"/>
                  </a:lnTo>
                  <a:lnTo>
                    <a:pt x="14561" y="104772"/>
                  </a:lnTo>
                  <a:lnTo>
                    <a:pt x="16054" y="103715"/>
                  </a:lnTo>
                  <a:lnTo>
                    <a:pt x="17049" y="101952"/>
                  </a:lnTo>
                  <a:lnTo>
                    <a:pt x="17713" y="99717"/>
                  </a:lnTo>
                  <a:lnTo>
                    <a:pt x="19215" y="98228"/>
                  </a:lnTo>
                  <a:lnTo>
                    <a:pt x="23702" y="96573"/>
                  </a:lnTo>
                  <a:lnTo>
                    <a:pt x="69967" y="95250"/>
                  </a:lnTo>
                  <a:lnTo>
                    <a:pt x="11429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40">
              <a:extLst>
                <a:ext uri="{FF2B5EF4-FFF2-40B4-BE49-F238E27FC236}">
                  <a16:creationId xmlns:a16="http://schemas.microsoft.com/office/drawing/2014/main" id="{539015C7-7D41-B14E-C8DC-886AA25A1FB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316274" y="2819400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19050"/>
                  </a:moveTo>
                  <a:lnTo>
                    <a:pt x="8201" y="19050"/>
                  </a:lnTo>
                  <a:lnTo>
                    <a:pt x="8201" y="10849"/>
                  </a:lnTo>
                  <a:lnTo>
                    <a:pt x="0" y="1440"/>
                  </a:lnTo>
                  <a:lnTo>
                    <a:pt x="617" y="960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41">
              <a:extLst>
                <a:ext uri="{FF2B5EF4-FFF2-40B4-BE49-F238E27FC236}">
                  <a16:creationId xmlns:a16="http://schemas.microsoft.com/office/drawing/2014/main" id="{5BE1764B-1B68-B302-57A3-B080180E3239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5394566" y="2781310"/>
              <a:ext cx="129935" cy="380991"/>
            </a:xfrm>
            <a:custGeom>
              <a:avLst/>
              <a:gdLst/>
              <a:ahLst/>
              <a:cxnLst/>
              <a:rect l="0" t="0" r="0" b="0"/>
              <a:pathLst>
                <a:path w="129935" h="380991">
                  <a:moveTo>
                    <a:pt x="120409" y="66665"/>
                  </a:moveTo>
                  <a:lnTo>
                    <a:pt x="120409" y="66665"/>
                  </a:lnTo>
                  <a:lnTo>
                    <a:pt x="129818" y="66665"/>
                  </a:lnTo>
                  <a:lnTo>
                    <a:pt x="129934" y="24952"/>
                  </a:lnTo>
                  <a:lnTo>
                    <a:pt x="128876" y="22981"/>
                  </a:lnTo>
                  <a:lnTo>
                    <a:pt x="127112" y="21668"/>
                  </a:lnTo>
                  <a:lnTo>
                    <a:pt x="124878" y="20792"/>
                  </a:lnTo>
                  <a:lnTo>
                    <a:pt x="123389" y="19149"/>
                  </a:lnTo>
                  <a:lnTo>
                    <a:pt x="120802" y="10992"/>
                  </a:lnTo>
                  <a:lnTo>
                    <a:pt x="117761" y="10172"/>
                  </a:lnTo>
                  <a:lnTo>
                    <a:pt x="112242" y="9645"/>
                  </a:lnTo>
                  <a:lnTo>
                    <a:pt x="111487" y="6750"/>
                  </a:lnTo>
                  <a:lnTo>
                    <a:pt x="111286" y="4497"/>
                  </a:lnTo>
                  <a:lnTo>
                    <a:pt x="110095" y="2994"/>
                  </a:lnTo>
                  <a:lnTo>
                    <a:pt x="105946" y="1325"/>
                  </a:lnTo>
                  <a:lnTo>
                    <a:pt x="83785" y="0"/>
                  </a:lnTo>
                  <a:lnTo>
                    <a:pt x="59957" y="22380"/>
                  </a:lnTo>
                  <a:lnTo>
                    <a:pt x="41023" y="54537"/>
                  </a:lnTo>
                  <a:lnTo>
                    <a:pt x="30184" y="97172"/>
                  </a:lnTo>
                  <a:lnTo>
                    <a:pt x="20544" y="144359"/>
                  </a:lnTo>
                  <a:lnTo>
                    <a:pt x="13459" y="187864"/>
                  </a:lnTo>
                  <a:lnTo>
                    <a:pt x="8287" y="211584"/>
                  </a:lnTo>
                  <a:lnTo>
                    <a:pt x="6300" y="256508"/>
                  </a:lnTo>
                  <a:lnTo>
                    <a:pt x="6120" y="301576"/>
                  </a:lnTo>
                  <a:lnTo>
                    <a:pt x="5053" y="327007"/>
                  </a:lnTo>
                  <a:lnTo>
                    <a:pt x="621" y="345004"/>
                  </a:lnTo>
                  <a:lnTo>
                    <a:pt x="2954" y="357510"/>
                  </a:lnTo>
                  <a:lnTo>
                    <a:pt x="121" y="364557"/>
                  </a:lnTo>
                  <a:lnTo>
                    <a:pt x="0" y="367918"/>
                  </a:lnTo>
                  <a:lnTo>
                    <a:pt x="6109" y="3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42">
              <a:extLst>
                <a:ext uri="{FF2B5EF4-FFF2-40B4-BE49-F238E27FC236}">
                  <a16:creationId xmlns:a16="http://schemas.microsoft.com/office/drawing/2014/main" id="{ADFFEE9F-6A93-6966-41E6-B3138459821D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5372100" y="29813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28648" y="2160"/>
                  </a:lnTo>
                  <a:lnTo>
                    <a:pt x="76200" y="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43">
              <a:extLst>
                <a:ext uri="{FF2B5EF4-FFF2-40B4-BE49-F238E27FC236}">
                  <a16:creationId xmlns:a16="http://schemas.microsoft.com/office/drawing/2014/main" id="{98FA65EE-7369-36E4-EFA5-6FFCEDA03CC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5724525" y="2680563"/>
              <a:ext cx="247651" cy="186463"/>
            </a:xfrm>
            <a:custGeom>
              <a:avLst/>
              <a:gdLst/>
              <a:ahLst/>
              <a:cxnLst/>
              <a:rect l="0" t="0" r="0" b="0"/>
              <a:pathLst>
                <a:path w="247651" h="186463">
                  <a:moveTo>
                    <a:pt x="0" y="176937"/>
                  </a:moveTo>
                  <a:lnTo>
                    <a:pt x="0" y="176937"/>
                  </a:lnTo>
                  <a:lnTo>
                    <a:pt x="0" y="162472"/>
                  </a:lnTo>
                  <a:lnTo>
                    <a:pt x="2822" y="157103"/>
                  </a:lnTo>
                  <a:lnTo>
                    <a:pt x="22390" y="135616"/>
                  </a:lnTo>
                  <a:lnTo>
                    <a:pt x="28648" y="132114"/>
                  </a:lnTo>
                  <a:lnTo>
                    <a:pt x="31798" y="131180"/>
                  </a:lnTo>
                  <a:lnTo>
                    <a:pt x="33899" y="129499"/>
                  </a:lnTo>
                  <a:lnTo>
                    <a:pt x="63905" y="82260"/>
                  </a:lnTo>
                  <a:lnTo>
                    <a:pt x="66503" y="75592"/>
                  </a:lnTo>
                  <a:lnTo>
                    <a:pt x="72856" y="65888"/>
                  </a:lnTo>
                  <a:lnTo>
                    <a:pt x="76267" y="56309"/>
                  </a:lnTo>
                  <a:lnTo>
                    <a:pt x="82452" y="46768"/>
                  </a:lnTo>
                  <a:lnTo>
                    <a:pt x="84756" y="37239"/>
                  </a:lnTo>
                  <a:lnTo>
                    <a:pt x="85725" y="5533"/>
                  </a:lnTo>
                  <a:lnTo>
                    <a:pt x="93926" y="5491"/>
                  </a:lnTo>
                  <a:lnTo>
                    <a:pt x="94367" y="4431"/>
                  </a:lnTo>
                  <a:lnTo>
                    <a:pt x="94988" y="0"/>
                  </a:lnTo>
                  <a:lnTo>
                    <a:pt x="95240" y="5211"/>
                  </a:lnTo>
                  <a:lnTo>
                    <a:pt x="100303" y="10462"/>
                  </a:lnTo>
                  <a:lnTo>
                    <a:pt x="105610" y="12990"/>
                  </a:lnTo>
                  <a:lnTo>
                    <a:pt x="108507" y="13664"/>
                  </a:lnTo>
                  <a:lnTo>
                    <a:pt x="117640" y="19669"/>
                  </a:lnTo>
                  <a:lnTo>
                    <a:pt x="121076" y="25196"/>
                  </a:lnTo>
                  <a:lnTo>
                    <a:pt x="123662" y="31179"/>
                  </a:lnTo>
                  <a:lnTo>
                    <a:pt x="148244" y="66016"/>
                  </a:lnTo>
                  <a:lnTo>
                    <a:pt x="150554" y="74016"/>
                  </a:lnTo>
                  <a:lnTo>
                    <a:pt x="157224" y="81100"/>
                  </a:lnTo>
                  <a:lnTo>
                    <a:pt x="173696" y="94271"/>
                  </a:lnTo>
                  <a:lnTo>
                    <a:pt x="187142" y="112552"/>
                  </a:lnTo>
                  <a:lnTo>
                    <a:pt x="212718" y="132762"/>
                  </a:lnTo>
                  <a:lnTo>
                    <a:pt x="216249" y="138959"/>
                  </a:lnTo>
                  <a:lnTo>
                    <a:pt x="218878" y="145241"/>
                  </a:lnTo>
                  <a:lnTo>
                    <a:pt x="227111" y="156013"/>
                  </a:lnTo>
                  <a:lnTo>
                    <a:pt x="228469" y="165924"/>
                  </a:lnTo>
                  <a:lnTo>
                    <a:pt x="229571" y="166420"/>
                  </a:lnTo>
                  <a:lnTo>
                    <a:pt x="233618" y="166971"/>
                  </a:lnTo>
                  <a:lnTo>
                    <a:pt x="235120" y="168176"/>
                  </a:lnTo>
                  <a:lnTo>
                    <a:pt x="237730" y="175574"/>
                  </a:lnTo>
                  <a:lnTo>
                    <a:pt x="238008" y="181590"/>
                  </a:lnTo>
                  <a:lnTo>
                    <a:pt x="239105" y="183214"/>
                  </a:lnTo>
                  <a:lnTo>
                    <a:pt x="240895" y="184296"/>
                  </a:lnTo>
                  <a:lnTo>
                    <a:pt x="247650" y="186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230">
            <a:extLst>
              <a:ext uri="{FF2B5EF4-FFF2-40B4-BE49-F238E27FC236}">
                <a16:creationId xmlns:a16="http://schemas.microsoft.com/office/drawing/2014/main" id="{3BF53E84-0819-B5C7-9138-161BC78B4FE0}"/>
              </a:ext>
            </a:extLst>
          </p:cNvPr>
          <p:cNvGrpSpPr/>
          <p:nvPr/>
        </p:nvGrpSpPr>
        <p:grpSpPr>
          <a:xfrm>
            <a:off x="7219950" y="2114551"/>
            <a:ext cx="447676" cy="428625"/>
            <a:chOff x="7219950" y="2114551"/>
            <a:chExt cx="447676" cy="428625"/>
          </a:xfrm>
        </p:grpSpPr>
        <p:sp>
          <p:nvSpPr>
            <p:cNvPr id="229" name="SMARTInkShape-1044">
              <a:extLst>
                <a:ext uri="{FF2B5EF4-FFF2-40B4-BE49-F238E27FC236}">
                  <a16:creationId xmlns:a16="http://schemas.microsoft.com/office/drawing/2014/main" id="{C75D2D87-4316-2F4A-A54C-A749D8C3D1E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248530" y="2286034"/>
              <a:ext cx="9521" cy="247617"/>
            </a:xfrm>
            <a:custGeom>
              <a:avLst/>
              <a:gdLst/>
              <a:ahLst/>
              <a:cxnLst/>
              <a:rect l="0" t="0" r="0" b="0"/>
              <a:pathLst>
                <a:path w="9521" h="247617">
                  <a:moveTo>
                    <a:pt x="9520" y="9491"/>
                  </a:moveTo>
                  <a:lnTo>
                    <a:pt x="9520" y="9491"/>
                  </a:lnTo>
                  <a:lnTo>
                    <a:pt x="9520" y="0"/>
                  </a:lnTo>
                  <a:lnTo>
                    <a:pt x="9520" y="22357"/>
                  </a:lnTo>
                  <a:lnTo>
                    <a:pt x="583" y="69717"/>
                  </a:lnTo>
                  <a:lnTo>
                    <a:pt x="47" y="113700"/>
                  </a:lnTo>
                  <a:lnTo>
                    <a:pt x="0" y="157033"/>
                  </a:lnTo>
                  <a:lnTo>
                    <a:pt x="1053" y="183672"/>
                  </a:lnTo>
                  <a:lnTo>
                    <a:pt x="8196" y="202689"/>
                  </a:lnTo>
                  <a:lnTo>
                    <a:pt x="9510" y="236206"/>
                  </a:lnTo>
                  <a:lnTo>
                    <a:pt x="4461" y="242589"/>
                  </a:lnTo>
                  <a:lnTo>
                    <a:pt x="4030" y="244265"/>
                  </a:lnTo>
                  <a:lnTo>
                    <a:pt x="4802" y="245382"/>
                  </a:lnTo>
                  <a:lnTo>
                    <a:pt x="9520" y="247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45">
              <a:extLst>
                <a:ext uri="{FF2B5EF4-FFF2-40B4-BE49-F238E27FC236}">
                  <a16:creationId xmlns:a16="http://schemas.microsoft.com/office/drawing/2014/main" id="{073F1563-C32C-7F39-F2D5-00EE7D0DCAC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229475" y="221932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967"/>
                  </a:lnTo>
                  <a:lnTo>
                    <a:pt x="9134" y="28585"/>
                  </a:lnTo>
                  <a:lnTo>
                    <a:pt x="17052" y="22031"/>
                  </a:lnTo>
                  <a:lnTo>
                    <a:pt x="22748" y="20375"/>
                  </a:lnTo>
                  <a:lnTo>
                    <a:pt x="41574" y="18254"/>
                  </a:lnTo>
                  <a:lnTo>
                    <a:pt x="59946" y="10883"/>
                  </a:lnTo>
                  <a:lnTo>
                    <a:pt x="78972" y="6882"/>
                  </a:lnTo>
                  <a:lnTo>
                    <a:pt x="93249" y="2039"/>
                  </a:lnTo>
                  <a:lnTo>
                    <a:pt x="140048" y="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46">
              <a:extLst>
                <a:ext uri="{FF2B5EF4-FFF2-40B4-BE49-F238E27FC236}">
                  <a16:creationId xmlns:a16="http://schemas.microsoft.com/office/drawing/2014/main" id="{D31AB73D-BA99-5BC3-CC66-8F72CB73E8B8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7219950" y="24003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16868" y="12504"/>
                  </a:lnTo>
                  <a:lnTo>
                    <a:pt x="25694" y="10408"/>
                  </a:lnTo>
                  <a:lnTo>
                    <a:pt x="70393" y="402"/>
                  </a:lnTo>
                  <a:lnTo>
                    <a:pt x="117477" y="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47">
              <a:extLst>
                <a:ext uri="{FF2B5EF4-FFF2-40B4-BE49-F238E27FC236}">
                  <a16:creationId xmlns:a16="http://schemas.microsoft.com/office/drawing/2014/main" id="{FF3BD5B9-ED27-DCA6-9554-3999BC367F0A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7229475" y="2515194"/>
              <a:ext cx="247651" cy="27982"/>
            </a:xfrm>
            <a:custGeom>
              <a:avLst/>
              <a:gdLst/>
              <a:ahLst/>
              <a:cxnLst/>
              <a:rect l="0" t="0" r="0" b="0"/>
              <a:pathLst>
                <a:path w="247651" h="27982">
                  <a:moveTo>
                    <a:pt x="0" y="27981"/>
                  </a:moveTo>
                  <a:lnTo>
                    <a:pt x="0" y="27981"/>
                  </a:lnTo>
                  <a:lnTo>
                    <a:pt x="8201" y="27981"/>
                  </a:lnTo>
                  <a:lnTo>
                    <a:pt x="48068" y="11505"/>
                  </a:lnTo>
                  <a:lnTo>
                    <a:pt x="92101" y="9082"/>
                  </a:lnTo>
                  <a:lnTo>
                    <a:pt x="135337" y="0"/>
                  </a:lnTo>
                  <a:lnTo>
                    <a:pt x="145875" y="729"/>
                  </a:lnTo>
                  <a:lnTo>
                    <a:pt x="164086" y="6997"/>
                  </a:lnTo>
                  <a:lnTo>
                    <a:pt x="208128" y="8898"/>
                  </a:lnTo>
                  <a:lnTo>
                    <a:pt x="247650" y="18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48">
              <a:extLst>
                <a:ext uri="{FF2B5EF4-FFF2-40B4-BE49-F238E27FC236}">
                  <a16:creationId xmlns:a16="http://schemas.microsoft.com/office/drawing/2014/main" id="{0F3C55F7-6B39-022E-43F7-DE5E41636FA8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486651" y="2114551"/>
              <a:ext cx="180975" cy="104774"/>
            </a:xfrm>
            <a:custGeom>
              <a:avLst/>
              <a:gdLst/>
              <a:ahLst/>
              <a:cxnLst/>
              <a:rect l="0" t="0" r="0" b="0"/>
              <a:pathLst>
                <a:path w="180975" h="104774">
                  <a:moveTo>
                    <a:pt x="19049" y="47624"/>
                  </a:moveTo>
                  <a:lnTo>
                    <a:pt x="19049" y="47624"/>
                  </a:lnTo>
                  <a:lnTo>
                    <a:pt x="19049" y="29932"/>
                  </a:lnTo>
                  <a:lnTo>
                    <a:pt x="20107" y="29480"/>
                  </a:lnTo>
                  <a:lnTo>
                    <a:pt x="24105" y="28976"/>
                  </a:lnTo>
                  <a:lnTo>
                    <a:pt x="25596" y="27784"/>
                  </a:lnTo>
                  <a:lnTo>
                    <a:pt x="28183" y="20408"/>
                  </a:lnTo>
                  <a:lnTo>
                    <a:pt x="31222" y="19653"/>
                  </a:lnTo>
                  <a:lnTo>
                    <a:pt x="33514" y="19452"/>
                  </a:lnTo>
                  <a:lnTo>
                    <a:pt x="35043" y="18259"/>
                  </a:lnTo>
                  <a:lnTo>
                    <a:pt x="37697" y="10883"/>
                  </a:lnTo>
                  <a:lnTo>
                    <a:pt x="40743" y="10128"/>
                  </a:lnTo>
                  <a:lnTo>
                    <a:pt x="43037" y="9927"/>
                  </a:lnTo>
                  <a:lnTo>
                    <a:pt x="44565" y="8734"/>
                  </a:lnTo>
                  <a:lnTo>
                    <a:pt x="46265" y="4587"/>
                  </a:lnTo>
                  <a:lnTo>
                    <a:pt x="47777" y="3058"/>
                  </a:lnTo>
                  <a:lnTo>
                    <a:pt x="56721" y="118"/>
                  </a:lnTo>
                  <a:lnTo>
                    <a:pt x="66555" y="0"/>
                  </a:lnTo>
                  <a:lnTo>
                    <a:pt x="66674" y="26848"/>
                  </a:lnTo>
                  <a:lnTo>
                    <a:pt x="60127" y="35837"/>
                  </a:lnTo>
                  <a:lnTo>
                    <a:pt x="58473" y="41680"/>
                  </a:lnTo>
                  <a:lnTo>
                    <a:pt x="56973" y="43661"/>
                  </a:lnTo>
                  <a:lnTo>
                    <a:pt x="50865" y="47508"/>
                  </a:lnTo>
                  <a:lnTo>
                    <a:pt x="45442" y="57753"/>
                  </a:lnTo>
                  <a:lnTo>
                    <a:pt x="34493" y="69968"/>
                  </a:lnTo>
                  <a:lnTo>
                    <a:pt x="28383" y="73430"/>
                  </a:lnTo>
                  <a:lnTo>
                    <a:pt x="25271" y="74353"/>
                  </a:lnTo>
                  <a:lnTo>
                    <a:pt x="23198" y="76026"/>
                  </a:lnTo>
                  <a:lnTo>
                    <a:pt x="14538" y="89295"/>
                  </a:lnTo>
                  <a:lnTo>
                    <a:pt x="8931" y="92603"/>
                  </a:lnTo>
                  <a:lnTo>
                    <a:pt x="1763" y="94726"/>
                  </a:lnTo>
                  <a:lnTo>
                    <a:pt x="1175" y="95959"/>
                  </a:lnTo>
                  <a:lnTo>
                    <a:pt x="0" y="104763"/>
                  </a:lnTo>
                  <a:lnTo>
                    <a:pt x="13256" y="104773"/>
                  </a:lnTo>
                  <a:lnTo>
                    <a:pt x="53722" y="95510"/>
                  </a:lnTo>
                  <a:lnTo>
                    <a:pt x="79548" y="94214"/>
                  </a:lnTo>
                  <a:lnTo>
                    <a:pt x="98029" y="87051"/>
                  </a:lnTo>
                  <a:lnTo>
                    <a:pt x="145034" y="85724"/>
                  </a:lnTo>
                  <a:lnTo>
                    <a:pt x="160472" y="85724"/>
                  </a:lnTo>
                  <a:lnTo>
                    <a:pt x="169241" y="92270"/>
                  </a:lnTo>
                  <a:lnTo>
                    <a:pt x="180974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231">
            <a:extLst>
              <a:ext uri="{FF2B5EF4-FFF2-40B4-BE49-F238E27FC236}">
                <a16:creationId xmlns:a16="http://schemas.microsoft.com/office/drawing/2014/main" id="{F9190B63-8760-0BDF-942C-B7A77A961F68}"/>
              </a:ext>
            </a:extLst>
          </p:cNvPr>
          <p:cNvGrpSpPr/>
          <p:nvPr/>
        </p:nvGrpSpPr>
        <p:grpSpPr>
          <a:xfrm>
            <a:off x="7286625" y="1438310"/>
            <a:ext cx="152281" cy="390491"/>
            <a:chOff x="7286625" y="1438310"/>
            <a:chExt cx="152281" cy="390491"/>
          </a:xfrm>
        </p:grpSpPr>
        <p:sp>
          <p:nvSpPr>
            <p:cNvPr id="235" name="SMARTInkShape-1049">
              <a:extLst>
                <a:ext uri="{FF2B5EF4-FFF2-40B4-BE49-F238E27FC236}">
                  <a16:creationId xmlns:a16="http://schemas.microsoft.com/office/drawing/2014/main" id="{46F3C90C-FB1F-4D0F-3B4F-43A213226DE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315200" y="1438310"/>
              <a:ext cx="19051" cy="390491"/>
            </a:xfrm>
            <a:custGeom>
              <a:avLst/>
              <a:gdLst/>
              <a:ahLst/>
              <a:cxnLst/>
              <a:rect l="0" t="0" r="0" b="0"/>
              <a:pathLst>
                <a:path w="19051" h="390491">
                  <a:moveTo>
                    <a:pt x="9525" y="19015"/>
                  </a:moveTo>
                  <a:lnTo>
                    <a:pt x="9525" y="19015"/>
                  </a:lnTo>
                  <a:lnTo>
                    <a:pt x="9525" y="9883"/>
                  </a:lnTo>
                  <a:lnTo>
                    <a:pt x="14581" y="9606"/>
                  </a:lnTo>
                  <a:lnTo>
                    <a:pt x="16072" y="8509"/>
                  </a:lnTo>
                  <a:lnTo>
                    <a:pt x="19016" y="82"/>
                  </a:lnTo>
                  <a:lnTo>
                    <a:pt x="19040" y="0"/>
                  </a:lnTo>
                  <a:lnTo>
                    <a:pt x="19050" y="43585"/>
                  </a:lnTo>
                  <a:lnTo>
                    <a:pt x="19050" y="90212"/>
                  </a:lnTo>
                  <a:lnTo>
                    <a:pt x="19050" y="132013"/>
                  </a:lnTo>
                  <a:lnTo>
                    <a:pt x="19050" y="171158"/>
                  </a:lnTo>
                  <a:lnTo>
                    <a:pt x="19050" y="216184"/>
                  </a:lnTo>
                  <a:lnTo>
                    <a:pt x="16228" y="240066"/>
                  </a:lnTo>
                  <a:lnTo>
                    <a:pt x="10113" y="285052"/>
                  </a:lnTo>
                  <a:lnTo>
                    <a:pt x="8727" y="298120"/>
                  </a:lnTo>
                  <a:lnTo>
                    <a:pt x="4115" y="317378"/>
                  </a:lnTo>
                  <a:lnTo>
                    <a:pt x="6393" y="335431"/>
                  </a:lnTo>
                  <a:lnTo>
                    <a:pt x="3423" y="347953"/>
                  </a:lnTo>
                  <a:lnTo>
                    <a:pt x="8512" y="364924"/>
                  </a:lnTo>
                  <a:lnTo>
                    <a:pt x="7791" y="368154"/>
                  </a:lnTo>
                  <a:lnTo>
                    <a:pt x="1853" y="380943"/>
                  </a:lnTo>
                  <a:lnTo>
                    <a:pt x="0" y="3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50">
              <a:extLst>
                <a:ext uri="{FF2B5EF4-FFF2-40B4-BE49-F238E27FC236}">
                  <a16:creationId xmlns:a16="http://schemas.microsoft.com/office/drawing/2014/main" id="{FC36D483-C0DD-D8FB-E229-31CB127D4764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286625" y="1543088"/>
              <a:ext cx="152281" cy="123777"/>
            </a:xfrm>
            <a:custGeom>
              <a:avLst/>
              <a:gdLst/>
              <a:ahLst/>
              <a:cxnLst/>
              <a:rect l="0" t="0" r="0" b="0"/>
              <a:pathLst>
                <a:path w="152281" h="123777">
                  <a:moveTo>
                    <a:pt x="47625" y="57112"/>
                  </a:moveTo>
                  <a:lnTo>
                    <a:pt x="47625" y="57112"/>
                  </a:lnTo>
                  <a:lnTo>
                    <a:pt x="47625" y="52056"/>
                  </a:lnTo>
                  <a:lnTo>
                    <a:pt x="50447" y="46751"/>
                  </a:lnTo>
                  <a:lnTo>
                    <a:pt x="80738" y="14477"/>
                  </a:lnTo>
                  <a:lnTo>
                    <a:pt x="86330" y="11705"/>
                  </a:lnTo>
                  <a:lnTo>
                    <a:pt x="89304" y="10966"/>
                  </a:lnTo>
                  <a:lnTo>
                    <a:pt x="91286" y="9415"/>
                  </a:lnTo>
                  <a:lnTo>
                    <a:pt x="93488" y="4869"/>
                  </a:lnTo>
                  <a:lnTo>
                    <a:pt x="95135" y="3233"/>
                  </a:lnTo>
                  <a:lnTo>
                    <a:pt x="103297" y="393"/>
                  </a:lnTo>
                  <a:lnTo>
                    <a:pt x="117903" y="0"/>
                  </a:lnTo>
                  <a:lnTo>
                    <a:pt x="119876" y="1046"/>
                  </a:lnTo>
                  <a:lnTo>
                    <a:pt x="121193" y="2801"/>
                  </a:lnTo>
                  <a:lnTo>
                    <a:pt x="122070" y="5030"/>
                  </a:lnTo>
                  <a:lnTo>
                    <a:pt x="123713" y="6515"/>
                  </a:lnTo>
                  <a:lnTo>
                    <a:pt x="133955" y="11722"/>
                  </a:lnTo>
                  <a:lnTo>
                    <a:pt x="136928" y="14152"/>
                  </a:lnTo>
                  <a:lnTo>
                    <a:pt x="140231" y="19674"/>
                  </a:lnTo>
                  <a:lnTo>
                    <a:pt x="143586" y="34974"/>
                  </a:lnTo>
                  <a:lnTo>
                    <a:pt x="149317" y="44438"/>
                  </a:lnTo>
                  <a:lnTo>
                    <a:pt x="151792" y="57117"/>
                  </a:lnTo>
                  <a:lnTo>
                    <a:pt x="152280" y="74869"/>
                  </a:lnTo>
                  <a:lnTo>
                    <a:pt x="149525" y="83701"/>
                  </a:lnTo>
                  <a:lnTo>
                    <a:pt x="140636" y="97024"/>
                  </a:lnTo>
                  <a:lnTo>
                    <a:pt x="129732" y="108270"/>
                  </a:lnTo>
                  <a:lnTo>
                    <a:pt x="120806" y="111599"/>
                  </a:lnTo>
                  <a:lnTo>
                    <a:pt x="110842" y="114137"/>
                  </a:lnTo>
                  <a:lnTo>
                    <a:pt x="95821" y="121567"/>
                  </a:lnTo>
                  <a:lnTo>
                    <a:pt x="50214" y="123729"/>
                  </a:lnTo>
                  <a:lnTo>
                    <a:pt x="35436" y="123776"/>
                  </a:lnTo>
                  <a:lnTo>
                    <a:pt x="28802" y="120960"/>
                  </a:lnTo>
                  <a:lnTo>
                    <a:pt x="22326" y="117239"/>
                  </a:lnTo>
                  <a:lnTo>
                    <a:pt x="9544" y="114850"/>
                  </a:lnTo>
                  <a:lnTo>
                    <a:pt x="0" y="1142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232">
            <a:extLst>
              <a:ext uri="{FF2B5EF4-FFF2-40B4-BE49-F238E27FC236}">
                <a16:creationId xmlns:a16="http://schemas.microsoft.com/office/drawing/2014/main" id="{930369E2-2E85-3DC5-B366-F65FC9DBF463}"/>
              </a:ext>
            </a:extLst>
          </p:cNvPr>
          <p:cNvGrpSpPr/>
          <p:nvPr/>
        </p:nvGrpSpPr>
        <p:grpSpPr>
          <a:xfrm>
            <a:off x="6210300" y="1204187"/>
            <a:ext cx="2343151" cy="858702"/>
            <a:chOff x="6210300" y="1204187"/>
            <a:chExt cx="2343151" cy="858702"/>
          </a:xfrm>
        </p:grpSpPr>
        <p:sp>
          <p:nvSpPr>
            <p:cNvPr id="238" name="SMARTInkShape-1051">
              <a:extLst>
                <a:ext uri="{FF2B5EF4-FFF2-40B4-BE49-F238E27FC236}">
                  <a16:creationId xmlns:a16="http://schemas.microsoft.com/office/drawing/2014/main" id="{5B4803E4-5F8C-171F-2448-EA46EDFFBF9A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353067" y="1489323"/>
              <a:ext cx="209659" cy="225177"/>
            </a:xfrm>
            <a:custGeom>
              <a:avLst/>
              <a:gdLst/>
              <a:ahLst/>
              <a:cxnLst/>
              <a:rect l="0" t="0" r="0" b="0"/>
              <a:pathLst>
                <a:path w="209659" h="225177">
                  <a:moveTo>
                    <a:pt x="9633" y="34677"/>
                  </a:moveTo>
                  <a:lnTo>
                    <a:pt x="9633" y="34677"/>
                  </a:lnTo>
                  <a:lnTo>
                    <a:pt x="9633" y="29621"/>
                  </a:lnTo>
                  <a:lnTo>
                    <a:pt x="8575" y="28131"/>
                  </a:lnTo>
                  <a:lnTo>
                    <a:pt x="6811" y="27138"/>
                  </a:lnTo>
                  <a:lnTo>
                    <a:pt x="224" y="25186"/>
                  </a:lnTo>
                  <a:lnTo>
                    <a:pt x="8320" y="25155"/>
                  </a:lnTo>
                  <a:lnTo>
                    <a:pt x="8757" y="24096"/>
                  </a:lnTo>
                  <a:lnTo>
                    <a:pt x="9243" y="20096"/>
                  </a:lnTo>
                  <a:lnTo>
                    <a:pt x="10431" y="18607"/>
                  </a:lnTo>
                  <a:lnTo>
                    <a:pt x="14574" y="16951"/>
                  </a:lnTo>
                  <a:lnTo>
                    <a:pt x="41099" y="12857"/>
                  </a:lnTo>
                  <a:lnTo>
                    <a:pt x="59123" y="7436"/>
                  </a:lnTo>
                  <a:lnTo>
                    <a:pt x="79421" y="5307"/>
                  </a:lnTo>
                  <a:lnTo>
                    <a:pt x="87569" y="1163"/>
                  </a:lnTo>
                  <a:lnTo>
                    <a:pt x="100364" y="1437"/>
                  </a:lnTo>
                  <a:lnTo>
                    <a:pt x="114515" y="2970"/>
                  </a:lnTo>
                  <a:lnTo>
                    <a:pt x="129492" y="0"/>
                  </a:lnTo>
                  <a:lnTo>
                    <a:pt x="164359" y="6485"/>
                  </a:lnTo>
                  <a:lnTo>
                    <a:pt x="172945" y="10859"/>
                  </a:lnTo>
                  <a:lnTo>
                    <a:pt x="175657" y="13506"/>
                  </a:lnTo>
                  <a:lnTo>
                    <a:pt x="188305" y="34739"/>
                  </a:lnTo>
                  <a:lnTo>
                    <a:pt x="189072" y="37893"/>
                  </a:lnTo>
                  <a:lnTo>
                    <a:pt x="188526" y="41055"/>
                  </a:lnTo>
                  <a:lnTo>
                    <a:pt x="165071" y="85849"/>
                  </a:lnTo>
                  <a:lnTo>
                    <a:pt x="149659" y="110951"/>
                  </a:lnTo>
                  <a:lnTo>
                    <a:pt x="132613" y="127127"/>
                  </a:lnTo>
                  <a:lnTo>
                    <a:pt x="88958" y="165246"/>
                  </a:lnTo>
                  <a:lnTo>
                    <a:pt x="45744" y="196370"/>
                  </a:lnTo>
                  <a:lnTo>
                    <a:pt x="30916" y="203236"/>
                  </a:lnTo>
                  <a:lnTo>
                    <a:pt x="23325" y="205900"/>
                  </a:lnTo>
                  <a:lnTo>
                    <a:pt x="1532" y="219215"/>
                  </a:lnTo>
                  <a:lnTo>
                    <a:pt x="0" y="221203"/>
                  </a:lnTo>
                  <a:lnTo>
                    <a:pt x="1094" y="222527"/>
                  </a:lnTo>
                  <a:lnTo>
                    <a:pt x="3940" y="223411"/>
                  </a:lnTo>
                  <a:lnTo>
                    <a:pt x="4779" y="223999"/>
                  </a:lnTo>
                  <a:lnTo>
                    <a:pt x="4281" y="224392"/>
                  </a:lnTo>
                  <a:lnTo>
                    <a:pt x="932" y="225022"/>
                  </a:lnTo>
                  <a:lnTo>
                    <a:pt x="31913" y="225176"/>
                  </a:lnTo>
                  <a:lnTo>
                    <a:pt x="38232" y="222354"/>
                  </a:lnTo>
                  <a:lnTo>
                    <a:pt x="41400" y="220120"/>
                  </a:lnTo>
                  <a:lnTo>
                    <a:pt x="55970" y="216976"/>
                  </a:lnTo>
                  <a:lnTo>
                    <a:pt x="102149" y="215686"/>
                  </a:lnTo>
                  <a:lnTo>
                    <a:pt x="120649" y="214601"/>
                  </a:lnTo>
                  <a:lnTo>
                    <a:pt x="149737" y="207452"/>
                  </a:lnTo>
                  <a:lnTo>
                    <a:pt x="196593" y="206150"/>
                  </a:lnTo>
                  <a:lnTo>
                    <a:pt x="209658" y="206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52">
              <a:extLst>
                <a:ext uri="{FF2B5EF4-FFF2-40B4-BE49-F238E27FC236}">
                  <a16:creationId xmlns:a16="http://schemas.microsoft.com/office/drawing/2014/main" id="{04593E73-78C2-06AB-7FAD-704ABCC5C07E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343650" y="158115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42563" y="8467"/>
                  </a:lnTo>
                  <a:lnTo>
                    <a:pt x="72942" y="883"/>
                  </a:lnTo>
                  <a:lnTo>
                    <a:pt x="117379" y="23"/>
                  </a:lnTo>
                  <a:lnTo>
                    <a:pt x="164329" y="1"/>
                  </a:lnTo>
                  <a:lnTo>
                    <a:pt x="203154" y="0"/>
                  </a:lnTo>
                  <a:lnTo>
                    <a:pt x="205286" y="1058"/>
                  </a:lnTo>
                  <a:lnTo>
                    <a:pt x="206708" y="2822"/>
                  </a:lnTo>
                  <a:lnTo>
                    <a:pt x="207656" y="5056"/>
                  </a:lnTo>
                  <a:lnTo>
                    <a:pt x="209345" y="6546"/>
                  </a:lnTo>
                  <a:lnTo>
                    <a:pt x="214045" y="8201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53">
              <a:extLst>
                <a:ext uri="{FF2B5EF4-FFF2-40B4-BE49-F238E27FC236}">
                  <a16:creationId xmlns:a16="http://schemas.microsoft.com/office/drawing/2014/main" id="{ADBC6F31-4946-09F0-9EA3-BA3B0932DB18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553201" y="1647825"/>
              <a:ext cx="133350" cy="161926"/>
            </a:xfrm>
            <a:custGeom>
              <a:avLst/>
              <a:gdLst/>
              <a:ahLst/>
              <a:cxnLst/>
              <a:rect l="0" t="0" r="0" b="0"/>
              <a:pathLst>
                <a:path w="133350" h="161926">
                  <a:moveTo>
                    <a:pt x="133349" y="0"/>
                  </a:moveTo>
                  <a:lnTo>
                    <a:pt x="133349" y="0"/>
                  </a:lnTo>
                  <a:lnTo>
                    <a:pt x="133349" y="8201"/>
                  </a:lnTo>
                  <a:lnTo>
                    <a:pt x="128293" y="14189"/>
                  </a:lnTo>
                  <a:lnTo>
                    <a:pt x="122988" y="16890"/>
                  </a:lnTo>
                  <a:lnTo>
                    <a:pt x="120092" y="17610"/>
                  </a:lnTo>
                  <a:lnTo>
                    <a:pt x="118161" y="19148"/>
                  </a:lnTo>
                  <a:lnTo>
                    <a:pt x="95068" y="47682"/>
                  </a:lnTo>
                  <a:lnTo>
                    <a:pt x="76183" y="69502"/>
                  </a:lnTo>
                  <a:lnTo>
                    <a:pt x="57148" y="94662"/>
                  </a:lnTo>
                  <a:lnTo>
                    <a:pt x="10185" y="142213"/>
                  </a:lnTo>
                  <a:lnTo>
                    <a:pt x="9965" y="142434"/>
                  </a:lnTo>
                  <a:lnTo>
                    <a:pt x="403" y="133731"/>
                  </a:lnTo>
                  <a:lnTo>
                    <a:pt x="0" y="100262"/>
                  </a:lnTo>
                  <a:lnTo>
                    <a:pt x="2821" y="94655"/>
                  </a:lnTo>
                  <a:lnTo>
                    <a:pt x="8199" y="87489"/>
                  </a:lnTo>
                  <a:lnTo>
                    <a:pt x="9131" y="81191"/>
                  </a:lnTo>
                  <a:lnTo>
                    <a:pt x="10320" y="79528"/>
                  </a:lnTo>
                  <a:lnTo>
                    <a:pt x="12172" y="78418"/>
                  </a:lnTo>
                  <a:lnTo>
                    <a:pt x="17690" y="76638"/>
                  </a:lnTo>
                  <a:lnTo>
                    <a:pt x="27131" y="68038"/>
                  </a:lnTo>
                  <a:lnTo>
                    <a:pt x="33202" y="67079"/>
                  </a:lnTo>
                  <a:lnTo>
                    <a:pt x="34835" y="68003"/>
                  </a:lnTo>
                  <a:lnTo>
                    <a:pt x="35923" y="69677"/>
                  </a:lnTo>
                  <a:lnTo>
                    <a:pt x="36648" y="71851"/>
                  </a:lnTo>
                  <a:lnTo>
                    <a:pt x="38190" y="73301"/>
                  </a:lnTo>
                  <a:lnTo>
                    <a:pt x="48269" y="78450"/>
                  </a:lnTo>
                  <a:lnTo>
                    <a:pt x="54261" y="82491"/>
                  </a:lnTo>
                  <a:lnTo>
                    <a:pt x="60452" y="84288"/>
                  </a:lnTo>
                  <a:lnTo>
                    <a:pt x="62525" y="85825"/>
                  </a:lnTo>
                  <a:lnTo>
                    <a:pt x="63908" y="87908"/>
                  </a:lnTo>
                  <a:lnTo>
                    <a:pt x="66503" y="93045"/>
                  </a:lnTo>
                  <a:lnTo>
                    <a:pt x="72856" y="101888"/>
                  </a:lnTo>
                  <a:lnTo>
                    <a:pt x="74714" y="108078"/>
                  </a:lnTo>
                  <a:lnTo>
                    <a:pt x="76267" y="110152"/>
                  </a:lnTo>
                  <a:lnTo>
                    <a:pt x="78361" y="111534"/>
                  </a:lnTo>
                  <a:lnTo>
                    <a:pt x="80816" y="112456"/>
                  </a:lnTo>
                  <a:lnTo>
                    <a:pt x="82451" y="114129"/>
                  </a:lnTo>
                  <a:lnTo>
                    <a:pt x="84269" y="118810"/>
                  </a:lnTo>
                  <a:lnTo>
                    <a:pt x="85292" y="127396"/>
                  </a:lnTo>
                  <a:lnTo>
                    <a:pt x="86495" y="129380"/>
                  </a:lnTo>
                  <a:lnTo>
                    <a:pt x="88354" y="130703"/>
                  </a:lnTo>
                  <a:lnTo>
                    <a:pt x="93243" y="133232"/>
                  </a:lnTo>
                  <a:lnTo>
                    <a:pt x="98943" y="137884"/>
                  </a:lnTo>
                  <a:lnTo>
                    <a:pt x="102183" y="143479"/>
                  </a:lnTo>
                  <a:lnTo>
                    <a:pt x="104262" y="150638"/>
                  </a:lnTo>
                  <a:lnTo>
                    <a:pt x="105491" y="151225"/>
                  </a:lnTo>
                  <a:lnTo>
                    <a:pt x="112930" y="152245"/>
                  </a:lnTo>
                  <a:lnTo>
                    <a:pt x="113691" y="155154"/>
                  </a:lnTo>
                  <a:lnTo>
                    <a:pt x="114263" y="161529"/>
                  </a:lnTo>
                  <a:lnTo>
                    <a:pt x="123824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54">
              <a:extLst>
                <a:ext uri="{FF2B5EF4-FFF2-40B4-BE49-F238E27FC236}">
                  <a16:creationId xmlns:a16="http://schemas.microsoft.com/office/drawing/2014/main" id="{B1AF03F0-A33E-D5E4-00D6-1C228271E19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715125" y="1696498"/>
              <a:ext cx="95241" cy="208503"/>
            </a:xfrm>
            <a:custGeom>
              <a:avLst/>
              <a:gdLst/>
              <a:ahLst/>
              <a:cxnLst/>
              <a:rect l="0" t="0" r="0" b="0"/>
              <a:pathLst>
                <a:path w="95241" h="208503">
                  <a:moveTo>
                    <a:pt x="85725" y="8477"/>
                  </a:moveTo>
                  <a:lnTo>
                    <a:pt x="85725" y="8477"/>
                  </a:lnTo>
                  <a:lnTo>
                    <a:pt x="90781" y="3421"/>
                  </a:lnTo>
                  <a:lnTo>
                    <a:pt x="92270" y="2989"/>
                  </a:lnTo>
                  <a:lnTo>
                    <a:pt x="93263" y="3760"/>
                  </a:lnTo>
                  <a:lnTo>
                    <a:pt x="93925" y="5332"/>
                  </a:lnTo>
                  <a:lnTo>
                    <a:pt x="94367" y="5322"/>
                  </a:lnTo>
                  <a:lnTo>
                    <a:pt x="95134" y="0"/>
                  </a:lnTo>
                  <a:lnTo>
                    <a:pt x="95240" y="7245"/>
                  </a:lnTo>
                  <a:lnTo>
                    <a:pt x="92423" y="7930"/>
                  </a:lnTo>
                  <a:lnTo>
                    <a:pt x="87048" y="8369"/>
                  </a:lnTo>
                  <a:lnTo>
                    <a:pt x="86313" y="11251"/>
                  </a:lnTo>
                  <a:lnTo>
                    <a:pt x="86116" y="13501"/>
                  </a:lnTo>
                  <a:lnTo>
                    <a:pt x="83076" y="18824"/>
                  </a:lnTo>
                  <a:lnTo>
                    <a:pt x="63062" y="48835"/>
                  </a:lnTo>
                  <a:lnTo>
                    <a:pt x="59777" y="58516"/>
                  </a:lnTo>
                  <a:lnTo>
                    <a:pt x="55106" y="75867"/>
                  </a:lnTo>
                  <a:lnTo>
                    <a:pt x="47020" y="91592"/>
                  </a:lnTo>
                  <a:lnTo>
                    <a:pt x="19034" y="139185"/>
                  </a:lnTo>
                  <a:lnTo>
                    <a:pt x="13751" y="147003"/>
                  </a:lnTo>
                  <a:lnTo>
                    <a:pt x="1488" y="181732"/>
                  </a:lnTo>
                  <a:lnTo>
                    <a:pt x="0" y="208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55">
              <a:extLst>
                <a:ext uri="{FF2B5EF4-FFF2-40B4-BE49-F238E27FC236}">
                  <a16:creationId xmlns:a16="http://schemas.microsoft.com/office/drawing/2014/main" id="{D5A540A5-0B7D-F6AB-B8CE-0F51EA561B1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810378" y="1790700"/>
              <a:ext cx="161923" cy="95240"/>
            </a:xfrm>
            <a:custGeom>
              <a:avLst/>
              <a:gdLst/>
              <a:ahLst/>
              <a:cxnLst/>
              <a:rect l="0" t="0" r="0" b="0"/>
              <a:pathLst>
                <a:path w="161923" h="95240">
                  <a:moveTo>
                    <a:pt x="9522" y="9525"/>
                  </a:moveTo>
                  <a:lnTo>
                    <a:pt x="9522" y="9525"/>
                  </a:lnTo>
                  <a:lnTo>
                    <a:pt x="9522" y="1324"/>
                  </a:lnTo>
                  <a:lnTo>
                    <a:pt x="10580" y="883"/>
                  </a:lnTo>
                  <a:lnTo>
                    <a:pt x="46288" y="0"/>
                  </a:lnTo>
                  <a:lnTo>
                    <a:pt x="46733" y="1058"/>
                  </a:lnTo>
                  <a:lnTo>
                    <a:pt x="47622" y="47642"/>
                  </a:lnTo>
                  <a:lnTo>
                    <a:pt x="47622" y="50811"/>
                  </a:lnTo>
                  <a:lnTo>
                    <a:pt x="44800" y="57155"/>
                  </a:lnTo>
                  <a:lnTo>
                    <a:pt x="24956" y="79767"/>
                  </a:lnTo>
                  <a:lnTo>
                    <a:pt x="18851" y="83077"/>
                  </a:lnTo>
                  <a:lnTo>
                    <a:pt x="15741" y="83960"/>
                  </a:lnTo>
                  <a:lnTo>
                    <a:pt x="13668" y="85607"/>
                  </a:lnTo>
                  <a:lnTo>
                    <a:pt x="9692" y="91922"/>
                  </a:lnTo>
                  <a:lnTo>
                    <a:pt x="35" y="95239"/>
                  </a:lnTo>
                  <a:lnTo>
                    <a:pt x="0" y="87048"/>
                  </a:lnTo>
                  <a:lnTo>
                    <a:pt x="1057" y="86607"/>
                  </a:lnTo>
                  <a:lnTo>
                    <a:pt x="25691" y="84674"/>
                  </a:lnTo>
                  <a:lnTo>
                    <a:pt x="38155" y="78187"/>
                  </a:lnTo>
                  <a:lnTo>
                    <a:pt x="85722" y="76205"/>
                  </a:lnTo>
                  <a:lnTo>
                    <a:pt x="120617" y="76200"/>
                  </a:lnTo>
                  <a:lnTo>
                    <a:pt x="139943" y="84401"/>
                  </a:lnTo>
                  <a:lnTo>
                    <a:pt x="141977" y="83784"/>
                  </a:lnTo>
                  <a:lnTo>
                    <a:pt x="149899" y="78917"/>
                  </a:lnTo>
                  <a:lnTo>
                    <a:pt x="161922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56">
              <a:extLst>
                <a:ext uri="{FF2B5EF4-FFF2-40B4-BE49-F238E27FC236}">
                  <a16:creationId xmlns:a16="http://schemas.microsoft.com/office/drawing/2014/main" id="{750FBF06-FEEB-6F7B-04A4-653D326B1CC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657975" y="1238250"/>
              <a:ext cx="161926" cy="95251"/>
            </a:xfrm>
            <a:custGeom>
              <a:avLst/>
              <a:gdLst/>
              <a:ahLst/>
              <a:cxnLst/>
              <a:rect l="0" t="0" r="0" b="0"/>
              <a:pathLst>
                <a:path w="161926" h="95251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9132" y="19166"/>
                  </a:lnTo>
                  <a:lnTo>
                    <a:pt x="27216" y="1359"/>
                  </a:lnTo>
                  <a:lnTo>
                    <a:pt x="37672" y="35"/>
                  </a:lnTo>
                  <a:lnTo>
                    <a:pt x="52562" y="0"/>
                  </a:lnTo>
                  <a:lnTo>
                    <a:pt x="54090" y="1058"/>
                  </a:lnTo>
                  <a:lnTo>
                    <a:pt x="55111" y="2823"/>
                  </a:lnTo>
                  <a:lnTo>
                    <a:pt x="56882" y="9701"/>
                  </a:lnTo>
                  <a:lnTo>
                    <a:pt x="57150" y="51206"/>
                  </a:lnTo>
                  <a:lnTo>
                    <a:pt x="56092" y="53187"/>
                  </a:lnTo>
                  <a:lnTo>
                    <a:pt x="54328" y="54508"/>
                  </a:lnTo>
                  <a:lnTo>
                    <a:pt x="49546" y="57034"/>
                  </a:lnTo>
                  <a:lnTo>
                    <a:pt x="39817" y="65196"/>
                  </a:lnTo>
                  <a:lnTo>
                    <a:pt x="30835" y="67441"/>
                  </a:lnTo>
                  <a:lnTo>
                    <a:pt x="24993" y="71602"/>
                  </a:lnTo>
                  <a:lnTo>
                    <a:pt x="21692" y="76979"/>
                  </a:lnTo>
                  <a:lnTo>
                    <a:pt x="20811" y="79894"/>
                  </a:lnTo>
                  <a:lnTo>
                    <a:pt x="19165" y="81838"/>
                  </a:lnTo>
                  <a:lnTo>
                    <a:pt x="9542" y="85719"/>
                  </a:lnTo>
                  <a:lnTo>
                    <a:pt x="9526" y="85725"/>
                  </a:lnTo>
                  <a:lnTo>
                    <a:pt x="54861" y="85725"/>
                  </a:lnTo>
                  <a:lnTo>
                    <a:pt x="102222" y="85725"/>
                  </a:lnTo>
                  <a:lnTo>
                    <a:pt x="108227" y="85725"/>
                  </a:lnTo>
                  <a:lnTo>
                    <a:pt x="110251" y="86783"/>
                  </a:lnTo>
                  <a:lnTo>
                    <a:pt x="111601" y="88547"/>
                  </a:lnTo>
                  <a:lnTo>
                    <a:pt x="112500" y="90782"/>
                  </a:lnTo>
                  <a:lnTo>
                    <a:pt x="114159" y="92271"/>
                  </a:lnTo>
                  <a:lnTo>
                    <a:pt x="118823" y="93926"/>
                  </a:lnTo>
                  <a:lnTo>
                    <a:pt x="1619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57">
              <a:extLst>
                <a:ext uri="{FF2B5EF4-FFF2-40B4-BE49-F238E27FC236}">
                  <a16:creationId xmlns:a16="http://schemas.microsoft.com/office/drawing/2014/main" id="{C385D3ED-A2B2-ECA1-1976-B48DC711290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172325" y="1276743"/>
              <a:ext cx="257176" cy="199633"/>
            </a:xfrm>
            <a:custGeom>
              <a:avLst/>
              <a:gdLst/>
              <a:ahLst/>
              <a:cxnLst/>
              <a:rect l="0" t="0" r="0" b="0"/>
              <a:pathLst>
                <a:path w="257176" h="199633">
                  <a:moveTo>
                    <a:pt x="0" y="152007"/>
                  </a:moveTo>
                  <a:lnTo>
                    <a:pt x="0" y="152007"/>
                  </a:lnTo>
                  <a:lnTo>
                    <a:pt x="0" y="143806"/>
                  </a:lnTo>
                  <a:lnTo>
                    <a:pt x="25949" y="113715"/>
                  </a:lnTo>
                  <a:lnTo>
                    <a:pt x="33113" y="96113"/>
                  </a:lnTo>
                  <a:lnTo>
                    <a:pt x="55304" y="68279"/>
                  </a:lnTo>
                  <a:lnTo>
                    <a:pt x="63331" y="59072"/>
                  </a:lnTo>
                  <a:lnTo>
                    <a:pt x="65684" y="50152"/>
                  </a:lnTo>
                  <a:lnTo>
                    <a:pt x="66544" y="34498"/>
                  </a:lnTo>
                  <a:lnTo>
                    <a:pt x="67646" y="32393"/>
                  </a:lnTo>
                  <a:lnTo>
                    <a:pt x="69438" y="30989"/>
                  </a:lnTo>
                  <a:lnTo>
                    <a:pt x="71693" y="30054"/>
                  </a:lnTo>
                  <a:lnTo>
                    <a:pt x="73195" y="28371"/>
                  </a:lnTo>
                  <a:lnTo>
                    <a:pt x="75805" y="20145"/>
                  </a:lnTo>
                  <a:lnTo>
                    <a:pt x="76083" y="14041"/>
                  </a:lnTo>
                  <a:lnTo>
                    <a:pt x="77181" y="12405"/>
                  </a:lnTo>
                  <a:lnTo>
                    <a:pt x="78970" y="11314"/>
                  </a:lnTo>
                  <a:lnTo>
                    <a:pt x="85608" y="9170"/>
                  </a:lnTo>
                  <a:lnTo>
                    <a:pt x="85721" y="0"/>
                  </a:lnTo>
                  <a:lnTo>
                    <a:pt x="85725" y="7843"/>
                  </a:lnTo>
                  <a:lnTo>
                    <a:pt x="86783" y="8272"/>
                  </a:lnTo>
                  <a:lnTo>
                    <a:pt x="93926" y="9019"/>
                  </a:lnTo>
                  <a:lnTo>
                    <a:pt x="112549" y="26463"/>
                  </a:lnTo>
                  <a:lnTo>
                    <a:pt x="142928" y="66161"/>
                  </a:lnTo>
                  <a:lnTo>
                    <a:pt x="161930" y="88144"/>
                  </a:lnTo>
                  <a:lnTo>
                    <a:pt x="178153" y="113318"/>
                  </a:lnTo>
                  <a:lnTo>
                    <a:pt x="180779" y="119995"/>
                  </a:lnTo>
                  <a:lnTo>
                    <a:pt x="185473" y="126491"/>
                  </a:lnTo>
                  <a:lnTo>
                    <a:pt x="191088" y="130083"/>
                  </a:lnTo>
                  <a:lnTo>
                    <a:pt x="194067" y="131041"/>
                  </a:lnTo>
                  <a:lnTo>
                    <a:pt x="196052" y="132738"/>
                  </a:lnTo>
                  <a:lnTo>
                    <a:pt x="209623" y="151888"/>
                  </a:lnTo>
                  <a:lnTo>
                    <a:pt x="214168" y="156540"/>
                  </a:lnTo>
                  <a:lnTo>
                    <a:pt x="216895" y="162136"/>
                  </a:lnTo>
                  <a:lnTo>
                    <a:pt x="217621" y="165109"/>
                  </a:lnTo>
                  <a:lnTo>
                    <a:pt x="223700" y="174351"/>
                  </a:lnTo>
                  <a:lnTo>
                    <a:pt x="229244" y="177813"/>
                  </a:lnTo>
                  <a:lnTo>
                    <a:pt x="235237" y="180410"/>
                  </a:lnTo>
                  <a:lnTo>
                    <a:pt x="257175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58">
              <a:extLst>
                <a:ext uri="{FF2B5EF4-FFF2-40B4-BE49-F238E27FC236}">
                  <a16:creationId xmlns:a16="http://schemas.microsoft.com/office/drawing/2014/main" id="{4A315ACD-8BAD-7013-399E-3D9417E9134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583952" y="1295445"/>
              <a:ext cx="178924" cy="476206"/>
            </a:xfrm>
            <a:custGeom>
              <a:avLst/>
              <a:gdLst/>
              <a:ahLst/>
              <a:cxnLst/>
              <a:rect l="0" t="0" r="0" b="0"/>
              <a:pathLst>
                <a:path w="178924" h="476206">
                  <a:moveTo>
                    <a:pt x="169398" y="19005"/>
                  </a:moveTo>
                  <a:lnTo>
                    <a:pt x="169398" y="19005"/>
                  </a:lnTo>
                  <a:lnTo>
                    <a:pt x="174454" y="13948"/>
                  </a:lnTo>
                  <a:lnTo>
                    <a:pt x="176938" y="8644"/>
                  </a:lnTo>
                  <a:lnTo>
                    <a:pt x="178913" y="0"/>
                  </a:lnTo>
                  <a:lnTo>
                    <a:pt x="178923" y="22622"/>
                  </a:lnTo>
                  <a:lnTo>
                    <a:pt x="176101" y="28726"/>
                  </a:lnTo>
                  <a:lnTo>
                    <a:pt x="142067" y="73541"/>
                  </a:lnTo>
                  <a:lnTo>
                    <a:pt x="108077" y="118521"/>
                  </a:lnTo>
                  <a:lnTo>
                    <a:pt x="77192" y="162442"/>
                  </a:lnTo>
                  <a:lnTo>
                    <a:pt x="48378" y="209579"/>
                  </a:lnTo>
                  <a:lnTo>
                    <a:pt x="30068" y="257140"/>
                  </a:lnTo>
                  <a:lnTo>
                    <a:pt x="13872" y="299700"/>
                  </a:lnTo>
                  <a:lnTo>
                    <a:pt x="5494" y="340621"/>
                  </a:lnTo>
                  <a:lnTo>
                    <a:pt x="184" y="361243"/>
                  </a:lnTo>
                  <a:lnTo>
                    <a:pt x="0" y="374311"/>
                  </a:lnTo>
                  <a:lnTo>
                    <a:pt x="11336" y="406316"/>
                  </a:lnTo>
                  <a:lnTo>
                    <a:pt x="26614" y="427739"/>
                  </a:lnTo>
                  <a:lnTo>
                    <a:pt x="44298" y="446170"/>
                  </a:lnTo>
                  <a:lnTo>
                    <a:pt x="55942" y="452273"/>
                  </a:lnTo>
                  <a:lnTo>
                    <a:pt x="67115" y="456043"/>
                  </a:lnTo>
                  <a:lnTo>
                    <a:pt x="80414" y="463058"/>
                  </a:lnTo>
                  <a:lnTo>
                    <a:pt x="131298" y="476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59">
              <a:extLst>
                <a:ext uri="{FF2B5EF4-FFF2-40B4-BE49-F238E27FC236}">
                  <a16:creationId xmlns:a16="http://schemas.microsoft.com/office/drawing/2014/main" id="{6F8B780E-79B5-613B-F91C-7B4D9A907FF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843119" y="1448193"/>
              <a:ext cx="33942" cy="266308"/>
            </a:xfrm>
            <a:custGeom>
              <a:avLst/>
              <a:gdLst/>
              <a:ahLst/>
              <a:cxnLst/>
              <a:rect l="0" t="0" r="0" b="0"/>
              <a:pathLst>
                <a:path w="33942" h="266308">
                  <a:moveTo>
                    <a:pt x="24531" y="9132"/>
                  </a:moveTo>
                  <a:lnTo>
                    <a:pt x="24531" y="9132"/>
                  </a:lnTo>
                  <a:lnTo>
                    <a:pt x="24531" y="0"/>
                  </a:lnTo>
                  <a:lnTo>
                    <a:pt x="32732" y="7843"/>
                  </a:lnTo>
                  <a:lnTo>
                    <a:pt x="33665" y="13806"/>
                  </a:lnTo>
                  <a:lnTo>
                    <a:pt x="33941" y="22276"/>
                  </a:lnTo>
                  <a:lnTo>
                    <a:pt x="25115" y="69369"/>
                  </a:lnTo>
                  <a:lnTo>
                    <a:pt x="23732" y="85646"/>
                  </a:lnTo>
                  <a:lnTo>
                    <a:pt x="15912" y="132902"/>
                  </a:lnTo>
                  <a:lnTo>
                    <a:pt x="8540" y="179436"/>
                  </a:lnTo>
                  <a:lnTo>
                    <a:pt x="5600" y="225297"/>
                  </a:lnTo>
                  <a:lnTo>
                    <a:pt x="5516" y="239104"/>
                  </a:lnTo>
                  <a:lnTo>
                    <a:pt x="2675" y="246456"/>
                  </a:lnTo>
                  <a:lnTo>
                    <a:pt x="436" y="249898"/>
                  </a:lnTo>
                  <a:lnTo>
                    <a:pt x="0" y="253251"/>
                  </a:lnTo>
                  <a:lnTo>
                    <a:pt x="5481" y="266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60">
              <a:extLst>
                <a:ext uri="{FF2B5EF4-FFF2-40B4-BE49-F238E27FC236}">
                  <a16:creationId xmlns:a16="http://schemas.microsoft.com/office/drawing/2014/main" id="{02290B38-6C36-C240-8FF8-79D52784AF8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962900" y="1562101"/>
              <a:ext cx="257176" cy="19050"/>
            </a:xfrm>
            <a:custGeom>
              <a:avLst/>
              <a:gdLst/>
              <a:ahLst/>
              <a:cxnLst/>
              <a:rect l="0" t="0" r="0" b="0"/>
              <a:pathLst>
                <a:path w="257176" h="19050">
                  <a:moveTo>
                    <a:pt x="0" y="19049"/>
                  </a:moveTo>
                  <a:lnTo>
                    <a:pt x="0" y="19049"/>
                  </a:lnTo>
                  <a:lnTo>
                    <a:pt x="5056" y="19049"/>
                  </a:lnTo>
                  <a:lnTo>
                    <a:pt x="6547" y="17991"/>
                  </a:lnTo>
                  <a:lnTo>
                    <a:pt x="7540" y="16227"/>
                  </a:lnTo>
                  <a:lnTo>
                    <a:pt x="8201" y="13993"/>
                  </a:lnTo>
                  <a:lnTo>
                    <a:pt x="9701" y="12503"/>
                  </a:lnTo>
                  <a:lnTo>
                    <a:pt x="17610" y="9917"/>
                  </a:lnTo>
                  <a:lnTo>
                    <a:pt x="28736" y="9640"/>
                  </a:lnTo>
                  <a:lnTo>
                    <a:pt x="31858" y="8543"/>
                  </a:lnTo>
                  <a:lnTo>
                    <a:pt x="33938" y="6754"/>
                  </a:lnTo>
                  <a:lnTo>
                    <a:pt x="35325" y="4502"/>
                  </a:lnTo>
                  <a:lnTo>
                    <a:pt x="42511" y="2000"/>
                  </a:lnTo>
                  <a:lnTo>
                    <a:pt x="87826" y="51"/>
                  </a:lnTo>
                  <a:lnTo>
                    <a:pt x="135391" y="0"/>
                  </a:lnTo>
                  <a:lnTo>
                    <a:pt x="177683" y="1057"/>
                  </a:lnTo>
                  <a:lnTo>
                    <a:pt x="219254" y="11758"/>
                  </a:lnTo>
                  <a:lnTo>
                    <a:pt x="238178" y="16889"/>
                  </a:lnTo>
                  <a:lnTo>
                    <a:pt x="257175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061">
              <a:extLst>
                <a:ext uri="{FF2B5EF4-FFF2-40B4-BE49-F238E27FC236}">
                  <a16:creationId xmlns:a16="http://schemas.microsoft.com/office/drawing/2014/main" id="{1D6EC3FB-B181-CEF9-F8E6-F7AD40B5A5F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286750" y="1428879"/>
              <a:ext cx="38097" cy="342772"/>
            </a:xfrm>
            <a:custGeom>
              <a:avLst/>
              <a:gdLst/>
              <a:ahLst/>
              <a:cxnLst/>
              <a:rect l="0" t="0" r="0" b="0"/>
              <a:pathLst>
                <a:path w="38097" h="342772">
                  <a:moveTo>
                    <a:pt x="28575" y="28446"/>
                  </a:moveTo>
                  <a:lnTo>
                    <a:pt x="28575" y="28446"/>
                  </a:lnTo>
                  <a:lnTo>
                    <a:pt x="28575" y="15189"/>
                  </a:lnTo>
                  <a:lnTo>
                    <a:pt x="29633" y="13258"/>
                  </a:lnTo>
                  <a:lnTo>
                    <a:pt x="31398" y="11971"/>
                  </a:lnTo>
                  <a:lnTo>
                    <a:pt x="33631" y="11112"/>
                  </a:lnTo>
                  <a:lnTo>
                    <a:pt x="35121" y="9482"/>
                  </a:lnTo>
                  <a:lnTo>
                    <a:pt x="38065" y="0"/>
                  </a:lnTo>
                  <a:lnTo>
                    <a:pt x="38096" y="13140"/>
                  </a:lnTo>
                  <a:lnTo>
                    <a:pt x="35277" y="19174"/>
                  </a:lnTo>
                  <a:lnTo>
                    <a:pt x="33042" y="22264"/>
                  </a:lnTo>
                  <a:lnTo>
                    <a:pt x="29458" y="48980"/>
                  </a:lnTo>
                  <a:lnTo>
                    <a:pt x="23635" y="87255"/>
                  </a:lnTo>
                  <a:lnTo>
                    <a:pt x="13409" y="125082"/>
                  </a:lnTo>
                  <a:lnTo>
                    <a:pt x="7469" y="169400"/>
                  </a:lnTo>
                  <a:lnTo>
                    <a:pt x="984" y="212147"/>
                  </a:lnTo>
                  <a:lnTo>
                    <a:pt x="86" y="259206"/>
                  </a:lnTo>
                  <a:lnTo>
                    <a:pt x="5" y="304612"/>
                  </a:lnTo>
                  <a:lnTo>
                    <a:pt x="0" y="34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62">
              <a:extLst>
                <a:ext uri="{FF2B5EF4-FFF2-40B4-BE49-F238E27FC236}">
                  <a16:creationId xmlns:a16="http://schemas.microsoft.com/office/drawing/2014/main" id="{2FC2D5F4-B9E7-8121-C6DD-52823D7A86AF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8277225" y="1552610"/>
              <a:ext cx="114181" cy="85253"/>
            </a:xfrm>
            <a:custGeom>
              <a:avLst/>
              <a:gdLst/>
              <a:ahLst/>
              <a:cxnLst/>
              <a:rect l="0" t="0" r="0" b="0"/>
              <a:pathLst>
                <a:path w="114181" h="85253">
                  <a:moveTo>
                    <a:pt x="19050" y="57115"/>
                  </a:moveTo>
                  <a:lnTo>
                    <a:pt x="19050" y="57115"/>
                  </a:lnTo>
                  <a:lnTo>
                    <a:pt x="32307" y="35657"/>
                  </a:lnTo>
                  <a:lnTo>
                    <a:pt x="41439" y="25592"/>
                  </a:lnTo>
                  <a:lnTo>
                    <a:pt x="47699" y="21938"/>
                  </a:lnTo>
                  <a:lnTo>
                    <a:pt x="54008" y="19256"/>
                  </a:lnTo>
                  <a:lnTo>
                    <a:pt x="64797" y="10985"/>
                  </a:lnTo>
                  <a:lnTo>
                    <a:pt x="71176" y="9933"/>
                  </a:lnTo>
                  <a:lnTo>
                    <a:pt x="79767" y="9621"/>
                  </a:lnTo>
                  <a:lnTo>
                    <a:pt x="81753" y="8519"/>
                  </a:lnTo>
                  <a:lnTo>
                    <a:pt x="83078" y="6726"/>
                  </a:lnTo>
                  <a:lnTo>
                    <a:pt x="83960" y="4472"/>
                  </a:lnTo>
                  <a:lnTo>
                    <a:pt x="85606" y="2970"/>
                  </a:lnTo>
                  <a:lnTo>
                    <a:pt x="90259" y="1301"/>
                  </a:lnTo>
                  <a:lnTo>
                    <a:pt x="104253" y="0"/>
                  </a:lnTo>
                  <a:lnTo>
                    <a:pt x="112930" y="8169"/>
                  </a:lnTo>
                  <a:lnTo>
                    <a:pt x="113895" y="14155"/>
                  </a:lnTo>
                  <a:lnTo>
                    <a:pt x="114180" y="22631"/>
                  </a:lnTo>
                  <a:lnTo>
                    <a:pt x="111425" y="28736"/>
                  </a:lnTo>
                  <a:lnTo>
                    <a:pt x="107731" y="34977"/>
                  </a:lnTo>
                  <a:lnTo>
                    <a:pt x="106087" y="41279"/>
                  </a:lnTo>
                  <a:lnTo>
                    <a:pt x="104593" y="43383"/>
                  </a:lnTo>
                  <a:lnTo>
                    <a:pt x="102537" y="44785"/>
                  </a:lnTo>
                  <a:lnTo>
                    <a:pt x="97430" y="47402"/>
                  </a:lnTo>
                  <a:lnTo>
                    <a:pt x="88605" y="53767"/>
                  </a:lnTo>
                  <a:lnTo>
                    <a:pt x="67930" y="61731"/>
                  </a:lnTo>
                  <a:lnTo>
                    <a:pt x="64336" y="64425"/>
                  </a:lnTo>
                  <a:lnTo>
                    <a:pt x="58220" y="72216"/>
                  </a:lnTo>
                  <a:lnTo>
                    <a:pt x="34544" y="82364"/>
                  </a:lnTo>
                  <a:lnTo>
                    <a:pt x="16243" y="85252"/>
                  </a:lnTo>
                  <a:lnTo>
                    <a:pt x="9689" y="82673"/>
                  </a:lnTo>
                  <a:lnTo>
                    <a:pt x="0" y="76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63">
              <a:extLst>
                <a:ext uri="{FF2B5EF4-FFF2-40B4-BE49-F238E27FC236}">
                  <a16:creationId xmlns:a16="http://schemas.microsoft.com/office/drawing/2014/main" id="{E8FD94EC-DF77-C437-84F6-DEE96600B36B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147912" y="1304925"/>
              <a:ext cx="186464" cy="114301"/>
            </a:xfrm>
            <a:custGeom>
              <a:avLst/>
              <a:gdLst/>
              <a:ahLst/>
              <a:cxnLst/>
              <a:rect l="0" t="0" r="0" b="0"/>
              <a:pathLst>
                <a:path w="186464" h="114301">
                  <a:moveTo>
                    <a:pt x="5488" y="114300"/>
                  </a:moveTo>
                  <a:lnTo>
                    <a:pt x="5488" y="114300"/>
                  </a:lnTo>
                  <a:lnTo>
                    <a:pt x="0" y="114300"/>
                  </a:lnTo>
                  <a:lnTo>
                    <a:pt x="2343" y="114300"/>
                  </a:lnTo>
                  <a:lnTo>
                    <a:pt x="3391" y="113242"/>
                  </a:lnTo>
                  <a:lnTo>
                    <a:pt x="5212" y="106099"/>
                  </a:lnTo>
                  <a:lnTo>
                    <a:pt x="5463" y="96690"/>
                  </a:lnTo>
                  <a:lnTo>
                    <a:pt x="49840" y="49839"/>
                  </a:lnTo>
                  <a:lnTo>
                    <a:pt x="53201" y="40990"/>
                  </a:lnTo>
                  <a:lnTo>
                    <a:pt x="70711" y="20536"/>
                  </a:lnTo>
                  <a:lnTo>
                    <a:pt x="71732" y="14434"/>
                  </a:lnTo>
                  <a:lnTo>
                    <a:pt x="72934" y="12797"/>
                  </a:lnTo>
                  <a:lnTo>
                    <a:pt x="77092" y="10979"/>
                  </a:lnTo>
                  <a:lnTo>
                    <a:pt x="77566" y="10495"/>
                  </a:lnTo>
                  <a:lnTo>
                    <a:pt x="76823" y="10171"/>
                  </a:lnTo>
                  <a:lnTo>
                    <a:pt x="75270" y="9956"/>
                  </a:lnTo>
                  <a:lnTo>
                    <a:pt x="75292" y="8754"/>
                  </a:lnTo>
                  <a:lnTo>
                    <a:pt x="81685" y="3"/>
                  </a:lnTo>
                  <a:lnTo>
                    <a:pt x="81688" y="0"/>
                  </a:lnTo>
                  <a:lnTo>
                    <a:pt x="86744" y="0"/>
                  </a:lnTo>
                  <a:lnTo>
                    <a:pt x="88234" y="1058"/>
                  </a:lnTo>
                  <a:lnTo>
                    <a:pt x="89227" y="2822"/>
                  </a:lnTo>
                  <a:lnTo>
                    <a:pt x="91097" y="9133"/>
                  </a:lnTo>
                  <a:lnTo>
                    <a:pt x="97736" y="17052"/>
                  </a:lnTo>
                  <a:lnTo>
                    <a:pt x="99403" y="22748"/>
                  </a:lnTo>
                  <a:lnTo>
                    <a:pt x="100906" y="24690"/>
                  </a:lnTo>
                  <a:lnTo>
                    <a:pt x="105399" y="26848"/>
                  </a:lnTo>
                  <a:lnTo>
                    <a:pt x="107021" y="28482"/>
                  </a:lnTo>
                  <a:lnTo>
                    <a:pt x="118338" y="45864"/>
                  </a:lnTo>
                  <a:lnTo>
                    <a:pt x="134892" y="63769"/>
                  </a:lnTo>
                  <a:lnTo>
                    <a:pt x="137084" y="69969"/>
                  </a:lnTo>
                  <a:lnTo>
                    <a:pt x="138726" y="72046"/>
                  </a:lnTo>
                  <a:lnTo>
                    <a:pt x="145038" y="76028"/>
                  </a:lnTo>
                  <a:lnTo>
                    <a:pt x="146885" y="80710"/>
                  </a:lnTo>
                  <a:lnTo>
                    <a:pt x="148437" y="82381"/>
                  </a:lnTo>
                  <a:lnTo>
                    <a:pt x="157977" y="86490"/>
                  </a:lnTo>
                  <a:lnTo>
                    <a:pt x="162513" y="90651"/>
                  </a:lnTo>
                  <a:lnTo>
                    <a:pt x="165236" y="96028"/>
                  </a:lnTo>
                  <a:lnTo>
                    <a:pt x="165961" y="98944"/>
                  </a:lnTo>
                  <a:lnTo>
                    <a:pt x="167502" y="100888"/>
                  </a:lnTo>
                  <a:lnTo>
                    <a:pt x="172040" y="103047"/>
                  </a:lnTo>
                  <a:lnTo>
                    <a:pt x="173672" y="104682"/>
                  </a:lnTo>
                  <a:lnTo>
                    <a:pt x="176508" y="112824"/>
                  </a:lnTo>
                  <a:lnTo>
                    <a:pt x="179570" y="113644"/>
                  </a:lnTo>
                  <a:lnTo>
                    <a:pt x="18646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64">
              <a:extLst>
                <a:ext uri="{FF2B5EF4-FFF2-40B4-BE49-F238E27FC236}">
                  <a16:creationId xmlns:a16="http://schemas.microsoft.com/office/drawing/2014/main" id="{79A8579A-BF76-59EB-B068-38E8E31DA9A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382000" y="1204187"/>
              <a:ext cx="160401" cy="596039"/>
            </a:xfrm>
            <a:custGeom>
              <a:avLst/>
              <a:gdLst/>
              <a:ahLst/>
              <a:cxnLst/>
              <a:rect l="0" t="0" r="0" b="0"/>
              <a:pathLst>
                <a:path w="160401" h="5960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9702" y="4867"/>
                  </a:lnTo>
                  <a:lnTo>
                    <a:pt x="14190" y="5212"/>
                  </a:lnTo>
                  <a:lnTo>
                    <a:pt x="19713" y="11010"/>
                  </a:lnTo>
                  <a:lnTo>
                    <a:pt x="47643" y="53845"/>
                  </a:lnTo>
                  <a:lnTo>
                    <a:pt x="66676" y="94099"/>
                  </a:lnTo>
                  <a:lnTo>
                    <a:pt x="89097" y="139218"/>
                  </a:lnTo>
                  <a:lnTo>
                    <a:pt x="104187" y="179835"/>
                  </a:lnTo>
                  <a:lnTo>
                    <a:pt x="117360" y="223254"/>
                  </a:lnTo>
                  <a:lnTo>
                    <a:pt x="136698" y="268951"/>
                  </a:lnTo>
                  <a:lnTo>
                    <a:pt x="147277" y="300862"/>
                  </a:lnTo>
                  <a:lnTo>
                    <a:pt x="154210" y="346213"/>
                  </a:lnTo>
                  <a:lnTo>
                    <a:pt x="160400" y="386058"/>
                  </a:lnTo>
                  <a:lnTo>
                    <a:pt x="154019" y="423445"/>
                  </a:lnTo>
                  <a:lnTo>
                    <a:pt x="145390" y="455132"/>
                  </a:lnTo>
                  <a:lnTo>
                    <a:pt x="140797" y="479499"/>
                  </a:lnTo>
                  <a:lnTo>
                    <a:pt x="134543" y="493443"/>
                  </a:lnTo>
                  <a:lnTo>
                    <a:pt x="96900" y="536998"/>
                  </a:lnTo>
                  <a:lnTo>
                    <a:pt x="87869" y="543340"/>
                  </a:lnTo>
                  <a:lnTo>
                    <a:pt x="59324" y="558329"/>
                  </a:lnTo>
                  <a:lnTo>
                    <a:pt x="31834" y="582295"/>
                  </a:lnTo>
                  <a:lnTo>
                    <a:pt x="20943" y="585957"/>
                  </a:lnTo>
                  <a:lnTo>
                    <a:pt x="20313" y="587201"/>
                  </a:lnTo>
                  <a:lnTo>
                    <a:pt x="19610" y="591405"/>
                  </a:lnTo>
                  <a:lnTo>
                    <a:pt x="18366" y="592949"/>
                  </a:lnTo>
                  <a:lnTo>
                    <a:pt x="9525" y="596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65">
              <a:extLst>
                <a:ext uri="{FF2B5EF4-FFF2-40B4-BE49-F238E27FC236}">
                  <a16:creationId xmlns:a16="http://schemas.microsoft.com/office/drawing/2014/main" id="{E6B0875F-4677-521C-875E-FE42981FA5C0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210300" y="1990725"/>
              <a:ext cx="2343151" cy="72164"/>
            </a:xfrm>
            <a:custGeom>
              <a:avLst/>
              <a:gdLst/>
              <a:ahLst/>
              <a:cxnLst/>
              <a:rect l="0" t="0" r="0" b="0"/>
              <a:pathLst>
                <a:path w="2343151" h="72164">
                  <a:moveTo>
                    <a:pt x="0" y="66675"/>
                  </a:moveTo>
                  <a:lnTo>
                    <a:pt x="0" y="66675"/>
                  </a:lnTo>
                  <a:lnTo>
                    <a:pt x="5056" y="71731"/>
                  </a:lnTo>
                  <a:lnTo>
                    <a:pt x="7604" y="72163"/>
                  </a:lnTo>
                  <a:lnTo>
                    <a:pt x="10361" y="71392"/>
                  </a:lnTo>
                  <a:lnTo>
                    <a:pt x="16246" y="68771"/>
                  </a:lnTo>
                  <a:lnTo>
                    <a:pt x="57993" y="66711"/>
                  </a:lnTo>
                  <a:lnTo>
                    <a:pt x="96615" y="65621"/>
                  </a:lnTo>
                  <a:lnTo>
                    <a:pt x="136442" y="59137"/>
                  </a:lnTo>
                  <a:lnTo>
                    <a:pt x="172366" y="57739"/>
                  </a:lnTo>
                  <a:lnTo>
                    <a:pt x="212643" y="54502"/>
                  </a:lnTo>
                  <a:lnTo>
                    <a:pt x="243733" y="50682"/>
                  </a:lnTo>
                  <a:lnTo>
                    <a:pt x="278717" y="48983"/>
                  </a:lnTo>
                  <a:lnTo>
                    <a:pt x="318254" y="48229"/>
                  </a:lnTo>
                  <a:lnTo>
                    <a:pt x="359463" y="47893"/>
                  </a:lnTo>
                  <a:lnTo>
                    <a:pt x="398945" y="47744"/>
                  </a:lnTo>
                  <a:lnTo>
                    <a:pt x="443303" y="44856"/>
                  </a:lnTo>
                  <a:lnTo>
                    <a:pt x="466985" y="42604"/>
                  </a:lnTo>
                  <a:lnTo>
                    <a:pt x="492299" y="41103"/>
                  </a:lnTo>
                  <a:lnTo>
                    <a:pt x="518699" y="40102"/>
                  </a:lnTo>
                  <a:lnTo>
                    <a:pt x="545824" y="39435"/>
                  </a:lnTo>
                  <a:lnTo>
                    <a:pt x="572374" y="38990"/>
                  </a:lnTo>
                  <a:lnTo>
                    <a:pt x="598541" y="38693"/>
                  </a:lnTo>
                  <a:lnTo>
                    <a:pt x="624453" y="38496"/>
                  </a:lnTo>
                  <a:lnTo>
                    <a:pt x="651252" y="38364"/>
                  </a:lnTo>
                  <a:lnTo>
                    <a:pt x="678643" y="38276"/>
                  </a:lnTo>
                  <a:lnTo>
                    <a:pt x="706428" y="38217"/>
                  </a:lnTo>
                  <a:lnTo>
                    <a:pt x="735536" y="37120"/>
                  </a:lnTo>
                  <a:lnTo>
                    <a:pt x="765525" y="35330"/>
                  </a:lnTo>
                  <a:lnTo>
                    <a:pt x="796099" y="33078"/>
                  </a:lnTo>
                  <a:lnTo>
                    <a:pt x="827067" y="31577"/>
                  </a:lnTo>
                  <a:lnTo>
                    <a:pt x="858294" y="30577"/>
                  </a:lnTo>
                  <a:lnTo>
                    <a:pt x="889695" y="29909"/>
                  </a:lnTo>
                  <a:lnTo>
                    <a:pt x="921214" y="29464"/>
                  </a:lnTo>
                  <a:lnTo>
                    <a:pt x="952809" y="29168"/>
                  </a:lnTo>
                  <a:lnTo>
                    <a:pt x="984456" y="28970"/>
                  </a:lnTo>
                  <a:lnTo>
                    <a:pt x="1017196" y="27780"/>
                  </a:lnTo>
                  <a:lnTo>
                    <a:pt x="1050665" y="25928"/>
                  </a:lnTo>
                  <a:lnTo>
                    <a:pt x="1084618" y="23636"/>
                  </a:lnTo>
                  <a:lnTo>
                    <a:pt x="1117837" y="22107"/>
                  </a:lnTo>
                  <a:lnTo>
                    <a:pt x="1150566" y="21088"/>
                  </a:lnTo>
                  <a:lnTo>
                    <a:pt x="1182969" y="20409"/>
                  </a:lnTo>
                  <a:lnTo>
                    <a:pt x="1216213" y="19956"/>
                  </a:lnTo>
                  <a:lnTo>
                    <a:pt x="1250017" y="19654"/>
                  </a:lnTo>
                  <a:lnTo>
                    <a:pt x="1284194" y="19452"/>
                  </a:lnTo>
                  <a:lnTo>
                    <a:pt x="1318621" y="19318"/>
                  </a:lnTo>
                  <a:lnTo>
                    <a:pt x="1353214" y="19229"/>
                  </a:lnTo>
                  <a:lnTo>
                    <a:pt x="1387918" y="19169"/>
                  </a:lnTo>
                  <a:lnTo>
                    <a:pt x="1420578" y="19129"/>
                  </a:lnTo>
                  <a:lnTo>
                    <a:pt x="1451877" y="19103"/>
                  </a:lnTo>
                  <a:lnTo>
                    <a:pt x="1482268" y="19085"/>
                  </a:lnTo>
                  <a:lnTo>
                    <a:pt x="1513112" y="20132"/>
                  </a:lnTo>
                  <a:lnTo>
                    <a:pt x="1544258" y="21888"/>
                  </a:lnTo>
                  <a:lnTo>
                    <a:pt x="1575605" y="24117"/>
                  </a:lnTo>
                  <a:lnTo>
                    <a:pt x="1606028" y="25603"/>
                  </a:lnTo>
                  <a:lnTo>
                    <a:pt x="1635835" y="26594"/>
                  </a:lnTo>
                  <a:lnTo>
                    <a:pt x="1665232" y="27254"/>
                  </a:lnTo>
                  <a:lnTo>
                    <a:pt x="1693297" y="27694"/>
                  </a:lnTo>
                  <a:lnTo>
                    <a:pt x="1720473" y="27988"/>
                  </a:lnTo>
                  <a:lnTo>
                    <a:pt x="1747057" y="28184"/>
                  </a:lnTo>
                  <a:lnTo>
                    <a:pt x="1772189" y="28314"/>
                  </a:lnTo>
                  <a:lnTo>
                    <a:pt x="1796350" y="28401"/>
                  </a:lnTo>
                  <a:lnTo>
                    <a:pt x="1842953" y="28498"/>
                  </a:lnTo>
                  <a:lnTo>
                    <a:pt x="1888360" y="28541"/>
                  </a:lnTo>
                  <a:lnTo>
                    <a:pt x="1933235" y="28560"/>
                  </a:lnTo>
                  <a:lnTo>
                    <a:pt x="1976816" y="28568"/>
                  </a:lnTo>
                  <a:lnTo>
                    <a:pt x="2017351" y="28572"/>
                  </a:lnTo>
                  <a:lnTo>
                    <a:pt x="2056534" y="28574"/>
                  </a:lnTo>
                  <a:lnTo>
                    <a:pt x="2092998" y="27516"/>
                  </a:lnTo>
                  <a:lnTo>
                    <a:pt x="2138386" y="22029"/>
                  </a:lnTo>
                  <a:lnTo>
                    <a:pt x="2182761" y="19933"/>
                  </a:lnTo>
                  <a:lnTo>
                    <a:pt x="2230094" y="19224"/>
                  </a:lnTo>
                  <a:lnTo>
                    <a:pt x="2274839" y="14028"/>
                  </a:lnTo>
                  <a:lnTo>
                    <a:pt x="2316346" y="7296"/>
                  </a:lnTo>
                  <a:lnTo>
                    <a:pt x="2343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233">
            <a:extLst>
              <a:ext uri="{FF2B5EF4-FFF2-40B4-BE49-F238E27FC236}">
                <a16:creationId xmlns:a16="http://schemas.microsoft.com/office/drawing/2014/main" id="{BEB327EC-CC9D-9E82-5B73-55CA487441D5}"/>
              </a:ext>
            </a:extLst>
          </p:cNvPr>
          <p:cNvGrpSpPr/>
          <p:nvPr/>
        </p:nvGrpSpPr>
        <p:grpSpPr>
          <a:xfrm>
            <a:off x="5314950" y="1552614"/>
            <a:ext cx="533401" cy="180937"/>
            <a:chOff x="5314950" y="1552614"/>
            <a:chExt cx="533401" cy="180937"/>
          </a:xfrm>
        </p:grpSpPr>
        <p:sp>
          <p:nvSpPr>
            <p:cNvPr id="254" name="SMARTInkShape-1066">
              <a:extLst>
                <a:ext uri="{FF2B5EF4-FFF2-40B4-BE49-F238E27FC236}">
                  <a16:creationId xmlns:a16="http://schemas.microsoft.com/office/drawing/2014/main" id="{418BDE61-0A29-8D29-24D1-F7B502D2432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314950" y="1552614"/>
              <a:ext cx="200026" cy="180937"/>
            </a:xfrm>
            <a:custGeom>
              <a:avLst/>
              <a:gdLst/>
              <a:ahLst/>
              <a:cxnLst/>
              <a:rect l="0" t="0" r="0" b="0"/>
              <a:pathLst>
                <a:path w="200026" h="180937">
                  <a:moveTo>
                    <a:pt x="0" y="47586"/>
                  </a:moveTo>
                  <a:lnTo>
                    <a:pt x="0" y="47586"/>
                  </a:lnTo>
                  <a:lnTo>
                    <a:pt x="0" y="42530"/>
                  </a:lnTo>
                  <a:lnTo>
                    <a:pt x="2822" y="37225"/>
                  </a:lnTo>
                  <a:lnTo>
                    <a:pt x="8201" y="30252"/>
                  </a:lnTo>
                  <a:lnTo>
                    <a:pt x="11759" y="29299"/>
                  </a:lnTo>
                  <a:lnTo>
                    <a:pt x="14189" y="29044"/>
                  </a:lnTo>
                  <a:lnTo>
                    <a:pt x="15810" y="27817"/>
                  </a:lnTo>
                  <a:lnTo>
                    <a:pt x="21682" y="16797"/>
                  </a:lnTo>
                  <a:lnTo>
                    <a:pt x="27213" y="10930"/>
                  </a:lnTo>
                  <a:lnTo>
                    <a:pt x="36656" y="9613"/>
                  </a:lnTo>
                  <a:lnTo>
                    <a:pt x="42729" y="9523"/>
                  </a:lnTo>
                  <a:lnTo>
                    <a:pt x="48271" y="12325"/>
                  </a:lnTo>
                  <a:lnTo>
                    <a:pt x="51231" y="14554"/>
                  </a:lnTo>
                  <a:lnTo>
                    <a:pt x="54519" y="19852"/>
                  </a:lnTo>
                  <a:lnTo>
                    <a:pt x="55396" y="22747"/>
                  </a:lnTo>
                  <a:lnTo>
                    <a:pt x="54922" y="25735"/>
                  </a:lnTo>
                  <a:lnTo>
                    <a:pt x="51574" y="31877"/>
                  </a:lnTo>
                  <a:lnTo>
                    <a:pt x="51316" y="34997"/>
                  </a:lnTo>
                  <a:lnTo>
                    <a:pt x="53852" y="41285"/>
                  </a:lnTo>
                  <a:lnTo>
                    <a:pt x="63044" y="55004"/>
                  </a:lnTo>
                  <a:lnTo>
                    <a:pt x="66196" y="78013"/>
                  </a:lnTo>
                  <a:lnTo>
                    <a:pt x="57530" y="122066"/>
                  </a:lnTo>
                  <a:lnTo>
                    <a:pt x="57183" y="145581"/>
                  </a:lnTo>
                  <a:lnTo>
                    <a:pt x="54342" y="152170"/>
                  </a:lnTo>
                  <a:lnTo>
                    <a:pt x="47659" y="161836"/>
                  </a:lnTo>
                  <a:lnTo>
                    <a:pt x="42579" y="161871"/>
                  </a:lnTo>
                  <a:lnTo>
                    <a:pt x="42144" y="160818"/>
                  </a:lnTo>
                  <a:lnTo>
                    <a:pt x="46694" y="153684"/>
                  </a:lnTo>
                  <a:lnTo>
                    <a:pt x="48667" y="117610"/>
                  </a:lnTo>
                  <a:lnTo>
                    <a:pt x="64100" y="87682"/>
                  </a:lnTo>
                  <a:lnTo>
                    <a:pt x="66588" y="80223"/>
                  </a:lnTo>
                  <a:lnTo>
                    <a:pt x="98461" y="35289"/>
                  </a:lnTo>
                  <a:lnTo>
                    <a:pt x="116620" y="22265"/>
                  </a:lnTo>
                  <a:lnTo>
                    <a:pt x="122748" y="13743"/>
                  </a:lnTo>
                  <a:lnTo>
                    <a:pt x="141075" y="1451"/>
                  </a:lnTo>
                  <a:lnTo>
                    <a:pt x="150918" y="92"/>
                  </a:lnTo>
                  <a:lnTo>
                    <a:pt x="157017" y="0"/>
                  </a:lnTo>
                  <a:lnTo>
                    <a:pt x="158653" y="1045"/>
                  </a:lnTo>
                  <a:lnTo>
                    <a:pt x="159743" y="2800"/>
                  </a:lnTo>
                  <a:lnTo>
                    <a:pt x="160470" y="5029"/>
                  </a:lnTo>
                  <a:lnTo>
                    <a:pt x="162013" y="6515"/>
                  </a:lnTo>
                  <a:lnTo>
                    <a:pt x="166550" y="8165"/>
                  </a:lnTo>
                  <a:lnTo>
                    <a:pt x="168184" y="9664"/>
                  </a:lnTo>
                  <a:lnTo>
                    <a:pt x="177709" y="32201"/>
                  </a:lnTo>
                  <a:lnTo>
                    <a:pt x="189855" y="78348"/>
                  </a:lnTo>
                  <a:lnTo>
                    <a:pt x="191534" y="117346"/>
                  </a:lnTo>
                  <a:lnTo>
                    <a:pt x="198698" y="136056"/>
                  </a:lnTo>
                  <a:lnTo>
                    <a:pt x="199909" y="155498"/>
                  </a:lnTo>
                  <a:lnTo>
                    <a:pt x="197151" y="161869"/>
                  </a:lnTo>
                  <a:lnTo>
                    <a:pt x="193456" y="168228"/>
                  </a:lnTo>
                  <a:lnTo>
                    <a:pt x="190616" y="180378"/>
                  </a:lnTo>
                  <a:lnTo>
                    <a:pt x="200025" y="180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67">
              <a:extLst>
                <a:ext uri="{FF2B5EF4-FFF2-40B4-BE49-F238E27FC236}">
                  <a16:creationId xmlns:a16="http://schemas.microsoft.com/office/drawing/2014/main" id="{02A11E80-E107-0613-11FC-76DDEC0CEC3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705475" y="1581543"/>
              <a:ext cx="95251" cy="9133"/>
            </a:xfrm>
            <a:custGeom>
              <a:avLst/>
              <a:gdLst/>
              <a:ahLst/>
              <a:cxnLst/>
              <a:rect l="0" t="0" r="0" b="0"/>
              <a:pathLst>
                <a:path w="95251" h="9133">
                  <a:moveTo>
                    <a:pt x="0" y="9132"/>
                  </a:moveTo>
                  <a:lnTo>
                    <a:pt x="0" y="9132"/>
                  </a:lnTo>
                  <a:lnTo>
                    <a:pt x="8201" y="9132"/>
                  </a:lnTo>
                  <a:lnTo>
                    <a:pt x="16868" y="2586"/>
                  </a:lnTo>
                  <a:lnTo>
                    <a:pt x="26824" y="0"/>
                  </a:lnTo>
                  <a:lnTo>
                    <a:pt x="38706" y="7198"/>
                  </a:lnTo>
                  <a:lnTo>
                    <a:pt x="85726" y="9128"/>
                  </a:lnTo>
                  <a:lnTo>
                    <a:pt x="9525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68">
              <a:extLst>
                <a:ext uri="{FF2B5EF4-FFF2-40B4-BE49-F238E27FC236}">
                  <a16:creationId xmlns:a16="http://schemas.microsoft.com/office/drawing/2014/main" id="{9283C8FC-B6B8-0DBA-3D1A-8C5FBBE89A6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724525" y="16668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4476" y="0"/>
                  </a:lnTo>
                  <a:lnTo>
                    <a:pt x="78052" y="0"/>
                  </a:lnTo>
                  <a:lnTo>
                    <a:pt x="85137" y="2822"/>
                  </a:lnTo>
                  <a:lnTo>
                    <a:pt x="91813" y="6546"/>
                  </a:lnTo>
                  <a:lnTo>
                    <a:pt x="102581" y="864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234">
            <a:extLst>
              <a:ext uri="{FF2B5EF4-FFF2-40B4-BE49-F238E27FC236}">
                <a16:creationId xmlns:a16="http://schemas.microsoft.com/office/drawing/2014/main" id="{D63EE0DD-1380-5A2E-BD64-E7E680FCBC47}"/>
              </a:ext>
            </a:extLst>
          </p:cNvPr>
          <p:cNvGrpSpPr/>
          <p:nvPr/>
        </p:nvGrpSpPr>
        <p:grpSpPr>
          <a:xfrm>
            <a:off x="5000625" y="1143011"/>
            <a:ext cx="371476" cy="247640"/>
            <a:chOff x="5000625" y="1143011"/>
            <a:chExt cx="371476" cy="247640"/>
          </a:xfrm>
        </p:grpSpPr>
        <p:sp>
          <p:nvSpPr>
            <p:cNvPr id="258" name="SMARTInkShape-1069">
              <a:extLst>
                <a:ext uri="{FF2B5EF4-FFF2-40B4-BE49-F238E27FC236}">
                  <a16:creationId xmlns:a16="http://schemas.microsoft.com/office/drawing/2014/main" id="{28CECE10-766E-EBFC-BA8E-7BD8C66E9BB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086350" y="1143011"/>
              <a:ext cx="33515" cy="219065"/>
            </a:xfrm>
            <a:custGeom>
              <a:avLst/>
              <a:gdLst/>
              <a:ahLst/>
              <a:cxnLst/>
              <a:rect l="0" t="0" r="0" b="0"/>
              <a:pathLst>
                <a:path w="33515" h="219065">
                  <a:moveTo>
                    <a:pt x="0" y="28564"/>
                  </a:moveTo>
                  <a:lnTo>
                    <a:pt x="0" y="28564"/>
                  </a:lnTo>
                  <a:lnTo>
                    <a:pt x="0" y="23508"/>
                  </a:lnTo>
                  <a:lnTo>
                    <a:pt x="5645" y="18203"/>
                  </a:lnTo>
                  <a:lnTo>
                    <a:pt x="10113" y="15307"/>
                  </a:lnTo>
                  <a:lnTo>
                    <a:pt x="10976" y="13376"/>
                  </a:lnTo>
                  <a:lnTo>
                    <a:pt x="9434" y="12089"/>
                  </a:lnTo>
                  <a:lnTo>
                    <a:pt x="6289" y="11230"/>
                  </a:lnTo>
                  <a:lnTo>
                    <a:pt x="6310" y="9600"/>
                  </a:lnTo>
                  <a:lnTo>
                    <a:pt x="13276" y="3307"/>
                  </a:lnTo>
                  <a:lnTo>
                    <a:pt x="13084" y="2201"/>
                  </a:lnTo>
                  <a:lnTo>
                    <a:pt x="9542" y="0"/>
                  </a:lnTo>
                  <a:lnTo>
                    <a:pt x="9526" y="13247"/>
                  </a:lnTo>
                  <a:lnTo>
                    <a:pt x="12348" y="19287"/>
                  </a:lnTo>
                  <a:lnTo>
                    <a:pt x="16072" y="25499"/>
                  </a:lnTo>
                  <a:lnTo>
                    <a:pt x="18167" y="36005"/>
                  </a:lnTo>
                  <a:lnTo>
                    <a:pt x="21821" y="76439"/>
                  </a:lnTo>
                  <a:lnTo>
                    <a:pt x="27241" y="96582"/>
                  </a:lnTo>
                  <a:lnTo>
                    <a:pt x="31221" y="124409"/>
                  </a:lnTo>
                  <a:lnTo>
                    <a:pt x="33514" y="130561"/>
                  </a:lnTo>
                  <a:lnTo>
                    <a:pt x="33239" y="143040"/>
                  </a:lnTo>
                  <a:lnTo>
                    <a:pt x="24440" y="168299"/>
                  </a:lnTo>
                  <a:lnTo>
                    <a:pt x="15590" y="182268"/>
                  </a:lnTo>
                  <a:lnTo>
                    <a:pt x="14627" y="186066"/>
                  </a:lnTo>
                  <a:lnTo>
                    <a:pt x="15043" y="189657"/>
                  </a:lnTo>
                  <a:lnTo>
                    <a:pt x="17863" y="199768"/>
                  </a:lnTo>
                  <a:lnTo>
                    <a:pt x="19050" y="219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70">
              <a:extLst>
                <a:ext uri="{FF2B5EF4-FFF2-40B4-BE49-F238E27FC236}">
                  <a16:creationId xmlns:a16="http://schemas.microsoft.com/office/drawing/2014/main" id="{60015065-E56B-FAF3-B93C-EE8A309B3A4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000625" y="12192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60535" y="23911"/>
                  </a:lnTo>
                  <a:lnTo>
                    <a:pt x="100172" y="18276"/>
                  </a:lnTo>
                  <a:lnTo>
                    <a:pt x="111759" y="12588"/>
                  </a:lnTo>
                  <a:lnTo>
                    <a:pt x="155041" y="675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71">
              <a:extLst>
                <a:ext uri="{FF2B5EF4-FFF2-40B4-BE49-F238E27FC236}">
                  <a16:creationId xmlns:a16="http://schemas.microsoft.com/office/drawing/2014/main" id="{7870F30F-701E-D196-5460-E2FB208B04C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048250" y="1171575"/>
              <a:ext cx="171451" cy="180976"/>
            </a:xfrm>
            <a:custGeom>
              <a:avLst/>
              <a:gdLst/>
              <a:ahLst/>
              <a:cxnLst/>
              <a:rect l="0" t="0" r="0" b="0"/>
              <a:pathLst>
                <a:path w="171451" h="180976">
                  <a:moveTo>
                    <a:pt x="171450" y="0"/>
                  </a:moveTo>
                  <a:lnTo>
                    <a:pt x="171450" y="0"/>
                  </a:lnTo>
                  <a:lnTo>
                    <a:pt x="158193" y="0"/>
                  </a:lnTo>
                  <a:lnTo>
                    <a:pt x="152152" y="2822"/>
                  </a:lnTo>
                  <a:lnTo>
                    <a:pt x="112332" y="31881"/>
                  </a:lnTo>
                  <a:lnTo>
                    <a:pt x="74381" y="77662"/>
                  </a:lnTo>
                  <a:lnTo>
                    <a:pt x="44485" y="125239"/>
                  </a:lnTo>
                  <a:lnTo>
                    <a:pt x="32815" y="145898"/>
                  </a:lnTo>
                  <a:lnTo>
                    <a:pt x="30460" y="154096"/>
                  </a:lnTo>
                  <a:lnTo>
                    <a:pt x="20946" y="161268"/>
                  </a:lnTo>
                  <a:lnTo>
                    <a:pt x="9310" y="16798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72">
              <a:extLst>
                <a:ext uri="{FF2B5EF4-FFF2-40B4-BE49-F238E27FC236}">
                  <a16:creationId xmlns:a16="http://schemas.microsoft.com/office/drawing/2014/main" id="{956BCEF6-DFA4-3CB4-57CF-C77EFD7857ED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010150" y="1209826"/>
              <a:ext cx="152401" cy="104625"/>
            </a:xfrm>
            <a:custGeom>
              <a:avLst/>
              <a:gdLst/>
              <a:ahLst/>
              <a:cxnLst/>
              <a:rect l="0" t="0" r="0" b="0"/>
              <a:pathLst>
                <a:path w="152401" h="104625">
                  <a:moveTo>
                    <a:pt x="0" y="18899"/>
                  </a:moveTo>
                  <a:lnTo>
                    <a:pt x="0" y="18899"/>
                  </a:lnTo>
                  <a:lnTo>
                    <a:pt x="0" y="13842"/>
                  </a:lnTo>
                  <a:lnTo>
                    <a:pt x="2822" y="8538"/>
                  </a:lnTo>
                  <a:lnTo>
                    <a:pt x="9132" y="358"/>
                  </a:lnTo>
                  <a:lnTo>
                    <a:pt x="14465" y="0"/>
                  </a:lnTo>
                  <a:lnTo>
                    <a:pt x="19833" y="2738"/>
                  </a:lnTo>
                  <a:lnTo>
                    <a:pt x="25748" y="6425"/>
                  </a:lnTo>
                  <a:lnTo>
                    <a:pt x="31905" y="8063"/>
                  </a:lnTo>
                  <a:lnTo>
                    <a:pt x="33970" y="9558"/>
                  </a:lnTo>
                  <a:lnTo>
                    <a:pt x="35346" y="11614"/>
                  </a:lnTo>
                  <a:lnTo>
                    <a:pt x="37935" y="16719"/>
                  </a:lnTo>
                  <a:lnTo>
                    <a:pt x="60149" y="45546"/>
                  </a:lnTo>
                  <a:lnTo>
                    <a:pt x="69066" y="52967"/>
                  </a:lnTo>
                  <a:lnTo>
                    <a:pt x="80316" y="69586"/>
                  </a:lnTo>
                  <a:lnTo>
                    <a:pt x="120405" y="100389"/>
                  </a:lnTo>
                  <a:lnTo>
                    <a:pt x="126891" y="102742"/>
                  </a:lnTo>
                  <a:lnTo>
                    <a:pt x="152400" y="104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73">
              <a:extLst>
                <a:ext uri="{FF2B5EF4-FFF2-40B4-BE49-F238E27FC236}">
                  <a16:creationId xmlns:a16="http://schemas.microsoft.com/office/drawing/2014/main" id="{07E2B27E-EF28-D156-59D9-5363B425ACC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276850" y="1171691"/>
              <a:ext cx="28576" cy="218960"/>
            </a:xfrm>
            <a:custGeom>
              <a:avLst/>
              <a:gdLst/>
              <a:ahLst/>
              <a:cxnLst/>
              <a:rect l="0" t="0" r="0" b="0"/>
              <a:pathLst>
                <a:path w="28576" h="21896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4941"/>
                  </a:lnTo>
                  <a:lnTo>
                    <a:pt x="0" y="92367"/>
                  </a:lnTo>
                  <a:lnTo>
                    <a:pt x="0" y="139953"/>
                  </a:lnTo>
                  <a:lnTo>
                    <a:pt x="1058" y="148920"/>
                  </a:lnTo>
                  <a:lnTo>
                    <a:pt x="11759" y="180198"/>
                  </a:lnTo>
                  <a:lnTo>
                    <a:pt x="15810" y="186915"/>
                  </a:lnTo>
                  <a:lnTo>
                    <a:pt x="18410" y="199851"/>
                  </a:lnTo>
                  <a:lnTo>
                    <a:pt x="18623" y="203045"/>
                  </a:lnTo>
                  <a:lnTo>
                    <a:pt x="21682" y="209417"/>
                  </a:lnTo>
                  <a:lnTo>
                    <a:pt x="28575" y="218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74">
              <a:extLst>
                <a:ext uri="{FF2B5EF4-FFF2-40B4-BE49-F238E27FC236}">
                  <a16:creationId xmlns:a16="http://schemas.microsoft.com/office/drawing/2014/main" id="{43FE0F48-C82A-5827-5EBD-961B115CA9B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229225" y="1247775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34337" y="28422"/>
                  </a:lnTo>
                  <a:lnTo>
                    <a:pt x="44275" y="22297"/>
                  </a:lnTo>
                  <a:lnTo>
                    <a:pt x="50723" y="20493"/>
                  </a:lnTo>
                  <a:lnTo>
                    <a:pt x="52865" y="18954"/>
                  </a:lnTo>
                  <a:lnTo>
                    <a:pt x="54293" y="16869"/>
                  </a:lnTo>
                  <a:lnTo>
                    <a:pt x="55245" y="14421"/>
                  </a:lnTo>
                  <a:lnTo>
                    <a:pt x="57997" y="12789"/>
                  </a:lnTo>
                  <a:lnTo>
                    <a:pt x="81928" y="875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75">
              <a:extLst>
                <a:ext uri="{FF2B5EF4-FFF2-40B4-BE49-F238E27FC236}">
                  <a16:creationId xmlns:a16="http://schemas.microsoft.com/office/drawing/2014/main" id="{0C2EE3E3-8F97-2D84-63FB-0E032104FE8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191125" y="1200150"/>
              <a:ext cx="180976" cy="171451"/>
            </a:xfrm>
            <a:custGeom>
              <a:avLst/>
              <a:gdLst/>
              <a:ahLst/>
              <a:cxnLst/>
              <a:rect l="0" t="0" r="0" b="0"/>
              <a:pathLst>
                <a:path w="180976" h="171451">
                  <a:moveTo>
                    <a:pt x="180975" y="0"/>
                  </a:moveTo>
                  <a:lnTo>
                    <a:pt x="180975" y="0"/>
                  </a:lnTo>
                  <a:lnTo>
                    <a:pt x="157378" y="0"/>
                  </a:lnTo>
                  <a:lnTo>
                    <a:pt x="151790" y="2822"/>
                  </a:lnTo>
                  <a:lnTo>
                    <a:pt x="139579" y="13257"/>
                  </a:lnTo>
                  <a:lnTo>
                    <a:pt x="136118" y="19298"/>
                  </a:lnTo>
                  <a:lnTo>
                    <a:pt x="135195" y="22390"/>
                  </a:lnTo>
                  <a:lnTo>
                    <a:pt x="128524" y="28648"/>
                  </a:lnTo>
                  <a:lnTo>
                    <a:pt x="112054" y="41289"/>
                  </a:lnTo>
                  <a:lnTo>
                    <a:pt x="92551" y="64691"/>
                  </a:lnTo>
                  <a:lnTo>
                    <a:pt x="82409" y="73201"/>
                  </a:lnTo>
                  <a:lnTo>
                    <a:pt x="64452" y="93090"/>
                  </a:lnTo>
                  <a:lnTo>
                    <a:pt x="54045" y="101698"/>
                  </a:lnTo>
                  <a:lnTo>
                    <a:pt x="22310" y="14596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76">
              <a:extLst>
                <a:ext uri="{FF2B5EF4-FFF2-40B4-BE49-F238E27FC236}">
                  <a16:creationId xmlns:a16="http://schemas.microsoft.com/office/drawing/2014/main" id="{E66BE93F-2FAD-FD19-97A6-FC6F1B6833E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210175" y="1257416"/>
              <a:ext cx="123826" cy="95135"/>
            </a:xfrm>
            <a:custGeom>
              <a:avLst/>
              <a:gdLst/>
              <a:ahLst/>
              <a:cxnLst/>
              <a:rect l="0" t="0" r="0" b="0"/>
              <a:pathLst>
                <a:path w="123826" h="95135">
                  <a:moveTo>
                    <a:pt x="0" y="9409"/>
                  </a:moveTo>
                  <a:lnTo>
                    <a:pt x="0" y="9409"/>
                  </a:lnTo>
                  <a:lnTo>
                    <a:pt x="5056" y="4352"/>
                  </a:lnTo>
                  <a:lnTo>
                    <a:pt x="10361" y="1870"/>
                  </a:lnTo>
                  <a:lnTo>
                    <a:pt x="23597" y="0"/>
                  </a:lnTo>
                  <a:lnTo>
                    <a:pt x="25256" y="1020"/>
                  </a:lnTo>
                  <a:lnTo>
                    <a:pt x="26363" y="2758"/>
                  </a:lnTo>
                  <a:lnTo>
                    <a:pt x="38189" y="34039"/>
                  </a:lnTo>
                  <a:lnTo>
                    <a:pt x="57341" y="56989"/>
                  </a:lnTo>
                  <a:lnTo>
                    <a:pt x="71991" y="72903"/>
                  </a:lnTo>
                  <a:lnTo>
                    <a:pt x="78191" y="85608"/>
                  </a:lnTo>
                  <a:lnTo>
                    <a:pt x="80702" y="88783"/>
                  </a:lnTo>
                  <a:lnTo>
                    <a:pt x="86314" y="92311"/>
                  </a:lnTo>
                  <a:lnTo>
                    <a:pt x="102928" y="94969"/>
                  </a:lnTo>
                  <a:lnTo>
                    <a:pt x="123825" y="95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35">
            <a:extLst>
              <a:ext uri="{FF2B5EF4-FFF2-40B4-BE49-F238E27FC236}">
                <a16:creationId xmlns:a16="http://schemas.microsoft.com/office/drawing/2014/main" id="{B42D9D22-9860-84A3-B4D1-5161D86FFE11}"/>
              </a:ext>
            </a:extLst>
          </p:cNvPr>
          <p:cNvGrpSpPr/>
          <p:nvPr/>
        </p:nvGrpSpPr>
        <p:grpSpPr>
          <a:xfrm>
            <a:off x="1733550" y="3352800"/>
            <a:ext cx="381001" cy="228601"/>
            <a:chOff x="1733550" y="3352800"/>
            <a:chExt cx="381001" cy="228601"/>
          </a:xfrm>
        </p:grpSpPr>
        <p:sp>
          <p:nvSpPr>
            <p:cNvPr id="267" name="SMARTInkShape-1077">
              <a:extLst>
                <a:ext uri="{FF2B5EF4-FFF2-40B4-BE49-F238E27FC236}">
                  <a16:creationId xmlns:a16="http://schemas.microsoft.com/office/drawing/2014/main" id="{30CD2E55-B15A-55E9-7AAB-70D960F12EC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828800" y="33528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3145" y="5057"/>
                  </a:lnTo>
                  <a:lnTo>
                    <a:pt x="3155" y="6546"/>
                  </a:lnTo>
                  <a:lnTo>
                    <a:pt x="4220" y="7539"/>
                  </a:lnTo>
                  <a:lnTo>
                    <a:pt x="5988" y="8201"/>
                  </a:lnTo>
                  <a:lnTo>
                    <a:pt x="6109" y="9701"/>
                  </a:lnTo>
                  <a:lnTo>
                    <a:pt x="1520" y="19712"/>
                  </a:lnTo>
                  <a:lnTo>
                    <a:pt x="40" y="66940"/>
                  </a:lnTo>
                  <a:lnTo>
                    <a:pt x="2" y="111141"/>
                  </a:lnTo>
                  <a:lnTo>
                    <a:pt x="2823" y="121009"/>
                  </a:lnTo>
                  <a:lnTo>
                    <a:pt x="6546" y="129982"/>
                  </a:lnTo>
                  <a:lnTo>
                    <a:pt x="9490" y="174494"/>
                  </a:lnTo>
                  <a:lnTo>
                    <a:pt x="9522" y="193664"/>
                  </a:lnTo>
                  <a:lnTo>
                    <a:pt x="12346" y="200020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78">
              <a:extLst>
                <a:ext uri="{FF2B5EF4-FFF2-40B4-BE49-F238E27FC236}">
                  <a16:creationId xmlns:a16="http://schemas.microsoft.com/office/drawing/2014/main" id="{D928DBB8-32E2-87FC-1E68-9F9B506B98B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762125" y="34099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41289" y="28575"/>
                  </a:lnTo>
                  <a:lnTo>
                    <a:pt x="47631" y="25753"/>
                  </a:lnTo>
                  <a:lnTo>
                    <a:pt x="53978" y="22029"/>
                  </a:lnTo>
                  <a:lnTo>
                    <a:pt x="66676" y="19639"/>
                  </a:lnTo>
                  <a:lnTo>
                    <a:pt x="101776" y="1801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79">
              <a:extLst>
                <a:ext uri="{FF2B5EF4-FFF2-40B4-BE49-F238E27FC236}">
                  <a16:creationId xmlns:a16="http://schemas.microsoft.com/office/drawing/2014/main" id="{4DC9E8AE-F452-3571-5792-C0DB712B054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762125" y="3362325"/>
              <a:ext cx="161926" cy="152401"/>
            </a:xfrm>
            <a:custGeom>
              <a:avLst/>
              <a:gdLst/>
              <a:ahLst/>
              <a:cxnLst/>
              <a:rect l="0" t="0" r="0" b="0"/>
              <a:pathLst>
                <a:path w="161926" h="152401">
                  <a:moveTo>
                    <a:pt x="161925" y="0"/>
                  </a:moveTo>
                  <a:lnTo>
                    <a:pt x="161925" y="0"/>
                  </a:lnTo>
                  <a:lnTo>
                    <a:pt x="156868" y="5057"/>
                  </a:lnTo>
                  <a:lnTo>
                    <a:pt x="151564" y="7539"/>
                  </a:lnTo>
                  <a:lnTo>
                    <a:pt x="123183" y="9520"/>
                  </a:lnTo>
                  <a:lnTo>
                    <a:pt x="120222" y="9522"/>
                  </a:lnTo>
                  <a:lnTo>
                    <a:pt x="114110" y="12346"/>
                  </a:lnTo>
                  <a:lnTo>
                    <a:pt x="107866" y="16071"/>
                  </a:lnTo>
                  <a:lnTo>
                    <a:pt x="98400" y="19226"/>
                  </a:lnTo>
                  <a:lnTo>
                    <a:pt x="88892" y="25334"/>
                  </a:lnTo>
                  <a:lnTo>
                    <a:pt x="79373" y="28673"/>
                  </a:lnTo>
                  <a:lnTo>
                    <a:pt x="32808" y="71974"/>
                  </a:lnTo>
                  <a:lnTo>
                    <a:pt x="13497" y="92337"/>
                  </a:lnTo>
                  <a:lnTo>
                    <a:pt x="7487" y="104827"/>
                  </a:lnTo>
                  <a:lnTo>
                    <a:pt x="3328" y="111148"/>
                  </a:lnTo>
                  <a:lnTo>
                    <a:pt x="986" y="12065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80">
              <a:extLst>
                <a:ext uri="{FF2B5EF4-FFF2-40B4-BE49-F238E27FC236}">
                  <a16:creationId xmlns:a16="http://schemas.microsoft.com/office/drawing/2014/main" id="{504913A1-3462-4EA3-D237-29314C1B733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733550" y="3391293"/>
              <a:ext cx="161926" cy="152008"/>
            </a:xfrm>
            <a:custGeom>
              <a:avLst/>
              <a:gdLst/>
              <a:ahLst/>
              <a:cxnLst/>
              <a:rect l="0" t="0" r="0" b="0"/>
              <a:pathLst>
                <a:path w="161926" h="152008">
                  <a:moveTo>
                    <a:pt x="0" y="9132"/>
                  </a:moveTo>
                  <a:lnTo>
                    <a:pt x="0" y="9132"/>
                  </a:lnTo>
                  <a:lnTo>
                    <a:pt x="5057" y="4075"/>
                  </a:lnTo>
                  <a:lnTo>
                    <a:pt x="10361" y="1593"/>
                  </a:lnTo>
                  <a:lnTo>
                    <a:pt x="17334" y="0"/>
                  </a:lnTo>
                  <a:lnTo>
                    <a:pt x="27100" y="7843"/>
                  </a:lnTo>
                  <a:lnTo>
                    <a:pt x="33194" y="13807"/>
                  </a:lnTo>
                  <a:lnTo>
                    <a:pt x="35920" y="19323"/>
                  </a:lnTo>
                  <a:lnTo>
                    <a:pt x="42725" y="36545"/>
                  </a:lnTo>
                  <a:lnTo>
                    <a:pt x="73050" y="81199"/>
                  </a:lnTo>
                  <a:lnTo>
                    <a:pt x="79386" y="88081"/>
                  </a:lnTo>
                  <a:lnTo>
                    <a:pt x="82908" y="97490"/>
                  </a:lnTo>
                  <a:lnTo>
                    <a:pt x="83847" y="102962"/>
                  </a:lnTo>
                  <a:lnTo>
                    <a:pt x="86589" y="107669"/>
                  </a:lnTo>
                  <a:lnTo>
                    <a:pt x="117199" y="136012"/>
                  </a:lnTo>
                  <a:lnTo>
                    <a:pt x="123703" y="139607"/>
                  </a:lnTo>
                  <a:lnTo>
                    <a:pt x="161925" y="152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081">
              <a:extLst>
                <a:ext uri="{FF2B5EF4-FFF2-40B4-BE49-F238E27FC236}">
                  <a16:creationId xmlns:a16="http://schemas.microsoft.com/office/drawing/2014/main" id="{C658046A-F0FF-6533-EB8B-07813FC2A94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010241" y="3371967"/>
              <a:ext cx="37635" cy="209434"/>
            </a:xfrm>
            <a:custGeom>
              <a:avLst/>
              <a:gdLst/>
              <a:ahLst/>
              <a:cxnLst/>
              <a:rect l="0" t="0" r="0" b="0"/>
              <a:pathLst>
                <a:path w="37635" h="209434">
                  <a:moveTo>
                    <a:pt x="18584" y="9408"/>
                  </a:moveTo>
                  <a:lnTo>
                    <a:pt x="18584" y="9408"/>
                  </a:lnTo>
                  <a:lnTo>
                    <a:pt x="18584" y="4351"/>
                  </a:lnTo>
                  <a:lnTo>
                    <a:pt x="17526" y="2862"/>
                  </a:lnTo>
                  <a:lnTo>
                    <a:pt x="15762" y="1869"/>
                  </a:lnTo>
                  <a:lnTo>
                    <a:pt x="9451" y="0"/>
                  </a:lnTo>
                  <a:lnTo>
                    <a:pt x="8008" y="25395"/>
                  </a:lnTo>
                  <a:lnTo>
                    <a:pt x="4006" y="31683"/>
                  </a:lnTo>
                  <a:lnTo>
                    <a:pt x="3573" y="35899"/>
                  </a:lnTo>
                  <a:lnTo>
                    <a:pt x="5905" y="51947"/>
                  </a:lnTo>
                  <a:lnTo>
                    <a:pt x="0" y="95207"/>
                  </a:lnTo>
                  <a:lnTo>
                    <a:pt x="800" y="106808"/>
                  </a:lnTo>
                  <a:lnTo>
                    <a:pt x="7114" y="125701"/>
                  </a:lnTo>
                  <a:lnTo>
                    <a:pt x="9861" y="154662"/>
                  </a:lnTo>
                  <a:lnTo>
                    <a:pt x="26383" y="187023"/>
                  </a:lnTo>
                  <a:lnTo>
                    <a:pt x="34314" y="197324"/>
                  </a:lnTo>
                  <a:lnTo>
                    <a:pt x="37634" y="209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082">
              <a:extLst>
                <a:ext uri="{FF2B5EF4-FFF2-40B4-BE49-F238E27FC236}">
                  <a16:creationId xmlns:a16="http://schemas.microsoft.com/office/drawing/2014/main" id="{3399ADDE-4F5C-E1E7-DE54-477BB96A8E3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952625" y="345757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10361" y="44803"/>
                  </a:lnTo>
                  <a:lnTo>
                    <a:pt x="26315" y="31816"/>
                  </a:lnTo>
                  <a:lnTo>
                    <a:pt x="35196" y="28477"/>
                  </a:lnTo>
                  <a:lnTo>
                    <a:pt x="44530" y="22313"/>
                  </a:lnTo>
                  <a:lnTo>
                    <a:pt x="53999" y="18959"/>
                  </a:lnTo>
                  <a:lnTo>
                    <a:pt x="63507" y="12790"/>
                  </a:lnTo>
                  <a:lnTo>
                    <a:pt x="74086" y="10492"/>
                  </a:lnTo>
                  <a:lnTo>
                    <a:pt x="97101" y="9653"/>
                  </a:lnTo>
                  <a:lnTo>
                    <a:pt x="104187" y="6760"/>
                  </a:lnTo>
                  <a:lnTo>
                    <a:pt x="110864" y="300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83">
              <a:extLst>
                <a:ext uri="{FF2B5EF4-FFF2-40B4-BE49-F238E27FC236}">
                  <a16:creationId xmlns:a16="http://schemas.microsoft.com/office/drawing/2014/main" id="{27826B10-4C18-A4FB-E1E5-C6180FE5FFA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000250" y="34099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96608" y="0"/>
                  </a:lnTo>
                  <a:lnTo>
                    <a:pt x="87914" y="6546"/>
                  </a:lnTo>
                  <a:lnTo>
                    <a:pt x="79083" y="9701"/>
                  </a:lnTo>
                  <a:lnTo>
                    <a:pt x="53964" y="31881"/>
                  </a:lnTo>
                  <a:lnTo>
                    <a:pt x="22225" y="79312"/>
                  </a:lnTo>
                  <a:lnTo>
                    <a:pt x="4233" y="10237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084">
              <a:extLst>
                <a:ext uri="{FF2B5EF4-FFF2-40B4-BE49-F238E27FC236}">
                  <a16:creationId xmlns:a16="http://schemas.microsoft.com/office/drawing/2014/main" id="{33A3AEAF-0600-65AA-365A-EA6C8B4797C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981200" y="3411274"/>
              <a:ext cx="114301" cy="132027"/>
            </a:xfrm>
            <a:custGeom>
              <a:avLst/>
              <a:gdLst/>
              <a:ahLst/>
              <a:cxnLst/>
              <a:rect l="0" t="0" r="0" b="0"/>
              <a:pathLst>
                <a:path w="114301" h="1320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3" y="4125"/>
                  </a:lnTo>
                  <a:lnTo>
                    <a:pt x="17012" y="18026"/>
                  </a:lnTo>
                  <a:lnTo>
                    <a:pt x="17692" y="21101"/>
                  </a:lnTo>
                  <a:lnTo>
                    <a:pt x="38295" y="53848"/>
                  </a:lnTo>
                  <a:lnTo>
                    <a:pt x="62449" y="89791"/>
                  </a:lnTo>
                  <a:lnTo>
                    <a:pt x="68662" y="103261"/>
                  </a:lnTo>
                  <a:lnTo>
                    <a:pt x="89016" y="125665"/>
                  </a:lnTo>
                  <a:lnTo>
                    <a:pt x="98124" y="129199"/>
                  </a:lnTo>
                  <a:lnTo>
                    <a:pt x="114300" y="132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236">
            <a:extLst>
              <a:ext uri="{FF2B5EF4-FFF2-40B4-BE49-F238E27FC236}">
                <a16:creationId xmlns:a16="http://schemas.microsoft.com/office/drawing/2014/main" id="{4651E1B7-BDF4-90FD-F98D-07356A85831C}"/>
              </a:ext>
            </a:extLst>
          </p:cNvPr>
          <p:cNvGrpSpPr/>
          <p:nvPr/>
        </p:nvGrpSpPr>
        <p:grpSpPr>
          <a:xfrm>
            <a:off x="742950" y="4762500"/>
            <a:ext cx="209551" cy="321920"/>
            <a:chOff x="742950" y="4762500"/>
            <a:chExt cx="209551" cy="321920"/>
          </a:xfrm>
        </p:grpSpPr>
        <p:sp>
          <p:nvSpPr>
            <p:cNvPr id="276" name="SMARTInkShape-1085">
              <a:extLst>
                <a:ext uri="{FF2B5EF4-FFF2-40B4-BE49-F238E27FC236}">
                  <a16:creationId xmlns:a16="http://schemas.microsoft.com/office/drawing/2014/main" id="{D5E9BA6D-3F4A-0794-DAA2-48CAF24BE5A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19150" y="4762500"/>
              <a:ext cx="28576" cy="321920"/>
            </a:xfrm>
            <a:custGeom>
              <a:avLst/>
              <a:gdLst/>
              <a:ahLst/>
              <a:cxnLst/>
              <a:rect l="0" t="0" r="0" b="0"/>
              <a:pathLst>
                <a:path w="28576" h="321920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4"/>
                  </a:lnTo>
                  <a:lnTo>
                    <a:pt x="17992" y="883"/>
                  </a:lnTo>
                  <a:lnTo>
                    <a:pt x="9535" y="0"/>
                  </a:lnTo>
                  <a:lnTo>
                    <a:pt x="8467" y="43436"/>
                  </a:lnTo>
                  <a:lnTo>
                    <a:pt x="1324" y="86428"/>
                  </a:lnTo>
                  <a:lnTo>
                    <a:pt x="174" y="133443"/>
                  </a:lnTo>
                  <a:lnTo>
                    <a:pt x="23" y="179929"/>
                  </a:lnTo>
                  <a:lnTo>
                    <a:pt x="3" y="220401"/>
                  </a:lnTo>
                  <a:lnTo>
                    <a:pt x="0" y="263084"/>
                  </a:lnTo>
                  <a:lnTo>
                    <a:pt x="9133" y="307406"/>
                  </a:lnTo>
                  <a:lnTo>
                    <a:pt x="12173" y="314072"/>
                  </a:lnTo>
                  <a:lnTo>
                    <a:pt x="17692" y="321919"/>
                  </a:lnTo>
                  <a:lnTo>
                    <a:pt x="19203" y="321504"/>
                  </a:lnTo>
                  <a:lnTo>
                    <a:pt x="28575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086">
              <a:extLst>
                <a:ext uri="{FF2B5EF4-FFF2-40B4-BE49-F238E27FC236}">
                  <a16:creationId xmlns:a16="http://schemas.microsoft.com/office/drawing/2014/main" id="{E2BC4ED0-5E16-ACCF-89A3-50906062BEE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52509" y="4876800"/>
              <a:ext cx="161892" cy="38091"/>
            </a:xfrm>
            <a:custGeom>
              <a:avLst/>
              <a:gdLst/>
              <a:ahLst/>
              <a:cxnLst/>
              <a:rect l="0" t="0" r="0" b="0"/>
              <a:pathLst>
                <a:path w="161892" h="38091">
                  <a:moveTo>
                    <a:pt x="9491" y="19050"/>
                  </a:moveTo>
                  <a:lnTo>
                    <a:pt x="9491" y="19050"/>
                  </a:lnTo>
                  <a:lnTo>
                    <a:pt x="0" y="28541"/>
                  </a:lnTo>
                  <a:lnTo>
                    <a:pt x="8170" y="36773"/>
                  </a:lnTo>
                  <a:lnTo>
                    <a:pt x="14156" y="37707"/>
                  </a:lnTo>
                  <a:lnTo>
                    <a:pt x="41280" y="38090"/>
                  </a:lnTo>
                  <a:lnTo>
                    <a:pt x="47608" y="35273"/>
                  </a:lnTo>
                  <a:lnTo>
                    <a:pt x="50777" y="33040"/>
                  </a:lnTo>
                  <a:lnTo>
                    <a:pt x="65351" y="29898"/>
                  </a:lnTo>
                  <a:lnTo>
                    <a:pt x="82692" y="27778"/>
                  </a:lnTo>
                  <a:lnTo>
                    <a:pt x="130272" y="11252"/>
                  </a:lnTo>
                  <a:lnTo>
                    <a:pt x="1618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87">
              <a:extLst>
                <a:ext uri="{FF2B5EF4-FFF2-40B4-BE49-F238E27FC236}">
                  <a16:creationId xmlns:a16="http://schemas.microsoft.com/office/drawing/2014/main" id="{DE54F5FF-6B45-88EF-AC61-2740F7163342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19150" y="4810125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133350" y="0"/>
                  </a:moveTo>
                  <a:lnTo>
                    <a:pt x="133350" y="0"/>
                  </a:lnTo>
                  <a:lnTo>
                    <a:pt x="109670" y="0"/>
                  </a:lnTo>
                  <a:lnTo>
                    <a:pt x="104128" y="2822"/>
                  </a:lnTo>
                  <a:lnTo>
                    <a:pt x="79350" y="24452"/>
                  </a:lnTo>
                  <a:lnTo>
                    <a:pt x="66670" y="30583"/>
                  </a:lnTo>
                  <a:lnTo>
                    <a:pt x="44450" y="50917"/>
                  </a:lnTo>
                  <a:lnTo>
                    <a:pt x="40922" y="57202"/>
                  </a:lnTo>
                  <a:lnTo>
                    <a:pt x="33601" y="74918"/>
                  </a:lnTo>
                  <a:lnTo>
                    <a:pt x="21698" y="94663"/>
                  </a:lnTo>
                  <a:lnTo>
                    <a:pt x="19169" y="101339"/>
                  </a:lnTo>
                  <a:lnTo>
                    <a:pt x="12853" y="111048"/>
                  </a:lnTo>
                  <a:lnTo>
                    <a:pt x="10511" y="120627"/>
                  </a:lnTo>
                  <a:lnTo>
                    <a:pt x="9963" y="126990"/>
                  </a:lnTo>
                  <a:lnTo>
                    <a:pt x="8759" y="129110"/>
                  </a:lnTo>
                  <a:lnTo>
                    <a:pt x="6898" y="13052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088">
              <a:extLst>
                <a:ext uri="{FF2B5EF4-FFF2-40B4-BE49-F238E27FC236}">
                  <a16:creationId xmlns:a16="http://schemas.microsoft.com/office/drawing/2014/main" id="{2209FE48-D4AB-1B9F-829E-3B68469A7EA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42950" y="4763008"/>
              <a:ext cx="180976" cy="237618"/>
            </a:xfrm>
            <a:custGeom>
              <a:avLst/>
              <a:gdLst/>
              <a:ahLst/>
              <a:cxnLst/>
              <a:rect l="0" t="0" r="0" b="0"/>
              <a:pathLst>
                <a:path w="180976" h="237618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7738"/>
                  </a:lnTo>
                  <a:lnTo>
                    <a:pt x="15188" y="31735"/>
                  </a:lnTo>
                  <a:lnTo>
                    <a:pt x="23932" y="52231"/>
                  </a:lnTo>
                  <a:lnTo>
                    <a:pt x="47217" y="94355"/>
                  </a:lnTo>
                  <a:lnTo>
                    <a:pt x="64505" y="131929"/>
                  </a:lnTo>
                  <a:lnTo>
                    <a:pt x="109979" y="177278"/>
                  </a:lnTo>
                  <a:lnTo>
                    <a:pt x="120311" y="191987"/>
                  </a:lnTo>
                  <a:lnTo>
                    <a:pt x="130075" y="199402"/>
                  </a:lnTo>
                  <a:lnTo>
                    <a:pt x="146037" y="220682"/>
                  </a:lnTo>
                  <a:lnTo>
                    <a:pt x="155216" y="224799"/>
                  </a:lnTo>
                  <a:lnTo>
                    <a:pt x="165293" y="227687"/>
                  </a:lnTo>
                  <a:lnTo>
                    <a:pt x="180975" y="237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237">
            <a:extLst>
              <a:ext uri="{FF2B5EF4-FFF2-40B4-BE49-F238E27FC236}">
                <a16:creationId xmlns:a16="http://schemas.microsoft.com/office/drawing/2014/main" id="{56782286-BF2C-5090-4E1E-16FD2EF24E62}"/>
              </a:ext>
            </a:extLst>
          </p:cNvPr>
          <p:cNvGrpSpPr/>
          <p:nvPr/>
        </p:nvGrpSpPr>
        <p:grpSpPr>
          <a:xfrm>
            <a:off x="1771650" y="2096859"/>
            <a:ext cx="180976" cy="274867"/>
            <a:chOff x="1771650" y="2096859"/>
            <a:chExt cx="180976" cy="274867"/>
          </a:xfrm>
        </p:grpSpPr>
        <p:sp>
          <p:nvSpPr>
            <p:cNvPr id="281" name="SMARTInkShape-1089">
              <a:extLst>
                <a:ext uri="{FF2B5EF4-FFF2-40B4-BE49-F238E27FC236}">
                  <a16:creationId xmlns:a16="http://schemas.microsoft.com/office/drawing/2014/main" id="{CF7B4C36-3162-071D-C2C0-197D1A2C9B2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857375" y="2096859"/>
              <a:ext cx="28576" cy="274867"/>
            </a:xfrm>
            <a:custGeom>
              <a:avLst/>
              <a:gdLst/>
              <a:ahLst/>
              <a:cxnLst/>
              <a:rect l="0" t="0" r="0" b="0"/>
              <a:pathLst>
                <a:path w="28576" h="274867">
                  <a:moveTo>
                    <a:pt x="0" y="27216"/>
                  </a:moveTo>
                  <a:lnTo>
                    <a:pt x="0" y="27216"/>
                  </a:lnTo>
                  <a:lnTo>
                    <a:pt x="9133" y="18083"/>
                  </a:lnTo>
                  <a:lnTo>
                    <a:pt x="9409" y="12751"/>
                  </a:lnTo>
                  <a:lnTo>
                    <a:pt x="8389" y="11223"/>
                  </a:lnTo>
                  <a:lnTo>
                    <a:pt x="6651" y="10204"/>
                  </a:lnTo>
                  <a:lnTo>
                    <a:pt x="1314" y="8568"/>
                  </a:lnTo>
                  <a:lnTo>
                    <a:pt x="584" y="5523"/>
                  </a:lnTo>
                  <a:lnTo>
                    <a:pt x="115" y="0"/>
                  </a:lnTo>
                  <a:lnTo>
                    <a:pt x="10" y="6961"/>
                  </a:lnTo>
                  <a:lnTo>
                    <a:pt x="5060" y="12866"/>
                  </a:lnTo>
                  <a:lnTo>
                    <a:pt x="5490" y="15532"/>
                  </a:lnTo>
                  <a:lnTo>
                    <a:pt x="4718" y="18368"/>
                  </a:lnTo>
                  <a:lnTo>
                    <a:pt x="3145" y="21318"/>
                  </a:lnTo>
                  <a:lnTo>
                    <a:pt x="414" y="47162"/>
                  </a:lnTo>
                  <a:lnTo>
                    <a:pt x="1113" y="85738"/>
                  </a:lnTo>
                  <a:lnTo>
                    <a:pt x="8208" y="127115"/>
                  </a:lnTo>
                  <a:lnTo>
                    <a:pt x="10506" y="173166"/>
                  </a:lnTo>
                  <a:lnTo>
                    <a:pt x="18161" y="211357"/>
                  </a:lnTo>
                  <a:lnTo>
                    <a:pt x="19040" y="258826"/>
                  </a:lnTo>
                  <a:lnTo>
                    <a:pt x="21867" y="265268"/>
                  </a:lnTo>
                  <a:lnTo>
                    <a:pt x="28575" y="2748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90">
              <a:extLst>
                <a:ext uri="{FF2B5EF4-FFF2-40B4-BE49-F238E27FC236}">
                  <a16:creationId xmlns:a16="http://schemas.microsoft.com/office/drawing/2014/main" id="{2D2D68A8-4D3D-B55B-FB90-48275B0180A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771650" y="2209800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47625"/>
                  </a:lnTo>
                  <a:lnTo>
                    <a:pt x="43600" y="37924"/>
                  </a:lnTo>
                  <a:lnTo>
                    <a:pt x="54781" y="31816"/>
                  </a:lnTo>
                  <a:lnTo>
                    <a:pt x="101755" y="20500"/>
                  </a:lnTo>
                  <a:lnTo>
                    <a:pt x="111547" y="16872"/>
                  </a:lnTo>
                  <a:lnTo>
                    <a:pt x="120485" y="12790"/>
                  </a:lnTo>
                  <a:lnTo>
                    <a:pt x="159279" y="689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91">
              <a:extLst>
                <a:ext uri="{FF2B5EF4-FFF2-40B4-BE49-F238E27FC236}">
                  <a16:creationId xmlns:a16="http://schemas.microsoft.com/office/drawing/2014/main" id="{0A51E0A3-3465-E4B2-0DA3-FA5C7FFBFB6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828800" y="2171700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123825" y="0"/>
                  </a:moveTo>
                  <a:lnTo>
                    <a:pt x="123825" y="0"/>
                  </a:lnTo>
                  <a:lnTo>
                    <a:pt x="115624" y="0"/>
                  </a:lnTo>
                  <a:lnTo>
                    <a:pt x="106957" y="6546"/>
                  </a:lnTo>
                  <a:lnTo>
                    <a:pt x="101159" y="8201"/>
                  </a:lnTo>
                  <a:lnTo>
                    <a:pt x="95054" y="14581"/>
                  </a:lnTo>
                  <a:lnTo>
                    <a:pt x="55296" y="58924"/>
                  </a:lnTo>
                  <a:lnTo>
                    <a:pt x="32885" y="91111"/>
                  </a:lnTo>
                  <a:lnTo>
                    <a:pt x="26604" y="104585"/>
                  </a:lnTo>
                  <a:lnTo>
                    <a:pt x="13499" y="120625"/>
                  </a:lnTo>
                  <a:lnTo>
                    <a:pt x="11291" y="126989"/>
                  </a:lnTo>
                  <a:lnTo>
                    <a:pt x="9644" y="129109"/>
                  </a:lnTo>
                  <a:lnTo>
                    <a:pt x="3328" y="13315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092">
              <a:extLst>
                <a:ext uri="{FF2B5EF4-FFF2-40B4-BE49-F238E27FC236}">
                  <a16:creationId xmlns:a16="http://schemas.microsoft.com/office/drawing/2014/main" id="{32980304-27A5-6DB4-6590-AFBBBE25AB9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771650" y="2162175"/>
              <a:ext cx="161926" cy="171451"/>
            </a:xfrm>
            <a:custGeom>
              <a:avLst/>
              <a:gdLst/>
              <a:ahLst/>
              <a:cxnLst/>
              <a:rect l="0" t="0" r="0" b="0"/>
              <a:pathLst>
                <a:path w="161926" h="17145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9712" y="2822"/>
                  </a:lnTo>
                  <a:lnTo>
                    <a:pt x="22666" y="5056"/>
                  </a:lnTo>
                  <a:lnTo>
                    <a:pt x="25949" y="13183"/>
                  </a:lnTo>
                  <a:lnTo>
                    <a:pt x="28466" y="22793"/>
                  </a:lnTo>
                  <a:lnTo>
                    <a:pt x="54055" y="69095"/>
                  </a:lnTo>
                  <a:lnTo>
                    <a:pt x="87124" y="113643"/>
                  </a:lnTo>
                  <a:lnTo>
                    <a:pt x="101784" y="135576"/>
                  </a:lnTo>
                  <a:lnTo>
                    <a:pt x="130179" y="157874"/>
                  </a:lnTo>
                  <a:lnTo>
                    <a:pt x="139701" y="160725"/>
                  </a:lnTo>
                  <a:lnTo>
                    <a:pt x="146051" y="161392"/>
                  </a:lnTo>
                  <a:lnTo>
                    <a:pt x="152400" y="164510"/>
                  </a:lnTo>
                  <a:lnTo>
                    <a:pt x="16192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SMARTInkShape-1093">
            <a:extLst>
              <a:ext uri="{FF2B5EF4-FFF2-40B4-BE49-F238E27FC236}">
                <a16:creationId xmlns:a16="http://schemas.microsoft.com/office/drawing/2014/main" id="{3975B5EB-E6EE-8C97-9A82-F23CD2F522D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250" y="1114425"/>
            <a:ext cx="5029198" cy="3609976"/>
          </a:xfrm>
          <a:custGeom>
            <a:avLst/>
            <a:gdLst/>
            <a:ahLst/>
            <a:cxnLst/>
            <a:rect l="0" t="0" r="0" b="0"/>
            <a:pathLst>
              <a:path w="5029198" h="3609976">
                <a:moveTo>
                  <a:pt x="9525" y="3562350"/>
                </a:moveTo>
                <a:lnTo>
                  <a:pt x="9525" y="3562350"/>
                </a:lnTo>
                <a:lnTo>
                  <a:pt x="0" y="3562350"/>
                </a:lnTo>
                <a:lnTo>
                  <a:pt x="0" y="3571483"/>
                </a:lnTo>
                <a:lnTo>
                  <a:pt x="47454" y="3571875"/>
                </a:lnTo>
                <a:lnTo>
                  <a:pt x="52135" y="3571875"/>
                </a:lnTo>
                <a:lnTo>
                  <a:pt x="57744" y="3574697"/>
                </a:lnTo>
                <a:lnTo>
                  <a:pt x="60721" y="3576932"/>
                </a:lnTo>
                <a:lnTo>
                  <a:pt x="69673" y="3579414"/>
                </a:lnTo>
                <a:lnTo>
                  <a:pt x="112893" y="3581366"/>
                </a:lnTo>
                <a:lnTo>
                  <a:pt x="121789" y="3584207"/>
                </a:lnTo>
                <a:lnTo>
                  <a:pt x="130328" y="3587939"/>
                </a:lnTo>
                <a:lnTo>
                  <a:pt x="177930" y="3590808"/>
                </a:lnTo>
                <a:lnTo>
                  <a:pt x="223316" y="3591976"/>
                </a:lnTo>
                <a:lnTo>
                  <a:pt x="268993" y="3599567"/>
                </a:lnTo>
                <a:lnTo>
                  <a:pt x="314443" y="3600372"/>
                </a:lnTo>
                <a:lnTo>
                  <a:pt x="345118" y="3597613"/>
                </a:lnTo>
                <a:lnTo>
                  <a:pt x="362936" y="3594955"/>
                </a:lnTo>
                <a:lnTo>
                  <a:pt x="409705" y="3599518"/>
                </a:lnTo>
                <a:lnTo>
                  <a:pt x="449678" y="3600327"/>
                </a:lnTo>
                <a:lnTo>
                  <a:pt x="495564" y="3600433"/>
                </a:lnTo>
                <a:lnTo>
                  <a:pt x="533452" y="3597625"/>
                </a:lnTo>
                <a:lnTo>
                  <a:pt x="581032" y="3591807"/>
                </a:lnTo>
                <a:lnTo>
                  <a:pt x="628651" y="3591041"/>
                </a:lnTo>
                <a:lnTo>
                  <a:pt x="676275" y="3583401"/>
                </a:lnTo>
                <a:lnTo>
                  <a:pt x="723900" y="3580605"/>
                </a:lnTo>
                <a:lnTo>
                  <a:pt x="771525" y="3573233"/>
                </a:lnTo>
                <a:lnTo>
                  <a:pt x="819150" y="3572054"/>
                </a:lnTo>
                <a:lnTo>
                  <a:pt x="866775" y="3571899"/>
                </a:lnTo>
                <a:lnTo>
                  <a:pt x="909343" y="3571878"/>
                </a:lnTo>
                <a:lnTo>
                  <a:pt x="950266" y="3564336"/>
                </a:lnTo>
                <a:lnTo>
                  <a:pt x="964207" y="3564291"/>
                </a:lnTo>
                <a:lnTo>
                  <a:pt x="996819" y="3570667"/>
                </a:lnTo>
                <a:lnTo>
                  <a:pt x="1022324" y="3566149"/>
                </a:lnTo>
                <a:lnTo>
                  <a:pt x="1066799" y="3571447"/>
                </a:lnTo>
                <a:lnTo>
                  <a:pt x="1111250" y="3571850"/>
                </a:lnTo>
                <a:lnTo>
                  <a:pt x="1157551" y="3571873"/>
                </a:lnTo>
                <a:lnTo>
                  <a:pt x="1203247" y="3571875"/>
                </a:lnTo>
                <a:lnTo>
                  <a:pt x="1222352" y="3572933"/>
                </a:lnTo>
                <a:lnTo>
                  <a:pt x="1260473" y="3580517"/>
                </a:lnTo>
                <a:lnTo>
                  <a:pt x="1307747" y="3581348"/>
                </a:lnTo>
                <a:lnTo>
                  <a:pt x="1350306" y="3581397"/>
                </a:lnTo>
                <a:lnTo>
                  <a:pt x="1392613" y="3581400"/>
                </a:lnTo>
                <a:lnTo>
                  <a:pt x="1438692" y="3581400"/>
                </a:lnTo>
                <a:lnTo>
                  <a:pt x="1482545" y="3581400"/>
                </a:lnTo>
                <a:lnTo>
                  <a:pt x="1524175" y="3581400"/>
                </a:lnTo>
                <a:lnTo>
                  <a:pt x="1569396" y="3581400"/>
                </a:lnTo>
                <a:lnTo>
                  <a:pt x="1616846" y="3581400"/>
                </a:lnTo>
                <a:lnTo>
                  <a:pt x="1660452" y="3581400"/>
                </a:lnTo>
                <a:lnTo>
                  <a:pt x="1668606" y="3581400"/>
                </a:lnTo>
                <a:lnTo>
                  <a:pt x="1675758" y="3584222"/>
                </a:lnTo>
                <a:lnTo>
                  <a:pt x="1682465" y="3587946"/>
                </a:lnTo>
                <a:lnTo>
                  <a:pt x="1695394" y="3590336"/>
                </a:lnTo>
                <a:lnTo>
                  <a:pt x="1739900" y="3590923"/>
                </a:lnTo>
                <a:lnTo>
                  <a:pt x="1755775" y="3590925"/>
                </a:lnTo>
                <a:lnTo>
                  <a:pt x="1757892" y="3591983"/>
                </a:lnTo>
                <a:lnTo>
                  <a:pt x="1759303" y="3593747"/>
                </a:lnTo>
                <a:lnTo>
                  <a:pt x="1760244" y="3595982"/>
                </a:lnTo>
                <a:lnTo>
                  <a:pt x="1761929" y="3597471"/>
                </a:lnTo>
                <a:lnTo>
                  <a:pt x="1766624" y="3599126"/>
                </a:lnTo>
                <a:lnTo>
                  <a:pt x="1813318" y="3600450"/>
                </a:lnTo>
                <a:lnTo>
                  <a:pt x="1859551" y="3600450"/>
                </a:lnTo>
                <a:lnTo>
                  <a:pt x="1907038" y="3600450"/>
                </a:lnTo>
                <a:lnTo>
                  <a:pt x="1952630" y="3600450"/>
                </a:lnTo>
                <a:lnTo>
                  <a:pt x="2000054" y="3600450"/>
                </a:lnTo>
                <a:lnTo>
                  <a:pt x="2004749" y="3600450"/>
                </a:lnTo>
                <a:lnTo>
                  <a:pt x="2010364" y="3603272"/>
                </a:lnTo>
                <a:lnTo>
                  <a:pt x="2013342" y="3605507"/>
                </a:lnTo>
                <a:lnTo>
                  <a:pt x="2022297" y="3607989"/>
                </a:lnTo>
                <a:lnTo>
                  <a:pt x="2069697" y="3609959"/>
                </a:lnTo>
                <a:lnTo>
                  <a:pt x="2116775" y="3609975"/>
                </a:lnTo>
                <a:lnTo>
                  <a:pt x="2159396" y="3609975"/>
                </a:lnTo>
                <a:lnTo>
                  <a:pt x="2203473" y="3609975"/>
                </a:lnTo>
                <a:lnTo>
                  <a:pt x="2247901" y="3609975"/>
                </a:lnTo>
                <a:lnTo>
                  <a:pt x="2292350" y="3609975"/>
                </a:lnTo>
                <a:lnTo>
                  <a:pt x="2336800" y="3609975"/>
                </a:lnTo>
                <a:lnTo>
                  <a:pt x="2355850" y="3608917"/>
                </a:lnTo>
                <a:lnTo>
                  <a:pt x="2395008" y="3601333"/>
                </a:lnTo>
                <a:lnTo>
                  <a:pt x="2440692" y="3600528"/>
                </a:lnTo>
                <a:lnTo>
                  <a:pt x="2480656" y="3599399"/>
                </a:lnTo>
                <a:lnTo>
                  <a:pt x="2526411" y="3591808"/>
                </a:lnTo>
                <a:lnTo>
                  <a:pt x="2571868" y="3591003"/>
                </a:lnTo>
                <a:lnTo>
                  <a:pt x="2611329" y="3590935"/>
                </a:lnTo>
                <a:lnTo>
                  <a:pt x="2647184" y="3589868"/>
                </a:lnTo>
                <a:lnTo>
                  <a:pt x="2687413" y="3582724"/>
                </a:lnTo>
                <a:lnTo>
                  <a:pt x="2726316" y="3581575"/>
                </a:lnTo>
                <a:lnTo>
                  <a:pt x="2772060" y="3581423"/>
                </a:lnTo>
                <a:lnTo>
                  <a:pt x="2819437" y="3581403"/>
                </a:lnTo>
                <a:lnTo>
                  <a:pt x="2867030" y="3573861"/>
                </a:lnTo>
                <a:lnTo>
                  <a:pt x="2914651" y="3572137"/>
                </a:lnTo>
                <a:lnTo>
                  <a:pt x="2962275" y="3571909"/>
                </a:lnTo>
                <a:lnTo>
                  <a:pt x="3009900" y="3569058"/>
                </a:lnTo>
                <a:lnTo>
                  <a:pt x="3057525" y="3563233"/>
                </a:lnTo>
                <a:lnTo>
                  <a:pt x="3105150" y="3562467"/>
                </a:lnTo>
                <a:lnTo>
                  <a:pt x="3144308" y="3555828"/>
                </a:lnTo>
                <a:lnTo>
                  <a:pt x="3188889" y="3553418"/>
                </a:lnTo>
                <a:lnTo>
                  <a:pt x="3228582" y="3552942"/>
                </a:lnTo>
                <a:lnTo>
                  <a:pt x="3273544" y="3552848"/>
                </a:lnTo>
                <a:lnTo>
                  <a:pt x="3314096" y="3550008"/>
                </a:lnTo>
                <a:lnTo>
                  <a:pt x="3357737" y="3544625"/>
                </a:lnTo>
                <a:lnTo>
                  <a:pt x="3399519" y="3543562"/>
                </a:lnTo>
                <a:lnTo>
                  <a:pt x="3441169" y="3543352"/>
                </a:lnTo>
                <a:lnTo>
                  <a:pt x="3484791" y="3538253"/>
                </a:lnTo>
                <a:lnTo>
                  <a:pt x="3530528" y="3534660"/>
                </a:lnTo>
                <a:lnTo>
                  <a:pt x="3574055" y="3533950"/>
                </a:lnTo>
                <a:lnTo>
                  <a:pt x="3618049" y="3533809"/>
                </a:lnTo>
                <a:lnTo>
                  <a:pt x="3658372" y="3532724"/>
                </a:lnTo>
                <a:lnTo>
                  <a:pt x="3703182" y="3526237"/>
                </a:lnTo>
                <a:lnTo>
                  <a:pt x="3747978" y="3524643"/>
                </a:lnTo>
                <a:lnTo>
                  <a:pt x="3789987" y="3524328"/>
                </a:lnTo>
                <a:lnTo>
                  <a:pt x="3828860" y="3524266"/>
                </a:lnTo>
                <a:lnTo>
                  <a:pt x="3872169" y="3519197"/>
                </a:lnTo>
                <a:lnTo>
                  <a:pt x="3913885" y="3515608"/>
                </a:lnTo>
                <a:lnTo>
                  <a:pt x="3955521" y="3514900"/>
                </a:lnTo>
                <a:lnTo>
                  <a:pt x="3999142" y="3514759"/>
                </a:lnTo>
                <a:lnTo>
                  <a:pt x="4038332" y="3508186"/>
                </a:lnTo>
                <a:lnTo>
                  <a:pt x="4076647" y="3505789"/>
                </a:lnTo>
                <a:lnTo>
                  <a:pt x="4119846" y="3505317"/>
                </a:lnTo>
                <a:lnTo>
                  <a:pt x="4163821" y="3502393"/>
                </a:lnTo>
                <a:lnTo>
                  <a:pt x="4210234" y="3496560"/>
                </a:lnTo>
                <a:lnTo>
                  <a:pt x="4257699" y="3495792"/>
                </a:lnTo>
                <a:lnTo>
                  <a:pt x="4305303" y="3492868"/>
                </a:lnTo>
                <a:lnTo>
                  <a:pt x="4346380" y="3487035"/>
                </a:lnTo>
                <a:lnTo>
                  <a:pt x="4391418" y="3486267"/>
                </a:lnTo>
                <a:lnTo>
                  <a:pt x="4431162" y="3483343"/>
                </a:lnTo>
                <a:lnTo>
                  <a:pt x="4475961" y="3477510"/>
                </a:lnTo>
                <a:lnTo>
                  <a:pt x="4517677" y="3476703"/>
                </a:lnTo>
                <a:lnTo>
                  <a:pt x="4546179" y="3473818"/>
                </a:lnTo>
                <a:lnTo>
                  <a:pt x="4590455" y="3467689"/>
                </a:lnTo>
                <a:lnTo>
                  <a:pt x="4633185" y="3466064"/>
                </a:lnTo>
                <a:lnTo>
                  <a:pt x="4670501" y="3458460"/>
                </a:lnTo>
                <a:lnTo>
                  <a:pt x="4714879" y="3457627"/>
                </a:lnTo>
                <a:lnTo>
                  <a:pt x="4726519" y="3456539"/>
                </a:lnTo>
                <a:lnTo>
                  <a:pt x="4745436" y="3450041"/>
                </a:lnTo>
                <a:lnTo>
                  <a:pt x="4787782" y="3448128"/>
                </a:lnTo>
                <a:lnTo>
                  <a:pt x="4804680" y="3447014"/>
                </a:lnTo>
                <a:lnTo>
                  <a:pt x="4845455" y="3439114"/>
                </a:lnTo>
                <a:lnTo>
                  <a:pt x="4888705" y="3438548"/>
                </a:lnTo>
                <a:lnTo>
                  <a:pt x="4908028" y="3438528"/>
                </a:lnTo>
                <a:lnTo>
                  <a:pt x="4952820" y="3429175"/>
                </a:lnTo>
                <a:lnTo>
                  <a:pt x="4994274" y="3429000"/>
                </a:lnTo>
                <a:lnTo>
                  <a:pt x="5000625" y="3426178"/>
                </a:lnTo>
                <a:lnTo>
                  <a:pt x="5008269" y="3420799"/>
                </a:lnTo>
                <a:lnTo>
                  <a:pt x="5018186" y="3419592"/>
                </a:lnTo>
                <a:lnTo>
                  <a:pt x="5018683" y="3418494"/>
                </a:lnTo>
                <a:lnTo>
                  <a:pt x="5019234" y="3414453"/>
                </a:lnTo>
                <a:lnTo>
                  <a:pt x="5020439" y="3412953"/>
                </a:lnTo>
                <a:lnTo>
                  <a:pt x="5027837" y="3410345"/>
                </a:lnTo>
                <a:lnTo>
                  <a:pt x="5028594" y="3407304"/>
                </a:lnTo>
                <a:lnTo>
                  <a:pt x="5029197" y="3386271"/>
                </a:lnTo>
                <a:lnTo>
                  <a:pt x="5026377" y="3380729"/>
                </a:lnTo>
                <a:lnTo>
                  <a:pt x="5022653" y="3374738"/>
                </a:lnTo>
                <a:lnTo>
                  <a:pt x="5020067" y="3364169"/>
                </a:lnTo>
                <a:lnTo>
                  <a:pt x="5019791" y="3357815"/>
                </a:lnTo>
                <a:lnTo>
                  <a:pt x="5016904" y="3352207"/>
                </a:lnTo>
                <a:lnTo>
                  <a:pt x="5013151" y="3346186"/>
                </a:lnTo>
                <a:lnTo>
                  <a:pt x="5009981" y="3336847"/>
                </a:lnTo>
                <a:lnTo>
                  <a:pt x="5003867" y="3326319"/>
                </a:lnTo>
                <a:lnTo>
                  <a:pt x="4999851" y="3299706"/>
                </a:lnTo>
                <a:lnTo>
                  <a:pt x="4990320" y="3286299"/>
                </a:lnTo>
                <a:lnTo>
                  <a:pt x="4987405" y="3283066"/>
                </a:lnTo>
                <a:lnTo>
                  <a:pt x="4984166" y="3273829"/>
                </a:lnTo>
                <a:lnTo>
                  <a:pt x="4981668" y="3263728"/>
                </a:lnTo>
                <a:lnTo>
                  <a:pt x="4974263" y="3248618"/>
                </a:lnTo>
                <a:lnTo>
                  <a:pt x="4964737" y="3224624"/>
                </a:lnTo>
                <a:lnTo>
                  <a:pt x="4955632" y="3202990"/>
                </a:lnTo>
                <a:lnTo>
                  <a:pt x="4946557" y="3158854"/>
                </a:lnTo>
                <a:lnTo>
                  <a:pt x="4943330" y="3141053"/>
                </a:lnTo>
                <a:lnTo>
                  <a:pt x="4927053" y="3104557"/>
                </a:lnTo>
                <a:lnTo>
                  <a:pt x="4919522" y="3060666"/>
                </a:lnTo>
                <a:lnTo>
                  <a:pt x="4915170" y="3016248"/>
                </a:lnTo>
                <a:lnTo>
                  <a:pt x="4913922" y="2997200"/>
                </a:lnTo>
                <a:lnTo>
                  <a:pt x="4905968" y="2955572"/>
                </a:lnTo>
                <a:lnTo>
                  <a:pt x="4905398" y="2909117"/>
                </a:lnTo>
                <a:lnTo>
                  <a:pt x="4905376" y="2866887"/>
                </a:lnTo>
                <a:lnTo>
                  <a:pt x="4904317" y="2835257"/>
                </a:lnTo>
                <a:lnTo>
                  <a:pt x="4897174" y="2803522"/>
                </a:lnTo>
                <a:lnTo>
                  <a:pt x="4901599" y="2778125"/>
                </a:lnTo>
                <a:lnTo>
                  <a:pt x="4896137" y="2732382"/>
                </a:lnTo>
                <a:lnTo>
                  <a:pt x="4895867" y="2690042"/>
                </a:lnTo>
                <a:lnTo>
                  <a:pt x="4894797" y="2672651"/>
                </a:lnTo>
                <a:lnTo>
                  <a:pt x="4887208" y="2635188"/>
                </a:lnTo>
                <a:lnTo>
                  <a:pt x="4886377" y="2590797"/>
                </a:lnTo>
                <a:lnTo>
                  <a:pt x="4886328" y="2543205"/>
                </a:lnTo>
                <a:lnTo>
                  <a:pt x="4886325" y="2499773"/>
                </a:lnTo>
                <a:lnTo>
                  <a:pt x="4886325" y="2454337"/>
                </a:lnTo>
                <a:lnTo>
                  <a:pt x="4885267" y="2435244"/>
                </a:lnTo>
                <a:lnTo>
                  <a:pt x="4878124" y="2398421"/>
                </a:lnTo>
                <a:lnTo>
                  <a:pt x="4881691" y="2362789"/>
                </a:lnTo>
                <a:lnTo>
                  <a:pt x="4877229" y="2321330"/>
                </a:lnTo>
                <a:lnTo>
                  <a:pt x="4876838" y="2274246"/>
                </a:lnTo>
                <a:lnTo>
                  <a:pt x="4876803" y="2226668"/>
                </a:lnTo>
                <a:lnTo>
                  <a:pt x="4875743" y="2209889"/>
                </a:lnTo>
                <a:lnTo>
                  <a:pt x="4868599" y="2170249"/>
                </a:lnTo>
                <a:lnTo>
                  <a:pt x="4867450" y="2123884"/>
                </a:lnTo>
                <a:lnTo>
                  <a:pt x="4867298" y="2082971"/>
                </a:lnTo>
                <a:lnTo>
                  <a:pt x="4867278" y="2037954"/>
                </a:lnTo>
                <a:lnTo>
                  <a:pt x="4867275" y="1990673"/>
                </a:lnTo>
                <a:lnTo>
                  <a:pt x="4866217" y="1943093"/>
                </a:lnTo>
                <a:lnTo>
                  <a:pt x="4859074" y="1900531"/>
                </a:lnTo>
                <a:lnTo>
                  <a:pt x="4858012" y="1860529"/>
                </a:lnTo>
                <a:lnTo>
                  <a:pt x="4857784" y="1818227"/>
                </a:lnTo>
                <a:lnTo>
                  <a:pt x="4857755" y="1771511"/>
                </a:lnTo>
                <a:lnTo>
                  <a:pt x="4854930" y="1743034"/>
                </a:lnTo>
                <a:lnTo>
                  <a:pt x="4849108" y="1695445"/>
                </a:lnTo>
                <a:lnTo>
                  <a:pt x="4848341" y="1647824"/>
                </a:lnTo>
                <a:lnTo>
                  <a:pt x="4848242" y="1600200"/>
                </a:lnTo>
                <a:lnTo>
                  <a:pt x="4848227" y="1552575"/>
                </a:lnTo>
                <a:lnTo>
                  <a:pt x="4848225" y="1511653"/>
                </a:lnTo>
                <a:lnTo>
                  <a:pt x="4848225" y="1468174"/>
                </a:lnTo>
                <a:lnTo>
                  <a:pt x="4848225" y="1429011"/>
                </a:lnTo>
                <a:lnTo>
                  <a:pt x="4848225" y="1390702"/>
                </a:lnTo>
                <a:lnTo>
                  <a:pt x="4848225" y="1348519"/>
                </a:lnTo>
                <a:lnTo>
                  <a:pt x="4848225" y="1306324"/>
                </a:lnTo>
                <a:lnTo>
                  <a:pt x="4848225" y="1264030"/>
                </a:lnTo>
                <a:lnTo>
                  <a:pt x="4851047" y="1228173"/>
                </a:lnTo>
                <a:lnTo>
                  <a:pt x="4856867" y="1181027"/>
                </a:lnTo>
                <a:lnTo>
                  <a:pt x="4857634" y="1133466"/>
                </a:lnTo>
                <a:lnTo>
                  <a:pt x="4857733" y="1088671"/>
                </a:lnTo>
                <a:lnTo>
                  <a:pt x="4857748" y="1041380"/>
                </a:lnTo>
                <a:lnTo>
                  <a:pt x="4857750" y="999077"/>
                </a:lnTo>
                <a:lnTo>
                  <a:pt x="4854928" y="952362"/>
                </a:lnTo>
                <a:lnTo>
                  <a:pt x="4849108" y="905915"/>
                </a:lnTo>
                <a:lnTo>
                  <a:pt x="4843285" y="865449"/>
                </a:lnTo>
                <a:lnTo>
                  <a:pt x="4839303" y="821798"/>
                </a:lnTo>
                <a:lnTo>
                  <a:pt x="4837721" y="780144"/>
                </a:lnTo>
                <a:lnTo>
                  <a:pt x="4830509" y="738362"/>
                </a:lnTo>
                <a:lnTo>
                  <a:pt x="4826529" y="697543"/>
                </a:lnTo>
                <a:lnTo>
                  <a:pt x="4821008" y="670363"/>
                </a:lnTo>
                <a:lnTo>
                  <a:pt x="4819769" y="623663"/>
                </a:lnTo>
                <a:lnTo>
                  <a:pt x="4818616" y="597169"/>
                </a:lnTo>
                <a:lnTo>
                  <a:pt x="4810714" y="552466"/>
                </a:lnTo>
                <a:lnTo>
                  <a:pt x="4810148" y="510293"/>
                </a:lnTo>
                <a:lnTo>
                  <a:pt x="4809074" y="491863"/>
                </a:lnTo>
                <a:lnTo>
                  <a:pt x="4801189" y="455199"/>
                </a:lnTo>
                <a:lnTo>
                  <a:pt x="4800623" y="412868"/>
                </a:lnTo>
                <a:lnTo>
                  <a:pt x="4800603" y="388829"/>
                </a:lnTo>
                <a:lnTo>
                  <a:pt x="4797780" y="381657"/>
                </a:lnTo>
                <a:lnTo>
                  <a:pt x="4794055" y="374942"/>
                </a:lnTo>
                <a:lnTo>
                  <a:pt x="4791958" y="364153"/>
                </a:lnTo>
                <a:lnTo>
                  <a:pt x="4791085" y="320792"/>
                </a:lnTo>
                <a:lnTo>
                  <a:pt x="4791075" y="273167"/>
                </a:lnTo>
                <a:lnTo>
                  <a:pt x="4791075" y="229894"/>
                </a:lnTo>
                <a:lnTo>
                  <a:pt x="4791075" y="184173"/>
                </a:lnTo>
                <a:lnTo>
                  <a:pt x="4791075" y="138458"/>
                </a:lnTo>
                <a:lnTo>
                  <a:pt x="4791075" y="92072"/>
                </a:lnTo>
                <a:lnTo>
                  <a:pt x="4793897" y="85724"/>
                </a:lnTo>
                <a:lnTo>
                  <a:pt x="4796131" y="82549"/>
                </a:lnTo>
                <a:lnTo>
                  <a:pt x="4796563" y="79375"/>
                </a:lnTo>
                <a:lnTo>
                  <a:pt x="4791197" y="56562"/>
                </a:lnTo>
                <a:lnTo>
                  <a:pt x="4791157" y="53583"/>
                </a:lnTo>
                <a:lnTo>
                  <a:pt x="4793933" y="47451"/>
                </a:lnTo>
                <a:lnTo>
                  <a:pt x="4799283" y="39947"/>
                </a:lnTo>
                <a:lnTo>
                  <a:pt x="4800484" y="30061"/>
                </a:lnTo>
                <a:lnTo>
                  <a:pt x="4800566" y="23959"/>
                </a:lnTo>
                <a:lnTo>
                  <a:pt x="4799519" y="22323"/>
                </a:lnTo>
                <a:lnTo>
                  <a:pt x="4797763" y="21232"/>
                </a:lnTo>
                <a:lnTo>
                  <a:pt x="4792396" y="19481"/>
                </a:lnTo>
                <a:lnTo>
                  <a:pt x="4791661" y="16419"/>
                </a:lnTo>
                <a:lnTo>
                  <a:pt x="4791075" y="0"/>
                </a:lnTo>
                <a:lnTo>
                  <a:pt x="4796131" y="0"/>
                </a:lnTo>
                <a:lnTo>
                  <a:pt x="4797620" y="1058"/>
                </a:lnTo>
                <a:lnTo>
                  <a:pt x="4798614" y="2822"/>
                </a:lnTo>
                <a:lnTo>
                  <a:pt x="4801396" y="16247"/>
                </a:lnTo>
                <a:lnTo>
                  <a:pt x="4807069" y="25510"/>
                </a:lnTo>
                <a:lnTo>
                  <a:pt x="4810125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239">
            <a:extLst>
              <a:ext uri="{FF2B5EF4-FFF2-40B4-BE49-F238E27FC236}">
                <a16:creationId xmlns:a16="http://schemas.microsoft.com/office/drawing/2014/main" id="{6BEF1EEE-CD0E-4ACB-B617-01FC2E327635}"/>
              </a:ext>
            </a:extLst>
          </p:cNvPr>
          <p:cNvGrpSpPr/>
          <p:nvPr/>
        </p:nvGrpSpPr>
        <p:grpSpPr>
          <a:xfrm>
            <a:off x="1600200" y="5442812"/>
            <a:ext cx="2076451" cy="434114"/>
            <a:chOff x="1600200" y="5442812"/>
            <a:chExt cx="2076451" cy="434114"/>
          </a:xfrm>
        </p:grpSpPr>
        <p:sp>
          <p:nvSpPr>
            <p:cNvPr id="287" name="SMARTInkShape-1094">
              <a:extLst>
                <a:ext uri="{FF2B5EF4-FFF2-40B4-BE49-F238E27FC236}">
                  <a16:creationId xmlns:a16="http://schemas.microsoft.com/office/drawing/2014/main" id="{ABDFB32C-7EDE-770D-DB2E-BF3E10EDD68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600200" y="5442812"/>
              <a:ext cx="2076451" cy="43589"/>
            </a:xfrm>
            <a:custGeom>
              <a:avLst/>
              <a:gdLst/>
              <a:ahLst/>
              <a:cxnLst/>
              <a:rect l="0" t="0" r="0" b="0"/>
              <a:pathLst>
                <a:path w="2076451" h="43589">
                  <a:moveTo>
                    <a:pt x="9525" y="24538"/>
                  </a:moveTo>
                  <a:lnTo>
                    <a:pt x="9525" y="24538"/>
                  </a:lnTo>
                  <a:lnTo>
                    <a:pt x="0" y="24538"/>
                  </a:lnTo>
                  <a:lnTo>
                    <a:pt x="0" y="29594"/>
                  </a:lnTo>
                  <a:lnTo>
                    <a:pt x="1058" y="31083"/>
                  </a:lnTo>
                  <a:lnTo>
                    <a:pt x="2822" y="32077"/>
                  </a:lnTo>
                  <a:lnTo>
                    <a:pt x="9132" y="33947"/>
                  </a:lnTo>
                  <a:lnTo>
                    <a:pt x="31905" y="34060"/>
                  </a:lnTo>
                  <a:lnTo>
                    <a:pt x="38169" y="31240"/>
                  </a:lnTo>
                  <a:lnTo>
                    <a:pt x="41321" y="29006"/>
                  </a:lnTo>
                  <a:lnTo>
                    <a:pt x="45539" y="28575"/>
                  </a:lnTo>
                  <a:lnTo>
                    <a:pt x="61588" y="30908"/>
                  </a:lnTo>
                  <a:lnTo>
                    <a:pt x="107671" y="25003"/>
                  </a:lnTo>
                  <a:lnTo>
                    <a:pt x="151723" y="24600"/>
                  </a:lnTo>
                  <a:lnTo>
                    <a:pt x="191874" y="24546"/>
                  </a:lnTo>
                  <a:lnTo>
                    <a:pt x="238306" y="24539"/>
                  </a:lnTo>
                  <a:lnTo>
                    <a:pt x="281317" y="24538"/>
                  </a:lnTo>
                  <a:lnTo>
                    <a:pt x="324033" y="24538"/>
                  </a:lnTo>
                  <a:lnTo>
                    <a:pt x="359770" y="23480"/>
                  </a:lnTo>
                  <a:lnTo>
                    <a:pt x="397170" y="17993"/>
                  </a:lnTo>
                  <a:lnTo>
                    <a:pt x="435062" y="15896"/>
                  </a:lnTo>
                  <a:lnTo>
                    <a:pt x="473101" y="15275"/>
                  </a:lnTo>
                  <a:lnTo>
                    <a:pt x="511183" y="15091"/>
                  </a:lnTo>
                  <a:lnTo>
                    <a:pt x="549277" y="15036"/>
                  </a:lnTo>
                  <a:lnTo>
                    <a:pt x="587376" y="15020"/>
                  </a:lnTo>
                  <a:lnTo>
                    <a:pt x="626534" y="13957"/>
                  </a:lnTo>
                  <a:lnTo>
                    <a:pt x="670121" y="9525"/>
                  </a:lnTo>
                  <a:lnTo>
                    <a:pt x="710317" y="11858"/>
                  </a:lnTo>
                  <a:lnTo>
                    <a:pt x="749038" y="7846"/>
                  </a:lnTo>
                  <a:lnTo>
                    <a:pt x="787322" y="6186"/>
                  </a:lnTo>
                  <a:lnTo>
                    <a:pt x="825477" y="5695"/>
                  </a:lnTo>
                  <a:lnTo>
                    <a:pt x="863593" y="5550"/>
                  </a:lnTo>
                  <a:lnTo>
                    <a:pt x="902757" y="5507"/>
                  </a:lnTo>
                  <a:lnTo>
                    <a:pt x="946346" y="5493"/>
                  </a:lnTo>
                  <a:lnTo>
                    <a:pt x="986542" y="5490"/>
                  </a:lnTo>
                  <a:lnTo>
                    <a:pt x="1026321" y="4430"/>
                  </a:lnTo>
                  <a:lnTo>
                    <a:pt x="1071152" y="0"/>
                  </a:lnTo>
                  <a:lnTo>
                    <a:pt x="1117949" y="3392"/>
                  </a:lnTo>
                  <a:lnTo>
                    <a:pt x="1164270" y="4867"/>
                  </a:lnTo>
                  <a:lnTo>
                    <a:pt x="1206335" y="5304"/>
                  </a:lnTo>
                  <a:lnTo>
                    <a:pt x="1251842" y="5434"/>
                  </a:lnTo>
                  <a:lnTo>
                    <a:pt x="1298840" y="5471"/>
                  </a:lnTo>
                  <a:lnTo>
                    <a:pt x="1345220" y="5483"/>
                  </a:lnTo>
                  <a:lnTo>
                    <a:pt x="1387302" y="6545"/>
                  </a:lnTo>
                  <a:lnTo>
                    <a:pt x="1432814" y="12033"/>
                  </a:lnTo>
                  <a:lnTo>
                    <a:pt x="1479814" y="14130"/>
                  </a:lnTo>
                  <a:lnTo>
                    <a:pt x="1526195" y="14751"/>
                  </a:lnTo>
                  <a:lnTo>
                    <a:pt x="1568277" y="14935"/>
                  </a:lnTo>
                  <a:lnTo>
                    <a:pt x="1612731" y="14990"/>
                  </a:lnTo>
                  <a:lnTo>
                    <a:pt x="1654243" y="15006"/>
                  </a:lnTo>
                  <a:lnTo>
                    <a:pt x="1698528" y="16069"/>
                  </a:lnTo>
                  <a:lnTo>
                    <a:pt x="1738930" y="21558"/>
                  </a:lnTo>
                  <a:lnTo>
                    <a:pt x="1777712" y="23655"/>
                  </a:lnTo>
                  <a:lnTo>
                    <a:pt x="1816015" y="24276"/>
                  </a:lnTo>
                  <a:lnTo>
                    <a:pt x="1853117" y="24460"/>
                  </a:lnTo>
                  <a:lnTo>
                    <a:pt x="1894634" y="24521"/>
                  </a:lnTo>
                  <a:lnTo>
                    <a:pt x="1941931" y="24536"/>
                  </a:lnTo>
                  <a:lnTo>
                    <a:pt x="1982509" y="24538"/>
                  </a:lnTo>
                  <a:lnTo>
                    <a:pt x="2025207" y="32739"/>
                  </a:lnTo>
                  <a:lnTo>
                    <a:pt x="2049905" y="34859"/>
                  </a:lnTo>
                  <a:lnTo>
                    <a:pt x="2076450" y="43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095">
              <a:extLst>
                <a:ext uri="{FF2B5EF4-FFF2-40B4-BE49-F238E27FC236}">
                  <a16:creationId xmlns:a16="http://schemas.microsoft.com/office/drawing/2014/main" id="{E0D88933-A893-9D02-864E-0FDB390B0BD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537689" y="5619750"/>
              <a:ext cx="15012" cy="257176"/>
            </a:xfrm>
            <a:custGeom>
              <a:avLst/>
              <a:gdLst/>
              <a:ahLst/>
              <a:cxnLst/>
              <a:rect l="0" t="0" r="0" b="0"/>
              <a:pathLst>
                <a:path w="15012" h="257176">
                  <a:moveTo>
                    <a:pt x="15011" y="9525"/>
                  </a:moveTo>
                  <a:lnTo>
                    <a:pt x="15011" y="9525"/>
                  </a:lnTo>
                  <a:lnTo>
                    <a:pt x="15011" y="0"/>
                  </a:lnTo>
                  <a:lnTo>
                    <a:pt x="15011" y="30592"/>
                  </a:lnTo>
                  <a:lnTo>
                    <a:pt x="6369" y="71213"/>
                  </a:lnTo>
                  <a:lnTo>
                    <a:pt x="5564" y="116618"/>
                  </a:lnTo>
                  <a:lnTo>
                    <a:pt x="4435" y="162046"/>
                  </a:lnTo>
                  <a:lnTo>
                    <a:pt x="0" y="183245"/>
                  </a:lnTo>
                  <a:lnTo>
                    <a:pt x="5364" y="228336"/>
                  </a:lnTo>
                  <a:lnTo>
                    <a:pt x="5462" y="241247"/>
                  </a:lnTo>
                  <a:lnTo>
                    <a:pt x="8297" y="247627"/>
                  </a:lnTo>
                  <a:lnTo>
                    <a:pt x="15011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096">
              <a:extLst>
                <a:ext uri="{FF2B5EF4-FFF2-40B4-BE49-F238E27FC236}">
                  <a16:creationId xmlns:a16="http://schemas.microsoft.com/office/drawing/2014/main" id="{A19C9A46-8B82-2953-70EA-102A0549DDE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552700" y="5581767"/>
              <a:ext cx="133351" cy="37984"/>
            </a:xfrm>
            <a:custGeom>
              <a:avLst/>
              <a:gdLst/>
              <a:ahLst/>
              <a:cxnLst/>
              <a:rect l="0" t="0" r="0" b="0"/>
              <a:pathLst>
                <a:path w="133351" h="37984">
                  <a:moveTo>
                    <a:pt x="0" y="37983"/>
                  </a:moveTo>
                  <a:lnTo>
                    <a:pt x="0" y="37983"/>
                  </a:lnTo>
                  <a:lnTo>
                    <a:pt x="0" y="29782"/>
                  </a:lnTo>
                  <a:lnTo>
                    <a:pt x="1058" y="29341"/>
                  </a:lnTo>
                  <a:lnTo>
                    <a:pt x="8201" y="28574"/>
                  </a:lnTo>
                  <a:lnTo>
                    <a:pt x="35326" y="10849"/>
                  </a:lnTo>
                  <a:lnTo>
                    <a:pt x="50918" y="9598"/>
                  </a:lnTo>
                  <a:lnTo>
                    <a:pt x="56170" y="9534"/>
                  </a:lnTo>
                  <a:lnTo>
                    <a:pt x="64828" y="6642"/>
                  </a:lnTo>
                  <a:lnTo>
                    <a:pt x="72204" y="2887"/>
                  </a:lnTo>
                  <a:lnTo>
                    <a:pt x="88792" y="278"/>
                  </a:lnTo>
                  <a:lnTo>
                    <a:pt x="98393" y="0"/>
                  </a:lnTo>
                  <a:lnTo>
                    <a:pt x="104761" y="2757"/>
                  </a:lnTo>
                  <a:lnTo>
                    <a:pt x="112416" y="8095"/>
                  </a:lnTo>
                  <a:lnTo>
                    <a:pt x="122335" y="9292"/>
                  </a:lnTo>
                  <a:lnTo>
                    <a:pt x="133350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097">
              <a:extLst>
                <a:ext uri="{FF2B5EF4-FFF2-40B4-BE49-F238E27FC236}">
                  <a16:creationId xmlns:a16="http://schemas.microsoft.com/office/drawing/2014/main" id="{077C9F8A-28DD-1080-50D1-F22752069CB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543175" y="56864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1" y="16228"/>
                  </a:lnTo>
                  <a:lnTo>
                    <a:pt x="26824" y="10849"/>
                  </a:lnTo>
                  <a:lnTo>
                    <a:pt x="72787" y="268"/>
                  </a:lnTo>
                  <a:lnTo>
                    <a:pt x="120387" y="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098">
              <a:extLst>
                <a:ext uri="{FF2B5EF4-FFF2-40B4-BE49-F238E27FC236}">
                  <a16:creationId xmlns:a16="http://schemas.microsoft.com/office/drawing/2014/main" id="{52CA8C16-43DF-B589-2159-39E4CF63312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533650" y="5848350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6377" y="0"/>
                  </a:lnTo>
                  <a:lnTo>
                    <a:pt x="93213" y="0"/>
                  </a:lnTo>
                  <a:lnTo>
                    <a:pt x="140473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099">
              <a:extLst>
                <a:ext uri="{FF2B5EF4-FFF2-40B4-BE49-F238E27FC236}">
                  <a16:creationId xmlns:a16="http://schemas.microsoft.com/office/drawing/2014/main" id="{61BA7C19-3D2A-86F7-101B-1A3BA9813EB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781300" y="5467466"/>
              <a:ext cx="142876" cy="104660"/>
            </a:xfrm>
            <a:custGeom>
              <a:avLst/>
              <a:gdLst/>
              <a:ahLst/>
              <a:cxnLst/>
              <a:rect l="0" t="0" r="0" b="0"/>
              <a:pathLst>
                <a:path w="142876" h="104660">
                  <a:moveTo>
                    <a:pt x="0" y="18934"/>
                  </a:moveTo>
                  <a:lnTo>
                    <a:pt x="0" y="18934"/>
                  </a:lnTo>
                  <a:lnTo>
                    <a:pt x="9133" y="18934"/>
                  </a:lnTo>
                  <a:lnTo>
                    <a:pt x="17692" y="10733"/>
                  </a:lnTo>
                  <a:lnTo>
                    <a:pt x="28448" y="9419"/>
                  </a:lnTo>
                  <a:lnTo>
                    <a:pt x="33594" y="9412"/>
                  </a:lnTo>
                  <a:lnTo>
                    <a:pt x="38920" y="6589"/>
                  </a:lnTo>
                  <a:lnTo>
                    <a:pt x="47474" y="0"/>
                  </a:lnTo>
                  <a:lnTo>
                    <a:pt x="47621" y="9019"/>
                  </a:lnTo>
                  <a:lnTo>
                    <a:pt x="52680" y="9293"/>
                  </a:lnTo>
                  <a:lnTo>
                    <a:pt x="54170" y="10390"/>
                  </a:lnTo>
                  <a:lnTo>
                    <a:pt x="57034" y="18539"/>
                  </a:lnTo>
                  <a:lnTo>
                    <a:pt x="57115" y="23873"/>
                  </a:lnTo>
                  <a:lnTo>
                    <a:pt x="56069" y="25402"/>
                  </a:lnTo>
                  <a:lnTo>
                    <a:pt x="54312" y="26421"/>
                  </a:lnTo>
                  <a:lnTo>
                    <a:pt x="52083" y="27101"/>
                  </a:lnTo>
                  <a:lnTo>
                    <a:pt x="50597" y="28611"/>
                  </a:lnTo>
                  <a:lnTo>
                    <a:pt x="48016" y="36541"/>
                  </a:lnTo>
                  <a:lnTo>
                    <a:pt x="47660" y="46058"/>
                  </a:lnTo>
                  <a:lnTo>
                    <a:pt x="19478" y="75656"/>
                  </a:lnTo>
                  <a:lnTo>
                    <a:pt x="19087" y="84248"/>
                  </a:lnTo>
                  <a:lnTo>
                    <a:pt x="18017" y="84702"/>
                  </a:lnTo>
                  <a:lnTo>
                    <a:pt x="9918" y="85573"/>
                  </a:lnTo>
                  <a:lnTo>
                    <a:pt x="9525" y="95134"/>
                  </a:lnTo>
                  <a:lnTo>
                    <a:pt x="41324" y="95134"/>
                  </a:lnTo>
                  <a:lnTo>
                    <a:pt x="47647" y="92312"/>
                  </a:lnTo>
                  <a:lnTo>
                    <a:pt x="53985" y="88589"/>
                  </a:lnTo>
                  <a:lnTo>
                    <a:pt x="64794" y="86001"/>
                  </a:lnTo>
                  <a:lnTo>
                    <a:pt x="112123" y="85609"/>
                  </a:lnTo>
                  <a:lnTo>
                    <a:pt x="113870" y="85609"/>
                  </a:lnTo>
                  <a:lnTo>
                    <a:pt x="123421" y="94742"/>
                  </a:lnTo>
                  <a:lnTo>
                    <a:pt x="131990" y="95100"/>
                  </a:lnTo>
                  <a:lnTo>
                    <a:pt x="142875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240">
            <a:extLst>
              <a:ext uri="{FF2B5EF4-FFF2-40B4-BE49-F238E27FC236}">
                <a16:creationId xmlns:a16="http://schemas.microsoft.com/office/drawing/2014/main" id="{919BB7C9-8397-4829-6E73-0F3498EEA7BD}"/>
              </a:ext>
            </a:extLst>
          </p:cNvPr>
          <p:cNvGrpSpPr/>
          <p:nvPr/>
        </p:nvGrpSpPr>
        <p:grpSpPr>
          <a:xfrm>
            <a:off x="2609850" y="4858142"/>
            <a:ext cx="1095075" cy="504423"/>
            <a:chOff x="2609850" y="4858142"/>
            <a:chExt cx="1095075" cy="504423"/>
          </a:xfrm>
        </p:grpSpPr>
        <p:sp>
          <p:nvSpPr>
            <p:cNvPr id="294" name="SMARTInkShape-1100">
              <a:extLst>
                <a:ext uri="{FF2B5EF4-FFF2-40B4-BE49-F238E27FC236}">
                  <a16:creationId xmlns:a16="http://schemas.microsoft.com/office/drawing/2014/main" id="{3BB5A1BF-D3B0-5F1C-8A58-FEBC49DA754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628900" y="5019675"/>
              <a:ext cx="19051" cy="342890"/>
            </a:xfrm>
            <a:custGeom>
              <a:avLst/>
              <a:gdLst/>
              <a:ahLst/>
              <a:cxnLst/>
              <a:rect l="0" t="0" r="0" b="0"/>
              <a:pathLst>
                <a:path w="19051" h="342890">
                  <a:moveTo>
                    <a:pt x="9525" y="28575"/>
                  </a:moveTo>
                  <a:lnTo>
                    <a:pt x="9525" y="28575"/>
                  </a:lnTo>
                  <a:lnTo>
                    <a:pt x="9525" y="19166"/>
                  </a:lnTo>
                  <a:lnTo>
                    <a:pt x="18658" y="19053"/>
                  </a:lnTo>
                  <a:lnTo>
                    <a:pt x="19050" y="0"/>
                  </a:lnTo>
                  <a:lnTo>
                    <a:pt x="17992" y="33114"/>
                  </a:lnTo>
                  <a:lnTo>
                    <a:pt x="13562" y="51205"/>
                  </a:lnTo>
                  <a:lnTo>
                    <a:pt x="15895" y="71028"/>
                  </a:lnTo>
                  <a:lnTo>
                    <a:pt x="10224" y="117661"/>
                  </a:lnTo>
                  <a:lnTo>
                    <a:pt x="9617" y="162367"/>
                  </a:lnTo>
                  <a:lnTo>
                    <a:pt x="9533" y="205857"/>
                  </a:lnTo>
                  <a:lnTo>
                    <a:pt x="9526" y="252631"/>
                  </a:lnTo>
                  <a:lnTo>
                    <a:pt x="8467" y="288669"/>
                  </a:lnTo>
                  <a:lnTo>
                    <a:pt x="4469" y="296926"/>
                  </a:lnTo>
                  <a:lnTo>
                    <a:pt x="4037" y="300609"/>
                  </a:lnTo>
                  <a:lnTo>
                    <a:pt x="8593" y="317366"/>
                  </a:lnTo>
                  <a:lnTo>
                    <a:pt x="6289" y="323791"/>
                  </a:lnTo>
                  <a:lnTo>
                    <a:pt x="1242" y="331482"/>
                  </a:lnTo>
                  <a:lnTo>
                    <a:pt x="1" y="34288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101">
              <a:extLst>
                <a:ext uri="{FF2B5EF4-FFF2-40B4-BE49-F238E27FC236}">
                  <a16:creationId xmlns:a16="http://schemas.microsoft.com/office/drawing/2014/main" id="{52EA4DCA-E6C4-A61F-88DB-EFC1B5CB296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638425" y="5019795"/>
              <a:ext cx="161880" cy="152270"/>
            </a:xfrm>
            <a:custGeom>
              <a:avLst/>
              <a:gdLst/>
              <a:ahLst/>
              <a:cxnLst/>
              <a:rect l="0" t="0" r="0" b="0"/>
              <a:pathLst>
                <a:path w="161880" h="152270">
                  <a:moveTo>
                    <a:pt x="19050" y="66555"/>
                  </a:moveTo>
                  <a:lnTo>
                    <a:pt x="19050" y="66555"/>
                  </a:lnTo>
                  <a:lnTo>
                    <a:pt x="27251" y="58354"/>
                  </a:lnTo>
                  <a:lnTo>
                    <a:pt x="28459" y="48946"/>
                  </a:lnTo>
                  <a:lnTo>
                    <a:pt x="44383" y="30663"/>
                  </a:lnTo>
                  <a:lnTo>
                    <a:pt x="46184" y="24850"/>
                  </a:lnTo>
                  <a:lnTo>
                    <a:pt x="47722" y="22877"/>
                  </a:lnTo>
                  <a:lnTo>
                    <a:pt x="66867" y="11622"/>
                  </a:lnTo>
                  <a:lnTo>
                    <a:pt x="82575" y="8639"/>
                  </a:lnTo>
                  <a:lnTo>
                    <a:pt x="93372" y="1243"/>
                  </a:lnTo>
                  <a:lnTo>
                    <a:pt x="102483" y="149"/>
                  </a:lnTo>
                  <a:lnTo>
                    <a:pt x="108343" y="0"/>
                  </a:lnTo>
                  <a:lnTo>
                    <a:pt x="114475" y="2755"/>
                  </a:lnTo>
                  <a:lnTo>
                    <a:pt x="130198" y="15075"/>
                  </a:lnTo>
                  <a:lnTo>
                    <a:pt x="136535" y="17217"/>
                  </a:lnTo>
                  <a:lnTo>
                    <a:pt x="138648" y="19905"/>
                  </a:lnTo>
                  <a:lnTo>
                    <a:pt x="150108" y="50266"/>
                  </a:lnTo>
                  <a:lnTo>
                    <a:pt x="157953" y="63374"/>
                  </a:lnTo>
                  <a:lnTo>
                    <a:pt x="161692" y="97302"/>
                  </a:lnTo>
                  <a:lnTo>
                    <a:pt x="161879" y="115902"/>
                  </a:lnTo>
                  <a:lnTo>
                    <a:pt x="160836" y="118504"/>
                  </a:lnTo>
                  <a:lnTo>
                    <a:pt x="159082" y="120237"/>
                  </a:lnTo>
                  <a:lnTo>
                    <a:pt x="156855" y="121393"/>
                  </a:lnTo>
                  <a:lnTo>
                    <a:pt x="155370" y="123222"/>
                  </a:lnTo>
                  <a:lnTo>
                    <a:pt x="153720" y="128076"/>
                  </a:lnTo>
                  <a:lnTo>
                    <a:pt x="147342" y="133762"/>
                  </a:lnTo>
                  <a:lnTo>
                    <a:pt x="138510" y="138757"/>
                  </a:lnTo>
                  <a:lnTo>
                    <a:pt x="127588" y="142629"/>
                  </a:lnTo>
                  <a:lnTo>
                    <a:pt x="117649" y="148950"/>
                  </a:lnTo>
                  <a:lnTo>
                    <a:pt x="106943" y="151294"/>
                  </a:lnTo>
                  <a:lnTo>
                    <a:pt x="63567" y="152254"/>
                  </a:lnTo>
                  <a:lnTo>
                    <a:pt x="55416" y="152269"/>
                  </a:lnTo>
                  <a:lnTo>
                    <a:pt x="48265" y="149453"/>
                  </a:lnTo>
                  <a:lnTo>
                    <a:pt x="41560" y="145732"/>
                  </a:lnTo>
                  <a:lnTo>
                    <a:pt x="28631" y="143343"/>
                  </a:lnTo>
                  <a:lnTo>
                    <a:pt x="0" y="142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102">
              <a:extLst>
                <a:ext uri="{FF2B5EF4-FFF2-40B4-BE49-F238E27FC236}">
                  <a16:creationId xmlns:a16="http://schemas.microsoft.com/office/drawing/2014/main" id="{72D6354C-4057-DC2B-B899-15C92887391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609850" y="4924425"/>
              <a:ext cx="24539" cy="152401"/>
            </a:xfrm>
            <a:custGeom>
              <a:avLst/>
              <a:gdLst/>
              <a:ahLst/>
              <a:cxnLst/>
              <a:rect l="0" t="0" r="0" b="0"/>
              <a:pathLst>
                <a:path w="24539" h="152401">
                  <a:moveTo>
                    <a:pt x="9525" y="85725"/>
                  </a:moveTo>
                  <a:lnTo>
                    <a:pt x="9525" y="85725"/>
                  </a:lnTo>
                  <a:lnTo>
                    <a:pt x="9525" y="68033"/>
                  </a:lnTo>
                  <a:lnTo>
                    <a:pt x="16071" y="59339"/>
                  </a:lnTo>
                  <a:lnTo>
                    <a:pt x="18658" y="49377"/>
                  </a:lnTo>
                  <a:lnTo>
                    <a:pt x="19050" y="2044"/>
                  </a:lnTo>
                  <a:lnTo>
                    <a:pt x="19050" y="120"/>
                  </a:lnTo>
                  <a:lnTo>
                    <a:pt x="24538" y="24"/>
                  </a:lnTo>
                  <a:lnTo>
                    <a:pt x="19132" y="0"/>
                  </a:lnTo>
                  <a:lnTo>
                    <a:pt x="19050" y="41289"/>
                  </a:lnTo>
                  <a:lnTo>
                    <a:pt x="16228" y="47631"/>
                  </a:lnTo>
                  <a:lnTo>
                    <a:pt x="12504" y="53978"/>
                  </a:lnTo>
                  <a:lnTo>
                    <a:pt x="10114" y="66675"/>
                  </a:lnTo>
                  <a:lnTo>
                    <a:pt x="9530" y="114125"/>
                  </a:lnTo>
                  <a:lnTo>
                    <a:pt x="9525" y="131457"/>
                  </a:lnTo>
                  <a:lnTo>
                    <a:pt x="392" y="14243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103">
              <a:extLst>
                <a:ext uri="{FF2B5EF4-FFF2-40B4-BE49-F238E27FC236}">
                  <a16:creationId xmlns:a16="http://schemas.microsoft.com/office/drawing/2014/main" id="{9484AEB6-A01E-5CF0-6E18-A4789787031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881577" y="4876800"/>
              <a:ext cx="137732" cy="447676"/>
            </a:xfrm>
            <a:custGeom>
              <a:avLst/>
              <a:gdLst/>
              <a:ahLst/>
              <a:cxnLst/>
              <a:rect l="0" t="0" r="0" b="0"/>
              <a:pathLst>
                <a:path w="137732" h="447676">
                  <a:moveTo>
                    <a:pt x="99748" y="9525"/>
                  </a:moveTo>
                  <a:lnTo>
                    <a:pt x="99748" y="9525"/>
                  </a:lnTo>
                  <a:lnTo>
                    <a:pt x="104804" y="4469"/>
                  </a:lnTo>
                  <a:lnTo>
                    <a:pt x="110109" y="1986"/>
                  </a:lnTo>
                  <a:lnTo>
                    <a:pt x="129295" y="2"/>
                  </a:lnTo>
                  <a:lnTo>
                    <a:pt x="137731" y="0"/>
                  </a:lnTo>
                  <a:lnTo>
                    <a:pt x="129637" y="0"/>
                  </a:lnTo>
                  <a:lnTo>
                    <a:pt x="129198" y="1058"/>
                  </a:lnTo>
                  <a:lnTo>
                    <a:pt x="128712" y="5056"/>
                  </a:lnTo>
                  <a:lnTo>
                    <a:pt x="125674" y="10361"/>
                  </a:lnTo>
                  <a:lnTo>
                    <a:pt x="91387" y="54653"/>
                  </a:lnTo>
                  <a:lnTo>
                    <a:pt x="58531" y="99523"/>
                  </a:lnTo>
                  <a:lnTo>
                    <a:pt x="39849" y="143438"/>
                  </a:lnTo>
                  <a:lnTo>
                    <a:pt x="23604" y="190574"/>
                  </a:lnTo>
                  <a:lnTo>
                    <a:pt x="8739" y="237077"/>
                  </a:lnTo>
                  <a:lnTo>
                    <a:pt x="0" y="277551"/>
                  </a:lnTo>
                  <a:lnTo>
                    <a:pt x="29" y="293042"/>
                  </a:lnTo>
                  <a:lnTo>
                    <a:pt x="3910" y="333277"/>
                  </a:lnTo>
                  <a:lnTo>
                    <a:pt x="5382" y="353571"/>
                  </a:lnTo>
                  <a:lnTo>
                    <a:pt x="22399" y="395857"/>
                  </a:lnTo>
                  <a:lnTo>
                    <a:pt x="23038" y="402772"/>
                  </a:lnTo>
                  <a:lnTo>
                    <a:pt x="26144" y="409374"/>
                  </a:lnTo>
                  <a:lnTo>
                    <a:pt x="38706" y="425424"/>
                  </a:lnTo>
                  <a:lnTo>
                    <a:pt x="40868" y="431788"/>
                  </a:lnTo>
                  <a:lnTo>
                    <a:pt x="42503" y="433910"/>
                  </a:lnTo>
                  <a:lnTo>
                    <a:pt x="59886" y="446186"/>
                  </a:lnTo>
                  <a:lnTo>
                    <a:pt x="71173" y="447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104">
              <a:extLst>
                <a:ext uri="{FF2B5EF4-FFF2-40B4-BE49-F238E27FC236}">
                  <a16:creationId xmlns:a16="http://schemas.microsoft.com/office/drawing/2014/main" id="{1474329A-227D-7B18-725F-76A1AB2C213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090145" y="4991216"/>
              <a:ext cx="34056" cy="257060"/>
            </a:xfrm>
            <a:custGeom>
              <a:avLst/>
              <a:gdLst/>
              <a:ahLst/>
              <a:cxnLst/>
              <a:rect l="0" t="0" r="0" b="0"/>
              <a:pathLst>
                <a:path w="34056" h="257060">
                  <a:moveTo>
                    <a:pt x="34055" y="9409"/>
                  </a:moveTo>
                  <a:lnTo>
                    <a:pt x="34055" y="9409"/>
                  </a:lnTo>
                  <a:lnTo>
                    <a:pt x="34055" y="0"/>
                  </a:lnTo>
                  <a:lnTo>
                    <a:pt x="34055" y="44941"/>
                  </a:lnTo>
                  <a:lnTo>
                    <a:pt x="26517" y="86525"/>
                  </a:lnTo>
                  <a:lnTo>
                    <a:pt x="22297" y="111633"/>
                  </a:lnTo>
                  <a:lnTo>
                    <a:pt x="17166" y="135301"/>
                  </a:lnTo>
                  <a:lnTo>
                    <a:pt x="12823" y="159599"/>
                  </a:lnTo>
                  <a:lnTo>
                    <a:pt x="6930" y="186773"/>
                  </a:lnTo>
                  <a:lnTo>
                    <a:pt x="4447" y="233834"/>
                  </a:lnTo>
                  <a:lnTo>
                    <a:pt x="435" y="240739"/>
                  </a:lnTo>
                  <a:lnTo>
                    <a:pt x="0" y="244063"/>
                  </a:lnTo>
                  <a:lnTo>
                    <a:pt x="5480" y="257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105">
              <a:extLst>
                <a:ext uri="{FF2B5EF4-FFF2-40B4-BE49-F238E27FC236}">
                  <a16:creationId xmlns:a16="http://schemas.microsoft.com/office/drawing/2014/main" id="{A168D442-9A83-CCC5-C32C-E9DC7A6B713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190875" y="51149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28771" y="6703"/>
                  </a:lnTo>
                  <a:lnTo>
                    <a:pt x="35012" y="2980"/>
                  </a:lnTo>
                  <a:lnTo>
                    <a:pt x="45534" y="883"/>
                  </a:lnTo>
                  <a:lnTo>
                    <a:pt x="90931" y="23"/>
                  </a:lnTo>
                  <a:lnTo>
                    <a:pt x="136120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106">
              <a:extLst>
                <a:ext uri="{FF2B5EF4-FFF2-40B4-BE49-F238E27FC236}">
                  <a16:creationId xmlns:a16="http://schemas.microsoft.com/office/drawing/2014/main" id="{5F17AC46-93ED-26F6-CB34-BAE9FC95FB5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457631" y="4991492"/>
              <a:ext cx="28510" cy="304409"/>
            </a:xfrm>
            <a:custGeom>
              <a:avLst/>
              <a:gdLst/>
              <a:ahLst/>
              <a:cxnLst/>
              <a:rect l="0" t="0" r="0" b="0"/>
              <a:pathLst>
                <a:path w="28510" h="304409">
                  <a:moveTo>
                    <a:pt x="18994" y="9133"/>
                  </a:moveTo>
                  <a:lnTo>
                    <a:pt x="18994" y="9133"/>
                  </a:lnTo>
                  <a:lnTo>
                    <a:pt x="28126" y="0"/>
                  </a:lnTo>
                  <a:lnTo>
                    <a:pt x="28509" y="13807"/>
                  </a:lnTo>
                  <a:lnTo>
                    <a:pt x="19876" y="57414"/>
                  </a:lnTo>
                  <a:lnTo>
                    <a:pt x="18197" y="78236"/>
                  </a:lnTo>
                  <a:lnTo>
                    <a:pt x="9317" y="123563"/>
                  </a:lnTo>
                  <a:lnTo>
                    <a:pt x="906" y="170987"/>
                  </a:lnTo>
                  <a:lnTo>
                    <a:pt x="0" y="218493"/>
                  </a:lnTo>
                  <a:lnTo>
                    <a:pt x="1009" y="250408"/>
                  </a:lnTo>
                  <a:lnTo>
                    <a:pt x="9077" y="287975"/>
                  </a:lnTo>
                  <a:lnTo>
                    <a:pt x="9469" y="304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107">
              <a:extLst>
                <a:ext uri="{FF2B5EF4-FFF2-40B4-BE49-F238E27FC236}">
                  <a16:creationId xmlns:a16="http://schemas.microsoft.com/office/drawing/2014/main" id="{B0645DC5-5CC5-C850-94F3-CC989FE51B6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448050" y="5057775"/>
              <a:ext cx="133220" cy="85726"/>
            </a:xfrm>
            <a:custGeom>
              <a:avLst/>
              <a:gdLst/>
              <a:ahLst/>
              <a:cxnLst/>
              <a:rect l="0" t="0" r="0" b="0"/>
              <a:pathLst>
                <a:path w="133220" h="85726">
                  <a:moveTo>
                    <a:pt x="0" y="38100"/>
                  </a:moveTo>
                  <a:lnTo>
                    <a:pt x="0" y="38100"/>
                  </a:lnTo>
                  <a:lnTo>
                    <a:pt x="8201" y="29899"/>
                  </a:lnTo>
                  <a:lnTo>
                    <a:pt x="16868" y="27779"/>
                  </a:lnTo>
                  <a:lnTo>
                    <a:pt x="38706" y="11690"/>
                  </a:lnTo>
                  <a:lnTo>
                    <a:pt x="54055" y="8751"/>
                  </a:lnTo>
                  <a:lnTo>
                    <a:pt x="66691" y="2042"/>
                  </a:lnTo>
                  <a:lnTo>
                    <a:pt x="114300" y="5"/>
                  </a:lnTo>
                  <a:lnTo>
                    <a:pt x="121944" y="0"/>
                  </a:lnTo>
                  <a:lnTo>
                    <a:pt x="128324" y="5057"/>
                  </a:lnTo>
                  <a:lnTo>
                    <a:pt x="131116" y="10361"/>
                  </a:lnTo>
                  <a:lnTo>
                    <a:pt x="133219" y="26743"/>
                  </a:lnTo>
                  <a:lnTo>
                    <a:pt x="125794" y="38695"/>
                  </a:lnTo>
                  <a:lnTo>
                    <a:pt x="123025" y="54053"/>
                  </a:lnTo>
                  <a:lnTo>
                    <a:pt x="118883" y="60359"/>
                  </a:lnTo>
                  <a:lnTo>
                    <a:pt x="113515" y="63868"/>
                  </a:lnTo>
                  <a:lnTo>
                    <a:pt x="107601" y="66485"/>
                  </a:lnTo>
                  <a:lnTo>
                    <a:pt x="98322" y="72851"/>
                  </a:lnTo>
                  <a:lnTo>
                    <a:pt x="88869" y="76266"/>
                  </a:lnTo>
                  <a:lnTo>
                    <a:pt x="79366" y="82452"/>
                  </a:lnTo>
                  <a:lnTo>
                    <a:pt x="68789" y="84756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108">
              <a:extLst>
                <a:ext uri="{FF2B5EF4-FFF2-40B4-BE49-F238E27FC236}">
                  <a16:creationId xmlns:a16="http://schemas.microsoft.com/office/drawing/2014/main" id="{19549CEB-7EF3-EF2B-2637-C61AA27199F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524250" y="4858142"/>
              <a:ext cx="180675" cy="485384"/>
            </a:xfrm>
            <a:custGeom>
              <a:avLst/>
              <a:gdLst/>
              <a:ahLst/>
              <a:cxnLst/>
              <a:rect l="0" t="0" r="0" b="0"/>
              <a:pathLst>
                <a:path w="180675" h="485384">
                  <a:moveTo>
                    <a:pt x="38100" y="9133"/>
                  </a:moveTo>
                  <a:lnTo>
                    <a:pt x="38100" y="9133"/>
                  </a:lnTo>
                  <a:lnTo>
                    <a:pt x="56000" y="1594"/>
                  </a:lnTo>
                  <a:lnTo>
                    <a:pt x="69623" y="0"/>
                  </a:lnTo>
                  <a:lnTo>
                    <a:pt x="84364" y="4781"/>
                  </a:lnTo>
                  <a:lnTo>
                    <a:pt x="101762" y="16936"/>
                  </a:lnTo>
                  <a:lnTo>
                    <a:pt x="117405" y="33788"/>
                  </a:lnTo>
                  <a:lnTo>
                    <a:pt x="140473" y="79279"/>
                  </a:lnTo>
                  <a:lnTo>
                    <a:pt x="159883" y="117416"/>
                  </a:lnTo>
                  <a:lnTo>
                    <a:pt x="168023" y="153048"/>
                  </a:lnTo>
                  <a:lnTo>
                    <a:pt x="173257" y="190416"/>
                  </a:lnTo>
                  <a:lnTo>
                    <a:pt x="179451" y="235912"/>
                  </a:lnTo>
                  <a:lnTo>
                    <a:pt x="180674" y="275472"/>
                  </a:lnTo>
                  <a:lnTo>
                    <a:pt x="179827" y="303243"/>
                  </a:lnTo>
                  <a:lnTo>
                    <a:pt x="167706" y="343818"/>
                  </a:lnTo>
                  <a:lnTo>
                    <a:pt x="140974" y="386515"/>
                  </a:lnTo>
                  <a:lnTo>
                    <a:pt x="107505" y="425019"/>
                  </a:lnTo>
                  <a:lnTo>
                    <a:pt x="63474" y="459805"/>
                  </a:lnTo>
                  <a:lnTo>
                    <a:pt x="44442" y="470632"/>
                  </a:lnTo>
                  <a:lnTo>
                    <a:pt x="21871" y="477647"/>
                  </a:lnTo>
                  <a:lnTo>
                    <a:pt x="13954" y="481946"/>
                  </a:lnTo>
                  <a:lnTo>
                    <a:pt x="0" y="485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241">
            <a:extLst>
              <a:ext uri="{FF2B5EF4-FFF2-40B4-BE49-F238E27FC236}">
                <a16:creationId xmlns:a16="http://schemas.microsoft.com/office/drawing/2014/main" id="{4526E846-53EE-32DB-F78B-9F2DBBE18D69}"/>
              </a:ext>
            </a:extLst>
          </p:cNvPr>
          <p:cNvGrpSpPr/>
          <p:nvPr/>
        </p:nvGrpSpPr>
        <p:grpSpPr>
          <a:xfrm>
            <a:off x="1562100" y="4829292"/>
            <a:ext cx="552451" cy="542809"/>
            <a:chOff x="1562100" y="4829292"/>
            <a:chExt cx="552451" cy="542809"/>
          </a:xfrm>
        </p:grpSpPr>
        <p:sp>
          <p:nvSpPr>
            <p:cNvPr id="304" name="SMARTInkShape-1109">
              <a:extLst>
                <a:ext uri="{FF2B5EF4-FFF2-40B4-BE49-F238E27FC236}">
                  <a16:creationId xmlns:a16="http://schemas.microsoft.com/office/drawing/2014/main" id="{BA9F3F7F-F85C-185D-C31B-E9E8E9D256C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000250" y="5286375"/>
              <a:ext cx="114301" cy="85715"/>
            </a:xfrm>
            <a:custGeom>
              <a:avLst/>
              <a:gdLst/>
              <a:ahLst/>
              <a:cxnLst/>
              <a:rect l="0" t="0" r="0" b="0"/>
              <a:pathLst>
                <a:path w="114301" h="85715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9133" y="19166"/>
                  </a:lnTo>
                  <a:lnTo>
                    <a:pt x="14465" y="19084"/>
                  </a:lnTo>
                  <a:lnTo>
                    <a:pt x="15993" y="18014"/>
                  </a:lnTo>
                  <a:lnTo>
                    <a:pt x="17012" y="16243"/>
                  </a:lnTo>
                  <a:lnTo>
                    <a:pt x="17692" y="14004"/>
                  </a:lnTo>
                  <a:lnTo>
                    <a:pt x="19203" y="12511"/>
                  </a:lnTo>
                  <a:lnTo>
                    <a:pt x="28671" y="8729"/>
                  </a:lnTo>
                  <a:lnTo>
                    <a:pt x="37670" y="403"/>
                  </a:lnTo>
                  <a:lnTo>
                    <a:pt x="52646" y="0"/>
                  </a:lnTo>
                  <a:lnTo>
                    <a:pt x="54147" y="1059"/>
                  </a:lnTo>
                  <a:lnTo>
                    <a:pt x="55148" y="2822"/>
                  </a:lnTo>
                  <a:lnTo>
                    <a:pt x="56886" y="9701"/>
                  </a:lnTo>
                  <a:lnTo>
                    <a:pt x="57140" y="23680"/>
                  </a:lnTo>
                  <a:lnTo>
                    <a:pt x="54323" y="29222"/>
                  </a:lnTo>
                  <a:lnTo>
                    <a:pt x="50602" y="35212"/>
                  </a:lnTo>
                  <a:lnTo>
                    <a:pt x="48948" y="41403"/>
                  </a:lnTo>
                  <a:lnTo>
                    <a:pt x="47448" y="43478"/>
                  </a:lnTo>
                  <a:lnTo>
                    <a:pt x="45391" y="44860"/>
                  </a:lnTo>
                  <a:lnTo>
                    <a:pt x="42960" y="45782"/>
                  </a:lnTo>
                  <a:lnTo>
                    <a:pt x="41340" y="47454"/>
                  </a:lnTo>
                  <a:lnTo>
                    <a:pt x="35918" y="57743"/>
                  </a:lnTo>
                  <a:lnTo>
                    <a:pt x="33470" y="60721"/>
                  </a:lnTo>
                  <a:lnTo>
                    <a:pt x="27928" y="64029"/>
                  </a:lnTo>
                  <a:lnTo>
                    <a:pt x="21937" y="66558"/>
                  </a:lnTo>
                  <a:lnTo>
                    <a:pt x="11368" y="74721"/>
                  </a:lnTo>
                  <a:lnTo>
                    <a:pt x="10345" y="78365"/>
                  </a:lnTo>
                  <a:lnTo>
                    <a:pt x="10071" y="80818"/>
                  </a:lnTo>
                  <a:lnTo>
                    <a:pt x="8831" y="82454"/>
                  </a:lnTo>
                  <a:lnTo>
                    <a:pt x="1372" y="85294"/>
                  </a:lnTo>
                  <a:lnTo>
                    <a:pt x="9168" y="85714"/>
                  </a:lnTo>
                  <a:lnTo>
                    <a:pt x="9493" y="77523"/>
                  </a:lnTo>
                  <a:lnTo>
                    <a:pt x="10562" y="77082"/>
                  </a:lnTo>
                  <a:lnTo>
                    <a:pt x="45783" y="76200"/>
                  </a:lnTo>
                  <a:lnTo>
                    <a:pt x="54865" y="69655"/>
                  </a:lnTo>
                  <a:lnTo>
                    <a:pt x="63764" y="67558"/>
                  </a:lnTo>
                  <a:lnTo>
                    <a:pt x="109394" y="66675"/>
                  </a:lnTo>
                  <a:lnTo>
                    <a:pt x="111029" y="65617"/>
                  </a:lnTo>
                  <a:lnTo>
                    <a:pt x="112119" y="63853"/>
                  </a:lnTo>
                  <a:lnTo>
                    <a:pt x="1143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110">
              <a:extLst>
                <a:ext uri="{FF2B5EF4-FFF2-40B4-BE49-F238E27FC236}">
                  <a16:creationId xmlns:a16="http://schemas.microsoft.com/office/drawing/2014/main" id="{C7B2E19A-22DA-D091-26EA-F70CC2D852B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828800" y="4829292"/>
              <a:ext cx="152401" cy="114184"/>
            </a:xfrm>
            <a:custGeom>
              <a:avLst/>
              <a:gdLst/>
              <a:ahLst/>
              <a:cxnLst/>
              <a:rect l="0" t="0" r="0" b="0"/>
              <a:pathLst>
                <a:path w="152401" h="114184">
                  <a:moveTo>
                    <a:pt x="0" y="28458"/>
                  </a:moveTo>
                  <a:lnTo>
                    <a:pt x="0" y="28458"/>
                  </a:lnTo>
                  <a:lnTo>
                    <a:pt x="0" y="23401"/>
                  </a:lnTo>
                  <a:lnTo>
                    <a:pt x="1058" y="21912"/>
                  </a:lnTo>
                  <a:lnTo>
                    <a:pt x="2822" y="20919"/>
                  </a:lnTo>
                  <a:lnTo>
                    <a:pt x="9133" y="19050"/>
                  </a:lnTo>
                  <a:lnTo>
                    <a:pt x="17692" y="10742"/>
                  </a:lnTo>
                  <a:lnTo>
                    <a:pt x="28147" y="9443"/>
                  </a:lnTo>
                  <a:lnTo>
                    <a:pt x="36738" y="9411"/>
                  </a:lnTo>
                  <a:lnTo>
                    <a:pt x="46181" y="1207"/>
                  </a:lnTo>
                  <a:lnTo>
                    <a:pt x="55699" y="0"/>
                  </a:lnTo>
                  <a:lnTo>
                    <a:pt x="56183" y="1019"/>
                  </a:lnTo>
                  <a:lnTo>
                    <a:pt x="56720" y="4974"/>
                  </a:lnTo>
                  <a:lnTo>
                    <a:pt x="57922" y="6452"/>
                  </a:lnTo>
                  <a:lnTo>
                    <a:pt x="65313" y="9019"/>
                  </a:lnTo>
                  <a:lnTo>
                    <a:pt x="66070" y="12057"/>
                  </a:lnTo>
                  <a:lnTo>
                    <a:pt x="66672" y="33087"/>
                  </a:lnTo>
                  <a:lnTo>
                    <a:pt x="63851" y="38629"/>
                  </a:lnTo>
                  <a:lnTo>
                    <a:pt x="58473" y="45754"/>
                  </a:lnTo>
                  <a:lnTo>
                    <a:pt x="56353" y="54765"/>
                  </a:lnTo>
                  <a:lnTo>
                    <a:pt x="20501" y="93682"/>
                  </a:lnTo>
                  <a:lnTo>
                    <a:pt x="14423" y="94703"/>
                  </a:lnTo>
                  <a:lnTo>
                    <a:pt x="12790" y="95905"/>
                  </a:lnTo>
                  <a:lnTo>
                    <a:pt x="9955" y="103296"/>
                  </a:lnTo>
                  <a:lnTo>
                    <a:pt x="9653" y="104255"/>
                  </a:lnTo>
                  <a:lnTo>
                    <a:pt x="4063" y="104579"/>
                  </a:lnTo>
                  <a:lnTo>
                    <a:pt x="8597" y="104648"/>
                  </a:lnTo>
                  <a:lnTo>
                    <a:pt x="3854" y="104656"/>
                  </a:lnTo>
                  <a:lnTo>
                    <a:pt x="14299" y="104658"/>
                  </a:lnTo>
                  <a:lnTo>
                    <a:pt x="15883" y="103600"/>
                  </a:lnTo>
                  <a:lnTo>
                    <a:pt x="16938" y="101836"/>
                  </a:lnTo>
                  <a:lnTo>
                    <a:pt x="17642" y="99602"/>
                  </a:lnTo>
                  <a:lnTo>
                    <a:pt x="19170" y="98113"/>
                  </a:lnTo>
                  <a:lnTo>
                    <a:pt x="23689" y="96457"/>
                  </a:lnTo>
                  <a:lnTo>
                    <a:pt x="69854" y="95136"/>
                  </a:lnTo>
                  <a:lnTo>
                    <a:pt x="107950" y="95133"/>
                  </a:lnTo>
                  <a:lnTo>
                    <a:pt x="114300" y="97955"/>
                  </a:lnTo>
                  <a:lnTo>
                    <a:pt x="121944" y="103334"/>
                  </a:lnTo>
                  <a:lnTo>
                    <a:pt x="131058" y="104396"/>
                  </a:lnTo>
                  <a:lnTo>
                    <a:pt x="151030" y="104658"/>
                  </a:lnTo>
                  <a:lnTo>
                    <a:pt x="151487" y="105716"/>
                  </a:lnTo>
                  <a:lnTo>
                    <a:pt x="152400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111">
              <a:extLst>
                <a:ext uri="{FF2B5EF4-FFF2-40B4-BE49-F238E27FC236}">
                  <a16:creationId xmlns:a16="http://schemas.microsoft.com/office/drawing/2014/main" id="{77C4A8C3-EE17-56F9-F68A-5C6D8280850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933575" y="5238866"/>
              <a:ext cx="38101" cy="133235"/>
            </a:xfrm>
            <a:custGeom>
              <a:avLst/>
              <a:gdLst/>
              <a:ahLst/>
              <a:cxnLst/>
              <a:rect l="0" t="0" r="0" b="0"/>
              <a:pathLst>
                <a:path w="38101" h="133235">
                  <a:moveTo>
                    <a:pt x="38100" y="9409"/>
                  </a:moveTo>
                  <a:lnTo>
                    <a:pt x="38100" y="9409"/>
                  </a:lnTo>
                  <a:lnTo>
                    <a:pt x="38100" y="0"/>
                  </a:lnTo>
                  <a:lnTo>
                    <a:pt x="38100" y="22551"/>
                  </a:lnTo>
                  <a:lnTo>
                    <a:pt x="35278" y="28655"/>
                  </a:lnTo>
                  <a:lnTo>
                    <a:pt x="31554" y="34896"/>
                  </a:lnTo>
                  <a:lnTo>
                    <a:pt x="16868" y="78320"/>
                  </a:lnTo>
                  <a:lnTo>
                    <a:pt x="11700" y="92974"/>
                  </a:lnTo>
                  <a:lnTo>
                    <a:pt x="9653" y="117233"/>
                  </a:lnTo>
                  <a:lnTo>
                    <a:pt x="8552" y="119391"/>
                  </a:lnTo>
                  <a:lnTo>
                    <a:pt x="6759" y="120830"/>
                  </a:lnTo>
                  <a:lnTo>
                    <a:pt x="4506" y="121791"/>
                  </a:lnTo>
                  <a:lnTo>
                    <a:pt x="3004" y="123488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112">
              <a:extLst>
                <a:ext uri="{FF2B5EF4-FFF2-40B4-BE49-F238E27FC236}">
                  <a16:creationId xmlns:a16="http://schemas.microsoft.com/office/drawing/2014/main" id="{3DF7BCDF-D041-FBCD-FA0E-DFF53A223AF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790701" y="5229225"/>
              <a:ext cx="104775" cy="142838"/>
            </a:xfrm>
            <a:custGeom>
              <a:avLst/>
              <a:gdLst/>
              <a:ahLst/>
              <a:cxnLst/>
              <a:rect l="0" t="0" r="0" b="0"/>
              <a:pathLst>
                <a:path w="104775" h="142838">
                  <a:moveTo>
                    <a:pt x="104774" y="0"/>
                  </a:moveTo>
                  <a:lnTo>
                    <a:pt x="104774" y="0"/>
                  </a:lnTo>
                  <a:lnTo>
                    <a:pt x="96573" y="0"/>
                  </a:lnTo>
                  <a:lnTo>
                    <a:pt x="96132" y="1058"/>
                  </a:lnTo>
                  <a:lnTo>
                    <a:pt x="95641" y="5056"/>
                  </a:lnTo>
                  <a:lnTo>
                    <a:pt x="94452" y="6545"/>
                  </a:lnTo>
                  <a:lnTo>
                    <a:pt x="90309" y="8201"/>
                  </a:lnTo>
                  <a:lnTo>
                    <a:pt x="88781" y="9701"/>
                  </a:lnTo>
                  <a:lnTo>
                    <a:pt x="87082" y="14189"/>
                  </a:lnTo>
                  <a:lnTo>
                    <a:pt x="85571" y="15810"/>
                  </a:lnTo>
                  <a:lnTo>
                    <a:pt x="81071" y="17609"/>
                  </a:lnTo>
                  <a:lnTo>
                    <a:pt x="79446" y="19148"/>
                  </a:lnTo>
                  <a:lnTo>
                    <a:pt x="68850" y="38292"/>
                  </a:lnTo>
                  <a:lnTo>
                    <a:pt x="68125" y="41403"/>
                  </a:lnTo>
                  <a:lnTo>
                    <a:pt x="62047" y="50838"/>
                  </a:lnTo>
                  <a:lnTo>
                    <a:pt x="51570" y="63507"/>
                  </a:lnTo>
                  <a:lnTo>
                    <a:pt x="45581" y="76201"/>
                  </a:lnTo>
                  <a:lnTo>
                    <a:pt x="32538" y="92075"/>
                  </a:lnTo>
                  <a:lnTo>
                    <a:pt x="30336" y="98425"/>
                  </a:lnTo>
                  <a:lnTo>
                    <a:pt x="28690" y="100542"/>
                  </a:lnTo>
                  <a:lnTo>
                    <a:pt x="19487" y="104610"/>
                  </a:lnTo>
                  <a:lnTo>
                    <a:pt x="9644" y="104774"/>
                  </a:lnTo>
                  <a:lnTo>
                    <a:pt x="1334" y="96574"/>
                  </a:lnTo>
                  <a:lnTo>
                    <a:pt x="116" y="87165"/>
                  </a:lnTo>
                  <a:lnTo>
                    <a:pt x="0" y="62138"/>
                  </a:lnTo>
                  <a:lnTo>
                    <a:pt x="1058" y="60475"/>
                  </a:lnTo>
                  <a:lnTo>
                    <a:pt x="2822" y="59367"/>
                  </a:lnTo>
                  <a:lnTo>
                    <a:pt x="8200" y="57588"/>
                  </a:lnTo>
                  <a:lnTo>
                    <a:pt x="8935" y="54523"/>
                  </a:lnTo>
                  <a:lnTo>
                    <a:pt x="9489" y="48029"/>
                  </a:lnTo>
                  <a:lnTo>
                    <a:pt x="14570" y="47745"/>
                  </a:lnTo>
                  <a:lnTo>
                    <a:pt x="16063" y="48763"/>
                  </a:lnTo>
                  <a:lnTo>
                    <a:pt x="17058" y="50500"/>
                  </a:lnTo>
                  <a:lnTo>
                    <a:pt x="18656" y="55837"/>
                  </a:lnTo>
                  <a:lnTo>
                    <a:pt x="25517" y="64495"/>
                  </a:lnTo>
                  <a:lnTo>
                    <a:pt x="28172" y="74450"/>
                  </a:lnTo>
                  <a:lnTo>
                    <a:pt x="35041" y="83459"/>
                  </a:lnTo>
                  <a:lnTo>
                    <a:pt x="38251" y="92344"/>
                  </a:lnTo>
                  <a:lnTo>
                    <a:pt x="44377" y="101679"/>
                  </a:lnTo>
                  <a:lnTo>
                    <a:pt x="47196" y="112429"/>
                  </a:lnTo>
                  <a:lnTo>
                    <a:pt x="54085" y="121535"/>
                  </a:lnTo>
                  <a:lnTo>
                    <a:pt x="56746" y="131585"/>
                  </a:lnTo>
                  <a:lnTo>
                    <a:pt x="66639" y="142837"/>
                  </a:lnTo>
                  <a:lnTo>
                    <a:pt x="66674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113">
              <a:extLst>
                <a:ext uri="{FF2B5EF4-FFF2-40B4-BE49-F238E27FC236}">
                  <a16:creationId xmlns:a16="http://schemas.microsoft.com/office/drawing/2014/main" id="{EF8C98C0-A5AB-A7FF-02F4-14B0A058BA4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581150" y="51339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  <a:lnTo>
                    <a:pt x="46346" y="9525"/>
                  </a:lnTo>
                  <a:lnTo>
                    <a:pt x="92502" y="588"/>
                  </a:lnTo>
                  <a:lnTo>
                    <a:pt x="135512" y="1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114">
              <a:extLst>
                <a:ext uri="{FF2B5EF4-FFF2-40B4-BE49-F238E27FC236}">
                  <a16:creationId xmlns:a16="http://schemas.microsoft.com/office/drawing/2014/main" id="{4745554E-378A-6495-1943-DCFCEA4AE8E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562100" y="5048260"/>
              <a:ext cx="190501" cy="200016"/>
            </a:xfrm>
            <a:custGeom>
              <a:avLst/>
              <a:gdLst/>
              <a:ahLst/>
              <a:cxnLst/>
              <a:rect l="0" t="0" r="0" b="0"/>
              <a:pathLst>
                <a:path w="190501" h="200016">
                  <a:moveTo>
                    <a:pt x="0" y="19040"/>
                  </a:moveTo>
                  <a:lnTo>
                    <a:pt x="0" y="19040"/>
                  </a:lnTo>
                  <a:lnTo>
                    <a:pt x="5057" y="13984"/>
                  </a:lnTo>
                  <a:lnTo>
                    <a:pt x="10361" y="11501"/>
                  </a:lnTo>
                  <a:lnTo>
                    <a:pt x="25510" y="8719"/>
                  </a:lnTo>
                  <a:lnTo>
                    <a:pt x="36016" y="3046"/>
                  </a:lnTo>
                  <a:lnTo>
                    <a:pt x="78848" y="44"/>
                  </a:lnTo>
                  <a:lnTo>
                    <a:pt x="97066" y="0"/>
                  </a:lnTo>
                  <a:lnTo>
                    <a:pt x="104171" y="2817"/>
                  </a:lnTo>
                  <a:lnTo>
                    <a:pt x="110857" y="6538"/>
                  </a:lnTo>
                  <a:lnTo>
                    <a:pt x="120571" y="9691"/>
                  </a:lnTo>
                  <a:lnTo>
                    <a:pt x="136515" y="22656"/>
                  </a:lnTo>
                  <a:lnTo>
                    <a:pt x="140048" y="28761"/>
                  </a:lnTo>
                  <a:lnTo>
                    <a:pt x="142317" y="41304"/>
                  </a:lnTo>
                  <a:lnTo>
                    <a:pt x="142710" y="55858"/>
                  </a:lnTo>
                  <a:lnTo>
                    <a:pt x="139979" y="64684"/>
                  </a:lnTo>
                  <a:lnTo>
                    <a:pt x="136296" y="73193"/>
                  </a:lnTo>
                  <a:lnTo>
                    <a:pt x="134659" y="84030"/>
                  </a:lnTo>
                  <a:lnTo>
                    <a:pt x="132106" y="88825"/>
                  </a:lnTo>
                  <a:lnTo>
                    <a:pt x="92544" y="135518"/>
                  </a:lnTo>
                  <a:lnTo>
                    <a:pt x="75398" y="150213"/>
                  </a:lnTo>
                  <a:lnTo>
                    <a:pt x="38327" y="178086"/>
                  </a:lnTo>
                  <a:lnTo>
                    <a:pt x="31851" y="180744"/>
                  </a:lnTo>
                  <a:lnTo>
                    <a:pt x="22255" y="187132"/>
                  </a:lnTo>
                  <a:lnTo>
                    <a:pt x="15888" y="188997"/>
                  </a:lnTo>
                  <a:lnTo>
                    <a:pt x="13767" y="190554"/>
                  </a:lnTo>
                  <a:lnTo>
                    <a:pt x="12353" y="192649"/>
                  </a:lnTo>
                  <a:lnTo>
                    <a:pt x="9529" y="200004"/>
                  </a:lnTo>
                  <a:lnTo>
                    <a:pt x="55043" y="200015"/>
                  </a:lnTo>
                  <a:lnTo>
                    <a:pt x="102615" y="200015"/>
                  </a:lnTo>
                  <a:lnTo>
                    <a:pt x="148317" y="200015"/>
                  </a:lnTo>
                  <a:lnTo>
                    <a:pt x="190500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242">
            <a:extLst>
              <a:ext uri="{FF2B5EF4-FFF2-40B4-BE49-F238E27FC236}">
                <a16:creationId xmlns:a16="http://schemas.microsoft.com/office/drawing/2014/main" id="{5EE82C78-D8B4-1FB3-A53C-2119DA8B612F}"/>
              </a:ext>
            </a:extLst>
          </p:cNvPr>
          <p:cNvGrpSpPr/>
          <p:nvPr/>
        </p:nvGrpSpPr>
        <p:grpSpPr>
          <a:xfrm>
            <a:off x="819150" y="5162550"/>
            <a:ext cx="219076" cy="100739"/>
            <a:chOff x="819150" y="5162550"/>
            <a:chExt cx="219076" cy="100739"/>
          </a:xfrm>
        </p:grpSpPr>
        <p:sp>
          <p:nvSpPr>
            <p:cNvPr id="311" name="SMARTInkShape-1115">
              <a:extLst>
                <a:ext uri="{FF2B5EF4-FFF2-40B4-BE49-F238E27FC236}">
                  <a16:creationId xmlns:a16="http://schemas.microsoft.com/office/drawing/2014/main" id="{D73AF914-21EE-B808-C30D-2AFA5EFDB0D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9150" y="5257800"/>
              <a:ext cx="219076" cy="5489"/>
            </a:xfrm>
            <a:custGeom>
              <a:avLst/>
              <a:gdLst/>
              <a:ahLst/>
              <a:cxnLst/>
              <a:rect l="0" t="0" r="0" b="0"/>
              <a:pathLst>
                <a:path w="219076" h="5489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89195" y="1058"/>
                  </a:lnTo>
                  <a:lnTo>
                    <a:pt x="106979" y="5488"/>
                  </a:lnTo>
                  <a:lnTo>
                    <a:pt x="154562" y="122"/>
                  </a:lnTo>
                  <a:lnTo>
                    <a:pt x="202058" y="0"/>
                  </a:lnTo>
                  <a:lnTo>
                    <a:pt x="204555" y="0"/>
                  </a:lnTo>
                  <a:lnTo>
                    <a:pt x="206220" y="1058"/>
                  </a:lnTo>
                  <a:lnTo>
                    <a:pt x="207330" y="2822"/>
                  </a:lnTo>
                  <a:lnTo>
                    <a:pt x="208070" y="5056"/>
                  </a:lnTo>
                  <a:lnTo>
                    <a:pt x="208563" y="5488"/>
                  </a:lnTo>
                  <a:lnTo>
                    <a:pt x="208892" y="4716"/>
                  </a:lnTo>
                  <a:lnTo>
                    <a:pt x="209420" y="93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116">
              <a:extLst>
                <a:ext uri="{FF2B5EF4-FFF2-40B4-BE49-F238E27FC236}">
                  <a16:creationId xmlns:a16="http://schemas.microsoft.com/office/drawing/2014/main" id="{C51F1749-0610-7DD3-A908-B09F67AD240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38200" y="516255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4530" y="0"/>
                  </a:lnTo>
                  <a:lnTo>
                    <a:pt x="91193" y="0"/>
                  </a:lnTo>
                  <a:lnTo>
                    <a:pt x="136916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SMARTInkShape-1117">
            <a:extLst>
              <a:ext uri="{FF2B5EF4-FFF2-40B4-BE49-F238E27FC236}">
                <a16:creationId xmlns:a16="http://schemas.microsoft.com/office/drawing/2014/main" id="{70D25654-09E0-D56A-A36F-A707885A8A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7650" y="5095889"/>
            <a:ext cx="206003" cy="266687"/>
          </a:xfrm>
          <a:custGeom>
            <a:avLst/>
            <a:gdLst/>
            <a:ahLst/>
            <a:cxnLst/>
            <a:rect l="0" t="0" r="0" b="0"/>
            <a:pathLst>
              <a:path w="206003" h="266687">
                <a:moveTo>
                  <a:pt x="0" y="28561"/>
                </a:moveTo>
                <a:lnTo>
                  <a:pt x="0" y="28561"/>
                </a:lnTo>
                <a:lnTo>
                  <a:pt x="5056" y="28561"/>
                </a:lnTo>
                <a:lnTo>
                  <a:pt x="6546" y="27503"/>
                </a:lnTo>
                <a:lnTo>
                  <a:pt x="7539" y="25739"/>
                </a:lnTo>
                <a:lnTo>
                  <a:pt x="9133" y="20360"/>
                </a:lnTo>
                <a:lnTo>
                  <a:pt x="12173" y="19624"/>
                </a:lnTo>
                <a:lnTo>
                  <a:pt x="14465" y="19428"/>
                </a:lnTo>
                <a:lnTo>
                  <a:pt x="15994" y="18240"/>
                </a:lnTo>
                <a:lnTo>
                  <a:pt x="17692" y="14096"/>
                </a:lnTo>
                <a:lnTo>
                  <a:pt x="19203" y="12567"/>
                </a:lnTo>
                <a:lnTo>
                  <a:pt x="27132" y="9914"/>
                </a:lnTo>
                <a:lnTo>
                  <a:pt x="33204" y="9630"/>
                </a:lnTo>
                <a:lnTo>
                  <a:pt x="34836" y="10649"/>
                </a:lnTo>
                <a:lnTo>
                  <a:pt x="35924" y="12386"/>
                </a:lnTo>
                <a:lnTo>
                  <a:pt x="37813" y="19219"/>
                </a:lnTo>
                <a:lnTo>
                  <a:pt x="37973" y="23704"/>
                </a:lnTo>
                <a:lnTo>
                  <a:pt x="40866" y="29225"/>
                </a:lnTo>
                <a:lnTo>
                  <a:pt x="43119" y="32178"/>
                </a:lnTo>
                <a:lnTo>
                  <a:pt x="45622" y="41105"/>
                </a:lnTo>
                <a:lnTo>
                  <a:pt x="50271" y="68912"/>
                </a:lnTo>
                <a:lnTo>
                  <a:pt x="55112" y="86379"/>
                </a:lnTo>
                <a:lnTo>
                  <a:pt x="57031" y="130200"/>
                </a:lnTo>
                <a:lnTo>
                  <a:pt x="54275" y="140056"/>
                </a:lnTo>
                <a:lnTo>
                  <a:pt x="50581" y="149023"/>
                </a:lnTo>
                <a:lnTo>
                  <a:pt x="46826" y="176794"/>
                </a:lnTo>
                <a:lnTo>
                  <a:pt x="40137" y="190290"/>
                </a:lnTo>
                <a:lnTo>
                  <a:pt x="38110" y="209370"/>
                </a:lnTo>
                <a:lnTo>
                  <a:pt x="38103" y="204430"/>
                </a:lnTo>
                <a:lnTo>
                  <a:pt x="35279" y="199153"/>
                </a:lnTo>
                <a:lnTo>
                  <a:pt x="33044" y="196264"/>
                </a:lnTo>
                <a:lnTo>
                  <a:pt x="32613" y="193280"/>
                </a:lnTo>
                <a:lnTo>
                  <a:pt x="48338" y="151543"/>
                </a:lnTo>
                <a:lnTo>
                  <a:pt x="66738" y="106673"/>
                </a:lnTo>
                <a:lnTo>
                  <a:pt x="88904" y="60423"/>
                </a:lnTo>
                <a:lnTo>
                  <a:pt x="129914" y="13060"/>
                </a:lnTo>
                <a:lnTo>
                  <a:pt x="139623" y="4330"/>
                </a:lnTo>
                <a:lnTo>
                  <a:pt x="150508" y="558"/>
                </a:lnTo>
                <a:lnTo>
                  <a:pt x="161483" y="0"/>
                </a:lnTo>
                <a:lnTo>
                  <a:pt x="166851" y="5047"/>
                </a:lnTo>
                <a:lnTo>
                  <a:pt x="169406" y="10349"/>
                </a:lnTo>
                <a:lnTo>
                  <a:pt x="170087" y="13245"/>
                </a:lnTo>
                <a:lnTo>
                  <a:pt x="177727" y="26555"/>
                </a:lnTo>
                <a:lnTo>
                  <a:pt x="183607" y="64093"/>
                </a:lnTo>
                <a:lnTo>
                  <a:pt x="187436" y="72928"/>
                </a:lnTo>
                <a:lnTo>
                  <a:pt x="199063" y="120520"/>
                </a:lnTo>
                <a:lnTo>
                  <a:pt x="200798" y="137418"/>
                </a:lnTo>
                <a:lnTo>
                  <a:pt x="205428" y="154772"/>
                </a:lnTo>
                <a:lnTo>
                  <a:pt x="203154" y="167086"/>
                </a:lnTo>
                <a:lnTo>
                  <a:pt x="206002" y="174089"/>
                </a:lnTo>
                <a:lnTo>
                  <a:pt x="205151" y="183551"/>
                </a:lnTo>
                <a:lnTo>
                  <a:pt x="200700" y="205448"/>
                </a:lnTo>
                <a:lnTo>
                  <a:pt x="200025" y="252261"/>
                </a:lnTo>
                <a:lnTo>
                  <a:pt x="200025" y="2666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SMARTInkShape-Group244">
            <a:extLst>
              <a:ext uri="{FF2B5EF4-FFF2-40B4-BE49-F238E27FC236}">
                <a16:creationId xmlns:a16="http://schemas.microsoft.com/office/drawing/2014/main" id="{DC632D5F-0023-0003-AC08-0AEFD08C87C5}"/>
              </a:ext>
            </a:extLst>
          </p:cNvPr>
          <p:cNvGrpSpPr/>
          <p:nvPr/>
        </p:nvGrpSpPr>
        <p:grpSpPr>
          <a:xfrm>
            <a:off x="1724025" y="3333750"/>
            <a:ext cx="2962276" cy="1371194"/>
            <a:chOff x="1724025" y="3333750"/>
            <a:chExt cx="2962276" cy="1371194"/>
          </a:xfrm>
        </p:grpSpPr>
        <p:sp>
          <p:nvSpPr>
            <p:cNvPr id="315" name="SMARTInkShape-1118">
              <a:extLst>
                <a:ext uri="{FF2B5EF4-FFF2-40B4-BE49-F238E27FC236}">
                  <a16:creationId xmlns:a16="http://schemas.microsoft.com/office/drawing/2014/main" id="{7B51B5C5-CA33-20ED-FD6C-3A451058566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57625" y="3533775"/>
              <a:ext cx="171451" cy="123826"/>
            </a:xfrm>
            <a:custGeom>
              <a:avLst/>
              <a:gdLst/>
              <a:ahLst/>
              <a:cxnLst/>
              <a:rect l="0" t="0" r="0" b="0"/>
              <a:pathLst>
                <a:path w="171451" h="123826">
                  <a:moveTo>
                    <a:pt x="0" y="114300"/>
                  </a:moveTo>
                  <a:lnTo>
                    <a:pt x="0" y="114300"/>
                  </a:lnTo>
                  <a:lnTo>
                    <a:pt x="0" y="90320"/>
                  </a:lnTo>
                  <a:lnTo>
                    <a:pt x="1058" y="88788"/>
                  </a:lnTo>
                  <a:lnTo>
                    <a:pt x="2822" y="87767"/>
                  </a:lnTo>
                  <a:lnTo>
                    <a:pt x="5056" y="87087"/>
                  </a:lnTo>
                  <a:lnTo>
                    <a:pt x="13257" y="81072"/>
                  </a:lnTo>
                  <a:lnTo>
                    <a:pt x="16475" y="75543"/>
                  </a:lnTo>
                  <a:lnTo>
                    <a:pt x="17333" y="72587"/>
                  </a:lnTo>
                  <a:lnTo>
                    <a:pt x="18964" y="70616"/>
                  </a:lnTo>
                  <a:lnTo>
                    <a:pt x="40139" y="54984"/>
                  </a:lnTo>
                  <a:lnTo>
                    <a:pt x="42635" y="52531"/>
                  </a:lnTo>
                  <a:lnTo>
                    <a:pt x="45407" y="46983"/>
                  </a:lnTo>
                  <a:lnTo>
                    <a:pt x="46146" y="44022"/>
                  </a:lnTo>
                  <a:lnTo>
                    <a:pt x="47697" y="42048"/>
                  </a:lnTo>
                  <a:lnTo>
                    <a:pt x="52243" y="39855"/>
                  </a:lnTo>
                  <a:lnTo>
                    <a:pt x="53879" y="38212"/>
                  </a:lnTo>
                  <a:lnTo>
                    <a:pt x="57922" y="28502"/>
                  </a:lnTo>
                  <a:lnTo>
                    <a:pt x="65313" y="20504"/>
                  </a:lnTo>
                  <a:lnTo>
                    <a:pt x="66555" y="10976"/>
                  </a:lnTo>
                  <a:lnTo>
                    <a:pt x="66675" y="128"/>
                  </a:lnTo>
                  <a:lnTo>
                    <a:pt x="76190" y="0"/>
                  </a:lnTo>
                  <a:lnTo>
                    <a:pt x="90389" y="14189"/>
                  </a:lnTo>
                  <a:lnTo>
                    <a:pt x="93090" y="19712"/>
                  </a:lnTo>
                  <a:lnTo>
                    <a:pt x="94823" y="26824"/>
                  </a:lnTo>
                  <a:lnTo>
                    <a:pt x="110414" y="44719"/>
                  </a:lnTo>
                  <a:lnTo>
                    <a:pt x="116355" y="57203"/>
                  </a:lnTo>
                  <a:lnTo>
                    <a:pt x="139548" y="83433"/>
                  </a:lnTo>
                  <a:lnTo>
                    <a:pt x="142947" y="92337"/>
                  </a:lnTo>
                  <a:lnTo>
                    <a:pt x="17145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119">
              <a:extLst>
                <a:ext uri="{FF2B5EF4-FFF2-40B4-BE49-F238E27FC236}">
                  <a16:creationId xmlns:a16="http://schemas.microsoft.com/office/drawing/2014/main" id="{BA8DE0F5-0680-A17F-D74A-0AA7FBD9D89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914775" y="3743731"/>
              <a:ext cx="113862" cy="121965"/>
            </a:xfrm>
            <a:custGeom>
              <a:avLst/>
              <a:gdLst/>
              <a:ahLst/>
              <a:cxnLst/>
              <a:rect l="0" t="0" r="0" b="0"/>
              <a:pathLst>
                <a:path w="113862" h="121965">
                  <a:moveTo>
                    <a:pt x="0" y="37694"/>
                  </a:moveTo>
                  <a:lnTo>
                    <a:pt x="0" y="37694"/>
                  </a:lnTo>
                  <a:lnTo>
                    <a:pt x="8201" y="29493"/>
                  </a:lnTo>
                  <a:lnTo>
                    <a:pt x="27722" y="23229"/>
                  </a:lnTo>
                  <a:lnTo>
                    <a:pt x="31181" y="20642"/>
                  </a:lnTo>
                  <a:lnTo>
                    <a:pt x="37108" y="13004"/>
                  </a:lnTo>
                  <a:lnTo>
                    <a:pt x="42245" y="10846"/>
                  </a:lnTo>
                  <a:lnTo>
                    <a:pt x="54166" y="8402"/>
                  </a:lnTo>
                  <a:lnTo>
                    <a:pt x="64819" y="963"/>
                  </a:lnTo>
                  <a:lnTo>
                    <a:pt x="76238" y="0"/>
                  </a:lnTo>
                  <a:lnTo>
                    <a:pt x="79400" y="923"/>
                  </a:lnTo>
                  <a:lnTo>
                    <a:pt x="81509" y="2597"/>
                  </a:lnTo>
                  <a:lnTo>
                    <a:pt x="82914" y="4771"/>
                  </a:lnTo>
                  <a:lnTo>
                    <a:pt x="84909" y="6220"/>
                  </a:lnTo>
                  <a:lnTo>
                    <a:pt x="89948" y="7830"/>
                  </a:lnTo>
                  <a:lnTo>
                    <a:pt x="98736" y="8737"/>
                  </a:lnTo>
                  <a:lnTo>
                    <a:pt x="100749" y="9923"/>
                  </a:lnTo>
                  <a:lnTo>
                    <a:pt x="102091" y="11772"/>
                  </a:lnTo>
                  <a:lnTo>
                    <a:pt x="104641" y="16648"/>
                  </a:lnTo>
                  <a:lnTo>
                    <a:pt x="110968" y="25343"/>
                  </a:lnTo>
                  <a:lnTo>
                    <a:pt x="112819" y="31499"/>
                  </a:lnTo>
                  <a:lnTo>
                    <a:pt x="113861" y="45971"/>
                  </a:lnTo>
                  <a:lnTo>
                    <a:pt x="111284" y="54778"/>
                  </a:lnTo>
                  <a:lnTo>
                    <a:pt x="107667" y="62220"/>
                  </a:lnTo>
                  <a:lnTo>
                    <a:pt x="104574" y="72360"/>
                  </a:lnTo>
                  <a:lnTo>
                    <a:pt x="82418" y="98009"/>
                  </a:lnTo>
                  <a:lnTo>
                    <a:pt x="76141" y="101542"/>
                  </a:lnTo>
                  <a:lnTo>
                    <a:pt x="69824" y="104171"/>
                  </a:lnTo>
                  <a:lnTo>
                    <a:pt x="60318" y="110543"/>
                  </a:lnTo>
                  <a:lnTo>
                    <a:pt x="50798" y="113959"/>
                  </a:lnTo>
                  <a:lnTo>
                    <a:pt x="41275" y="120146"/>
                  </a:lnTo>
                  <a:lnTo>
                    <a:pt x="34925" y="121964"/>
                  </a:lnTo>
                  <a:lnTo>
                    <a:pt x="31750" y="121391"/>
                  </a:lnTo>
                  <a:lnTo>
                    <a:pt x="19050" y="115688"/>
                  </a:lnTo>
                  <a:lnTo>
                    <a:pt x="9525" y="113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120">
              <a:extLst>
                <a:ext uri="{FF2B5EF4-FFF2-40B4-BE49-F238E27FC236}">
                  <a16:creationId xmlns:a16="http://schemas.microsoft.com/office/drawing/2014/main" id="{9565DDA2-5A62-BF50-652E-1961404B67D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933825" y="3667251"/>
              <a:ext cx="9526" cy="266575"/>
            </a:xfrm>
            <a:custGeom>
              <a:avLst/>
              <a:gdLst/>
              <a:ahLst/>
              <a:cxnLst/>
              <a:rect l="0" t="0" r="0" b="0"/>
              <a:pathLst>
                <a:path w="9526" h="266575">
                  <a:moveTo>
                    <a:pt x="0" y="18924"/>
                  </a:moveTo>
                  <a:lnTo>
                    <a:pt x="0" y="18924"/>
                  </a:lnTo>
                  <a:lnTo>
                    <a:pt x="0" y="13867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6" y="10723"/>
                  </a:lnTo>
                  <a:lnTo>
                    <a:pt x="6546" y="9223"/>
                  </a:lnTo>
                  <a:lnTo>
                    <a:pt x="9491" y="0"/>
                  </a:lnTo>
                  <a:lnTo>
                    <a:pt x="9525" y="30469"/>
                  </a:lnTo>
                  <a:lnTo>
                    <a:pt x="883" y="76574"/>
                  </a:lnTo>
                  <a:lnTo>
                    <a:pt x="116" y="115703"/>
                  </a:lnTo>
                  <a:lnTo>
                    <a:pt x="16" y="159178"/>
                  </a:lnTo>
                  <a:lnTo>
                    <a:pt x="0" y="206096"/>
                  </a:lnTo>
                  <a:lnTo>
                    <a:pt x="0" y="249631"/>
                  </a:lnTo>
                  <a:lnTo>
                    <a:pt x="0" y="266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121">
              <a:extLst>
                <a:ext uri="{FF2B5EF4-FFF2-40B4-BE49-F238E27FC236}">
                  <a16:creationId xmlns:a16="http://schemas.microsoft.com/office/drawing/2014/main" id="{334F7FF9-73AB-E076-DCC8-05A7B5CA8A9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543300" y="3771911"/>
              <a:ext cx="200026" cy="28565"/>
            </a:xfrm>
            <a:custGeom>
              <a:avLst/>
              <a:gdLst/>
              <a:ahLst/>
              <a:cxnLst/>
              <a:rect l="0" t="0" r="0" b="0"/>
              <a:pathLst>
                <a:path w="200026" h="28565">
                  <a:moveTo>
                    <a:pt x="0" y="28564"/>
                  </a:moveTo>
                  <a:lnTo>
                    <a:pt x="0" y="28564"/>
                  </a:lnTo>
                  <a:lnTo>
                    <a:pt x="8201" y="28564"/>
                  </a:lnTo>
                  <a:lnTo>
                    <a:pt x="14189" y="23507"/>
                  </a:lnTo>
                  <a:lnTo>
                    <a:pt x="22534" y="21025"/>
                  </a:lnTo>
                  <a:lnTo>
                    <a:pt x="32240" y="18863"/>
                  </a:lnTo>
                  <a:lnTo>
                    <a:pt x="44713" y="12755"/>
                  </a:lnTo>
                  <a:lnTo>
                    <a:pt x="88814" y="3052"/>
                  </a:lnTo>
                  <a:lnTo>
                    <a:pt x="125549" y="109"/>
                  </a:lnTo>
                  <a:lnTo>
                    <a:pt x="145922" y="0"/>
                  </a:lnTo>
                  <a:lnTo>
                    <a:pt x="152344" y="2816"/>
                  </a:lnTo>
                  <a:lnTo>
                    <a:pt x="158725" y="6537"/>
                  </a:lnTo>
                  <a:lnTo>
                    <a:pt x="169326" y="8632"/>
                  </a:lnTo>
                  <a:lnTo>
                    <a:pt x="20002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122">
              <a:extLst>
                <a:ext uri="{FF2B5EF4-FFF2-40B4-BE49-F238E27FC236}">
                  <a16:creationId xmlns:a16="http://schemas.microsoft.com/office/drawing/2014/main" id="{0CE68F9B-8950-105E-B71A-E6098402669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486150" y="3714867"/>
              <a:ext cx="28541" cy="209434"/>
            </a:xfrm>
            <a:custGeom>
              <a:avLst/>
              <a:gdLst/>
              <a:ahLst/>
              <a:cxnLst/>
              <a:rect l="0" t="0" r="0" b="0"/>
              <a:pathLst>
                <a:path w="28541" h="209434">
                  <a:moveTo>
                    <a:pt x="9525" y="9408"/>
                  </a:moveTo>
                  <a:lnTo>
                    <a:pt x="9525" y="9408"/>
                  </a:lnTo>
                  <a:lnTo>
                    <a:pt x="18934" y="0"/>
                  </a:lnTo>
                  <a:lnTo>
                    <a:pt x="27241" y="8094"/>
                  </a:lnTo>
                  <a:lnTo>
                    <a:pt x="28540" y="45953"/>
                  </a:lnTo>
                  <a:lnTo>
                    <a:pt x="25738" y="54931"/>
                  </a:lnTo>
                  <a:lnTo>
                    <a:pt x="22022" y="63507"/>
                  </a:lnTo>
                  <a:lnTo>
                    <a:pt x="19224" y="104851"/>
                  </a:lnTo>
                  <a:lnTo>
                    <a:pt x="18069" y="117444"/>
                  </a:lnTo>
                  <a:lnTo>
                    <a:pt x="10118" y="158991"/>
                  </a:lnTo>
                  <a:lnTo>
                    <a:pt x="9560" y="192069"/>
                  </a:lnTo>
                  <a:lnTo>
                    <a:pt x="6718" y="199246"/>
                  </a:lnTo>
                  <a:lnTo>
                    <a:pt x="0" y="209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123">
              <a:extLst>
                <a:ext uri="{FF2B5EF4-FFF2-40B4-BE49-F238E27FC236}">
                  <a16:creationId xmlns:a16="http://schemas.microsoft.com/office/drawing/2014/main" id="{88B42DC2-9614-2B98-8BE6-C87A8B64B1B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233414" y="3552863"/>
              <a:ext cx="147962" cy="466688"/>
            </a:xfrm>
            <a:custGeom>
              <a:avLst/>
              <a:gdLst/>
              <a:ahLst/>
              <a:cxnLst/>
              <a:rect l="0" t="0" r="0" b="0"/>
              <a:pathLst>
                <a:path w="147962" h="466688">
                  <a:moveTo>
                    <a:pt x="119386" y="19012"/>
                  </a:moveTo>
                  <a:lnTo>
                    <a:pt x="119386" y="19012"/>
                  </a:lnTo>
                  <a:lnTo>
                    <a:pt x="127587" y="10811"/>
                  </a:lnTo>
                  <a:lnTo>
                    <a:pt x="128518" y="4823"/>
                  </a:lnTo>
                  <a:lnTo>
                    <a:pt x="129707" y="3203"/>
                  </a:lnTo>
                  <a:lnTo>
                    <a:pt x="137078" y="388"/>
                  </a:lnTo>
                  <a:lnTo>
                    <a:pt x="138317" y="0"/>
                  </a:lnTo>
                  <a:lnTo>
                    <a:pt x="138401" y="5030"/>
                  </a:lnTo>
                  <a:lnTo>
                    <a:pt x="137354" y="6515"/>
                  </a:lnTo>
                  <a:lnTo>
                    <a:pt x="135598" y="7506"/>
                  </a:lnTo>
                  <a:lnTo>
                    <a:pt x="133369" y="8166"/>
                  </a:lnTo>
                  <a:lnTo>
                    <a:pt x="131883" y="9665"/>
                  </a:lnTo>
                  <a:lnTo>
                    <a:pt x="130232" y="14152"/>
                  </a:lnTo>
                  <a:lnTo>
                    <a:pt x="128733" y="15772"/>
                  </a:lnTo>
                  <a:lnTo>
                    <a:pt x="124246" y="17572"/>
                  </a:lnTo>
                  <a:lnTo>
                    <a:pt x="118724" y="24016"/>
                  </a:lnTo>
                  <a:lnTo>
                    <a:pt x="87971" y="67356"/>
                  </a:lnTo>
                  <a:lnTo>
                    <a:pt x="77907" y="80715"/>
                  </a:lnTo>
                  <a:lnTo>
                    <a:pt x="54396" y="124387"/>
                  </a:lnTo>
                  <a:lnTo>
                    <a:pt x="26762" y="171491"/>
                  </a:lnTo>
                  <a:lnTo>
                    <a:pt x="11955" y="214584"/>
                  </a:lnTo>
                  <a:lnTo>
                    <a:pt x="5384" y="256258"/>
                  </a:lnTo>
                  <a:lnTo>
                    <a:pt x="0" y="284393"/>
                  </a:lnTo>
                  <a:lnTo>
                    <a:pt x="4207" y="325102"/>
                  </a:lnTo>
                  <a:lnTo>
                    <a:pt x="4826" y="347712"/>
                  </a:lnTo>
                  <a:lnTo>
                    <a:pt x="10615" y="361246"/>
                  </a:lnTo>
                  <a:lnTo>
                    <a:pt x="39855" y="406140"/>
                  </a:lnTo>
                  <a:lnTo>
                    <a:pt x="46292" y="417200"/>
                  </a:lnTo>
                  <a:lnTo>
                    <a:pt x="50548" y="420995"/>
                  </a:lnTo>
                  <a:lnTo>
                    <a:pt x="93920" y="444636"/>
                  </a:lnTo>
                  <a:lnTo>
                    <a:pt x="105726" y="452980"/>
                  </a:lnTo>
                  <a:lnTo>
                    <a:pt x="147961" y="466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124">
              <a:extLst>
                <a:ext uri="{FF2B5EF4-FFF2-40B4-BE49-F238E27FC236}">
                  <a16:creationId xmlns:a16="http://schemas.microsoft.com/office/drawing/2014/main" id="{806DEFE2-4F99-8896-877C-48A22BBE271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895600" y="3534178"/>
              <a:ext cx="247651" cy="218673"/>
            </a:xfrm>
            <a:custGeom>
              <a:avLst/>
              <a:gdLst/>
              <a:ahLst/>
              <a:cxnLst/>
              <a:rect l="0" t="0" r="0" b="0"/>
              <a:pathLst>
                <a:path w="247651" h="218673">
                  <a:moveTo>
                    <a:pt x="0" y="171047"/>
                  </a:moveTo>
                  <a:lnTo>
                    <a:pt x="0" y="171047"/>
                  </a:lnTo>
                  <a:lnTo>
                    <a:pt x="0" y="162846"/>
                  </a:lnTo>
                  <a:lnTo>
                    <a:pt x="6546" y="154179"/>
                  </a:lnTo>
                  <a:lnTo>
                    <a:pt x="9701" y="145353"/>
                  </a:lnTo>
                  <a:lnTo>
                    <a:pt x="22666" y="129734"/>
                  </a:lnTo>
                  <a:lnTo>
                    <a:pt x="28771" y="126227"/>
                  </a:lnTo>
                  <a:lnTo>
                    <a:pt x="31881" y="125292"/>
                  </a:lnTo>
                  <a:lnTo>
                    <a:pt x="38158" y="118609"/>
                  </a:lnTo>
                  <a:lnTo>
                    <a:pt x="43418" y="109641"/>
                  </a:lnTo>
                  <a:lnTo>
                    <a:pt x="47437" y="98643"/>
                  </a:lnTo>
                  <a:lnTo>
                    <a:pt x="73430" y="66282"/>
                  </a:lnTo>
                  <a:lnTo>
                    <a:pt x="76027" y="59926"/>
                  </a:lnTo>
                  <a:lnTo>
                    <a:pt x="82381" y="50398"/>
                  </a:lnTo>
                  <a:lnTo>
                    <a:pt x="85285" y="39579"/>
                  </a:lnTo>
                  <a:lnTo>
                    <a:pt x="93887" y="29661"/>
                  </a:lnTo>
                  <a:lnTo>
                    <a:pt x="95131" y="20102"/>
                  </a:lnTo>
                  <a:lnTo>
                    <a:pt x="95247" y="9552"/>
                  </a:lnTo>
                  <a:lnTo>
                    <a:pt x="104383" y="0"/>
                  </a:lnTo>
                  <a:lnTo>
                    <a:pt x="104697" y="5164"/>
                  </a:lnTo>
                  <a:lnTo>
                    <a:pt x="104740" y="2777"/>
                  </a:lnTo>
                  <a:lnTo>
                    <a:pt x="104752" y="2775"/>
                  </a:lnTo>
                  <a:lnTo>
                    <a:pt x="104775" y="14151"/>
                  </a:lnTo>
                  <a:lnTo>
                    <a:pt x="105833" y="15650"/>
                  </a:lnTo>
                  <a:lnTo>
                    <a:pt x="107597" y="16649"/>
                  </a:lnTo>
                  <a:lnTo>
                    <a:pt x="112975" y="18252"/>
                  </a:lnTo>
                  <a:lnTo>
                    <a:pt x="113711" y="21294"/>
                  </a:lnTo>
                  <a:lnTo>
                    <a:pt x="114184" y="26814"/>
                  </a:lnTo>
                  <a:lnTo>
                    <a:pt x="119322" y="32826"/>
                  </a:lnTo>
                  <a:lnTo>
                    <a:pt x="124646" y="35532"/>
                  </a:lnTo>
                  <a:lnTo>
                    <a:pt x="127547" y="36253"/>
                  </a:lnTo>
                  <a:lnTo>
                    <a:pt x="129481" y="37793"/>
                  </a:lnTo>
                  <a:lnTo>
                    <a:pt x="131631" y="42326"/>
                  </a:lnTo>
                  <a:lnTo>
                    <a:pt x="134069" y="53859"/>
                  </a:lnTo>
                  <a:lnTo>
                    <a:pt x="139796" y="63182"/>
                  </a:lnTo>
                  <a:lnTo>
                    <a:pt x="143021" y="72647"/>
                  </a:lnTo>
                  <a:lnTo>
                    <a:pt x="159297" y="94849"/>
                  </a:lnTo>
                  <a:lnTo>
                    <a:pt x="161815" y="101198"/>
                  </a:lnTo>
                  <a:lnTo>
                    <a:pt x="196874" y="147939"/>
                  </a:lnTo>
                  <a:lnTo>
                    <a:pt x="205324" y="158085"/>
                  </a:lnTo>
                  <a:lnTo>
                    <a:pt x="207672" y="164580"/>
                  </a:lnTo>
                  <a:lnTo>
                    <a:pt x="209356" y="166736"/>
                  </a:lnTo>
                  <a:lnTo>
                    <a:pt x="215725" y="170828"/>
                  </a:lnTo>
                  <a:lnTo>
                    <a:pt x="223690" y="184137"/>
                  </a:lnTo>
                  <a:lnTo>
                    <a:pt x="236370" y="197775"/>
                  </a:lnTo>
                  <a:lnTo>
                    <a:pt x="237345" y="201623"/>
                  </a:lnTo>
                  <a:lnTo>
                    <a:pt x="237605" y="204131"/>
                  </a:lnTo>
                  <a:lnTo>
                    <a:pt x="238837" y="205803"/>
                  </a:lnTo>
                  <a:lnTo>
                    <a:pt x="240717" y="206918"/>
                  </a:lnTo>
                  <a:lnTo>
                    <a:pt x="243028" y="207661"/>
                  </a:lnTo>
                  <a:lnTo>
                    <a:pt x="244569" y="209214"/>
                  </a:lnTo>
                  <a:lnTo>
                    <a:pt x="247650" y="21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125">
              <a:extLst>
                <a:ext uri="{FF2B5EF4-FFF2-40B4-BE49-F238E27FC236}">
                  <a16:creationId xmlns:a16="http://schemas.microsoft.com/office/drawing/2014/main" id="{04D71749-6B8B-0508-3F05-694E6DBE7FC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009900" y="3790961"/>
              <a:ext cx="93913" cy="112918"/>
            </a:xfrm>
            <a:custGeom>
              <a:avLst/>
              <a:gdLst/>
              <a:ahLst/>
              <a:cxnLst/>
              <a:rect l="0" t="0" r="0" b="0"/>
              <a:pathLst>
                <a:path w="93913" h="112918">
                  <a:moveTo>
                    <a:pt x="0" y="66664"/>
                  </a:moveTo>
                  <a:lnTo>
                    <a:pt x="0" y="66664"/>
                  </a:lnTo>
                  <a:lnTo>
                    <a:pt x="5056" y="56551"/>
                  </a:lnTo>
                  <a:lnTo>
                    <a:pt x="7604" y="53572"/>
                  </a:lnTo>
                  <a:lnTo>
                    <a:pt x="15188" y="48321"/>
                  </a:lnTo>
                  <a:lnTo>
                    <a:pt x="26363" y="28419"/>
                  </a:lnTo>
                  <a:lnTo>
                    <a:pt x="27100" y="25292"/>
                  </a:lnTo>
                  <a:lnTo>
                    <a:pt x="36647" y="11387"/>
                  </a:lnTo>
                  <a:lnTo>
                    <a:pt x="42725" y="5012"/>
                  </a:lnTo>
                  <a:lnTo>
                    <a:pt x="48270" y="2222"/>
                  </a:lnTo>
                  <a:lnTo>
                    <a:pt x="66732" y="185"/>
                  </a:lnTo>
                  <a:lnTo>
                    <a:pt x="83847" y="0"/>
                  </a:lnTo>
                  <a:lnTo>
                    <a:pt x="84473" y="1055"/>
                  </a:lnTo>
                  <a:lnTo>
                    <a:pt x="86673" y="16236"/>
                  </a:lnTo>
                  <a:lnTo>
                    <a:pt x="93242" y="28637"/>
                  </a:lnTo>
                  <a:lnTo>
                    <a:pt x="93912" y="31788"/>
                  </a:lnTo>
                  <a:lnTo>
                    <a:pt x="93300" y="34947"/>
                  </a:lnTo>
                  <a:lnTo>
                    <a:pt x="88440" y="45507"/>
                  </a:lnTo>
                  <a:lnTo>
                    <a:pt x="85471" y="60513"/>
                  </a:lnTo>
                  <a:lnTo>
                    <a:pt x="77630" y="73915"/>
                  </a:lnTo>
                  <a:lnTo>
                    <a:pt x="63068" y="89247"/>
                  </a:lnTo>
                  <a:lnTo>
                    <a:pt x="41268" y="102914"/>
                  </a:lnTo>
                  <a:lnTo>
                    <a:pt x="25634" y="105457"/>
                  </a:lnTo>
                  <a:lnTo>
                    <a:pt x="23439" y="107343"/>
                  </a:lnTo>
                  <a:lnTo>
                    <a:pt x="21976" y="109658"/>
                  </a:lnTo>
                  <a:lnTo>
                    <a:pt x="19942" y="111202"/>
                  </a:lnTo>
                  <a:lnTo>
                    <a:pt x="14860" y="112917"/>
                  </a:lnTo>
                  <a:lnTo>
                    <a:pt x="12024" y="112315"/>
                  </a:lnTo>
                  <a:lnTo>
                    <a:pt x="0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126">
              <a:extLst>
                <a:ext uri="{FF2B5EF4-FFF2-40B4-BE49-F238E27FC236}">
                  <a16:creationId xmlns:a16="http://schemas.microsoft.com/office/drawing/2014/main" id="{1F7720F5-EB1C-4D0B-8486-FA99B416DD1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009900" y="3714785"/>
              <a:ext cx="19046" cy="323816"/>
            </a:xfrm>
            <a:custGeom>
              <a:avLst/>
              <a:gdLst/>
              <a:ahLst/>
              <a:cxnLst/>
              <a:rect l="0" t="0" r="0" b="0"/>
              <a:pathLst>
                <a:path w="19046" h="323816">
                  <a:moveTo>
                    <a:pt x="0" y="19015"/>
                  </a:moveTo>
                  <a:lnTo>
                    <a:pt x="0" y="19015"/>
                  </a:lnTo>
                  <a:lnTo>
                    <a:pt x="0" y="0"/>
                  </a:lnTo>
                  <a:lnTo>
                    <a:pt x="5056" y="5032"/>
                  </a:lnTo>
                  <a:lnTo>
                    <a:pt x="7538" y="10331"/>
                  </a:lnTo>
                  <a:lnTo>
                    <a:pt x="9490" y="54512"/>
                  </a:lnTo>
                  <a:lnTo>
                    <a:pt x="17059" y="96126"/>
                  </a:lnTo>
                  <a:lnTo>
                    <a:pt x="18788" y="136414"/>
                  </a:lnTo>
                  <a:lnTo>
                    <a:pt x="19015" y="176292"/>
                  </a:lnTo>
                  <a:lnTo>
                    <a:pt x="19045" y="216860"/>
                  </a:lnTo>
                  <a:lnTo>
                    <a:pt x="17991" y="243957"/>
                  </a:lnTo>
                  <a:lnTo>
                    <a:pt x="10849" y="273369"/>
                  </a:lnTo>
                  <a:lnTo>
                    <a:pt x="9641" y="297889"/>
                  </a:lnTo>
                  <a:lnTo>
                    <a:pt x="6755" y="304531"/>
                  </a:lnTo>
                  <a:lnTo>
                    <a:pt x="3002" y="311011"/>
                  </a:lnTo>
                  <a:lnTo>
                    <a:pt x="0" y="3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27">
              <a:extLst>
                <a:ext uri="{FF2B5EF4-FFF2-40B4-BE49-F238E27FC236}">
                  <a16:creationId xmlns:a16="http://schemas.microsoft.com/office/drawing/2014/main" id="{3B2D7E6B-8C27-FE28-B2B1-B5F927F9B72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324100" y="3333750"/>
              <a:ext cx="2362201" cy="1371194"/>
            </a:xfrm>
            <a:custGeom>
              <a:avLst/>
              <a:gdLst/>
              <a:ahLst/>
              <a:cxnLst/>
              <a:rect l="0" t="0" r="0" b="0"/>
              <a:pathLst>
                <a:path w="2362201" h="1371194">
                  <a:moveTo>
                    <a:pt x="0" y="1190625"/>
                  </a:moveTo>
                  <a:lnTo>
                    <a:pt x="0" y="1190625"/>
                  </a:lnTo>
                  <a:lnTo>
                    <a:pt x="5056" y="1185568"/>
                  </a:lnTo>
                  <a:lnTo>
                    <a:pt x="10361" y="1183086"/>
                  </a:lnTo>
                  <a:lnTo>
                    <a:pt x="13257" y="1182424"/>
                  </a:lnTo>
                  <a:lnTo>
                    <a:pt x="15188" y="1180924"/>
                  </a:lnTo>
                  <a:lnTo>
                    <a:pt x="17334" y="1176436"/>
                  </a:lnTo>
                  <a:lnTo>
                    <a:pt x="23932" y="1170913"/>
                  </a:lnTo>
                  <a:lnTo>
                    <a:pt x="47217" y="1155289"/>
                  </a:lnTo>
                  <a:lnTo>
                    <a:pt x="53794" y="1152695"/>
                  </a:lnTo>
                  <a:lnTo>
                    <a:pt x="79555" y="1137445"/>
                  </a:lnTo>
                  <a:lnTo>
                    <a:pt x="94658" y="1134259"/>
                  </a:lnTo>
                  <a:lnTo>
                    <a:pt x="102395" y="1132765"/>
                  </a:lnTo>
                  <a:lnTo>
                    <a:pt x="125641" y="1125319"/>
                  </a:lnTo>
                  <a:lnTo>
                    <a:pt x="149075" y="1132272"/>
                  </a:lnTo>
                  <a:lnTo>
                    <a:pt x="184173" y="1165265"/>
                  </a:lnTo>
                  <a:lnTo>
                    <a:pt x="187688" y="1171592"/>
                  </a:lnTo>
                  <a:lnTo>
                    <a:pt x="199364" y="1216626"/>
                  </a:lnTo>
                  <a:lnTo>
                    <a:pt x="200789" y="1225464"/>
                  </a:lnTo>
                  <a:lnTo>
                    <a:pt x="207506" y="1248385"/>
                  </a:lnTo>
                  <a:lnTo>
                    <a:pt x="210339" y="1278547"/>
                  </a:lnTo>
                  <a:lnTo>
                    <a:pt x="217036" y="1297402"/>
                  </a:lnTo>
                  <a:lnTo>
                    <a:pt x="220054" y="1330032"/>
                  </a:lnTo>
                  <a:lnTo>
                    <a:pt x="226599" y="1342966"/>
                  </a:lnTo>
                  <a:lnTo>
                    <a:pt x="228597" y="1370227"/>
                  </a:lnTo>
                  <a:lnTo>
                    <a:pt x="229657" y="1370685"/>
                  </a:lnTo>
                  <a:lnTo>
                    <a:pt x="233656" y="1371193"/>
                  </a:lnTo>
                  <a:lnTo>
                    <a:pt x="234087" y="1370271"/>
                  </a:lnTo>
                  <a:lnTo>
                    <a:pt x="231744" y="1366423"/>
                  </a:lnTo>
                  <a:lnTo>
                    <a:pt x="231755" y="1363915"/>
                  </a:lnTo>
                  <a:lnTo>
                    <a:pt x="237077" y="1354256"/>
                  </a:lnTo>
                  <a:lnTo>
                    <a:pt x="240906" y="1321560"/>
                  </a:lnTo>
                  <a:lnTo>
                    <a:pt x="245652" y="1304210"/>
                  </a:lnTo>
                  <a:lnTo>
                    <a:pt x="249880" y="1285663"/>
                  </a:lnTo>
                  <a:lnTo>
                    <a:pt x="255013" y="1266763"/>
                  </a:lnTo>
                  <a:lnTo>
                    <a:pt x="264495" y="1227463"/>
                  </a:lnTo>
                  <a:lnTo>
                    <a:pt x="279528" y="1185991"/>
                  </a:lnTo>
                  <a:lnTo>
                    <a:pt x="287753" y="1142390"/>
                  </a:lnTo>
                  <a:lnTo>
                    <a:pt x="295343" y="1095294"/>
                  </a:lnTo>
                  <a:lnTo>
                    <a:pt x="303345" y="1047739"/>
                  </a:lnTo>
                  <a:lnTo>
                    <a:pt x="312117" y="1008590"/>
                  </a:lnTo>
                  <a:lnTo>
                    <a:pt x="321219" y="964011"/>
                  </a:lnTo>
                  <a:lnTo>
                    <a:pt x="328387" y="924317"/>
                  </a:lnTo>
                  <a:lnTo>
                    <a:pt x="338936" y="879356"/>
                  </a:lnTo>
                  <a:lnTo>
                    <a:pt x="344939" y="838804"/>
                  </a:lnTo>
                  <a:lnTo>
                    <a:pt x="356002" y="795163"/>
                  </a:lnTo>
                  <a:lnTo>
                    <a:pt x="367321" y="753382"/>
                  </a:lnTo>
                  <a:lnTo>
                    <a:pt x="373476" y="714554"/>
                  </a:lnTo>
                  <a:lnTo>
                    <a:pt x="384570" y="676310"/>
                  </a:lnTo>
                  <a:lnTo>
                    <a:pt x="389349" y="638182"/>
                  </a:lnTo>
                  <a:lnTo>
                    <a:pt x="393115" y="600076"/>
                  </a:lnTo>
                  <a:lnTo>
                    <a:pt x="400195" y="558996"/>
                  </a:lnTo>
                  <a:lnTo>
                    <a:pt x="409671" y="512168"/>
                  </a:lnTo>
                  <a:lnTo>
                    <a:pt x="419191" y="466616"/>
                  </a:lnTo>
                  <a:lnTo>
                    <a:pt x="430802" y="419279"/>
                  </a:lnTo>
                  <a:lnTo>
                    <a:pt x="435973" y="400103"/>
                  </a:lnTo>
                  <a:lnTo>
                    <a:pt x="438022" y="355603"/>
                  </a:lnTo>
                  <a:lnTo>
                    <a:pt x="439183" y="330201"/>
                  </a:lnTo>
                  <a:lnTo>
                    <a:pt x="447085" y="288572"/>
                  </a:lnTo>
                  <a:lnTo>
                    <a:pt x="448656" y="262642"/>
                  </a:lnTo>
                  <a:lnTo>
                    <a:pt x="456311" y="231893"/>
                  </a:lnTo>
                  <a:lnTo>
                    <a:pt x="457995" y="216053"/>
                  </a:lnTo>
                  <a:lnTo>
                    <a:pt x="465366" y="197288"/>
                  </a:lnTo>
                  <a:lnTo>
                    <a:pt x="467515" y="177691"/>
                  </a:lnTo>
                  <a:lnTo>
                    <a:pt x="474890" y="159153"/>
                  </a:lnTo>
                  <a:lnTo>
                    <a:pt x="477301" y="117477"/>
                  </a:lnTo>
                  <a:lnTo>
                    <a:pt x="483788" y="104775"/>
                  </a:lnTo>
                  <a:lnTo>
                    <a:pt x="485775" y="66685"/>
                  </a:lnTo>
                  <a:lnTo>
                    <a:pt x="485775" y="71735"/>
                  </a:lnTo>
                  <a:lnTo>
                    <a:pt x="486833" y="73223"/>
                  </a:lnTo>
                  <a:lnTo>
                    <a:pt x="488597" y="74215"/>
                  </a:lnTo>
                  <a:lnTo>
                    <a:pt x="494908" y="76084"/>
                  </a:lnTo>
                  <a:lnTo>
                    <a:pt x="508523" y="76190"/>
                  </a:lnTo>
                  <a:lnTo>
                    <a:pt x="510466" y="77251"/>
                  </a:lnTo>
                  <a:lnTo>
                    <a:pt x="511760" y="79018"/>
                  </a:lnTo>
                  <a:lnTo>
                    <a:pt x="512624" y="81253"/>
                  </a:lnTo>
                  <a:lnTo>
                    <a:pt x="514257" y="82744"/>
                  </a:lnTo>
                  <a:lnTo>
                    <a:pt x="518895" y="84400"/>
                  </a:lnTo>
                  <a:lnTo>
                    <a:pt x="564768" y="85715"/>
                  </a:lnTo>
                  <a:lnTo>
                    <a:pt x="571330" y="88543"/>
                  </a:lnTo>
                  <a:lnTo>
                    <a:pt x="574562" y="90778"/>
                  </a:lnTo>
                  <a:lnTo>
                    <a:pt x="601503" y="94367"/>
                  </a:lnTo>
                  <a:lnTo>
                    <a:pt x="647598" y="95198"/>
                  </a:lnTo>
                  <a:lnTo>
                    <a:pt x="693330" y="95245"/>
                  </a:lnTo>
                  <a:lnTo>
                    <a:pt x="734417" y="95250"/>
                  </a:lnTo>
                  <a:lnTo>
                    <a:pt x="761236" y="94192"/>
                  </a:lnTo>
                  <a:lnTo>
                    <a:pt x="784116" y="89762"/>
                  </a:lnTo>
                  <a:lnTo>
                    <a:pt x="819756" y="91030"/>
                  </a:lnTo>
                  <a:lnTo>
                    <a:pt x="838469" y="89141"/>
                  </a:lnTo>
                  <a:lnTo>
                    <a:pt x="876353" y="90908"/>
                  </a:lnTo>
                  <a:lnTo>
                    <a:pt x="923932" y="86408"/>
                  </a:lnTo>
                  <a:lnTo>
                    <a:pt x="971550" y="85815"/>
                  </a:lnTo>
                  <a:lnTo>
                    <a:pt x="1019175" y="78198"/>
                  </a:lnTo>
                  <a:lnTo>
                    <a:pt x="1066800" y="76463"/>
                  </a:lnTo>
                  <a:lnTo>
                    <a:pt x="1107722" y="73430"/>
                  </a:lnTo>
                  <a:lnTo>
                    <a:pt x="1151201" y="68009"/>
                  </a:lnTo>
                  <a:lnTo>
                    <a:pt x="1190363" y="66939"/>
                  </a:lnTo>
                  <a:lnTo>
                    <a:pt x="1228673" y="66727"/>
                  </a:lnTo>
                  <a:lnTo>
                    <a:pt x="1271871" y="61628"/>
                  </a:lnTo>
                  <a:lnTo>
                    <a:pt x="1313565" y="51488"/>
                  </a:lnTo>
                  <a:lnTo>
                    <a:pt x="1355198" y="48388"/>
                  </a:lnTo>
                  <a:lnTo>
                    <a:pt x="1391434" y="45029"/>
                  </a:lnTo>
                  <a:lnTo>
                    <a:pt x="1436549" y="39469"/>
                  </a:lnTo>
                  <a:lnTo>
                    <a:pt x="1477092" y="38370"/>
                  </a:lnTo>
                  <a:lnTo>
                    <a:pt x="1512454" y="37121"/>
                  </a:lnTo>
                  <a:lnTo>
                    <a:pt x="1549742" y="31578"/>
                  </a:lnTo>
                  <a:lnTo>
                    <a:pt x="1586543" y="29465"/>
                  </a:lnTo>
                  <a:lnTo>
                    <a:pt x="1633603" y="28751"/>
                  </a:lnTo>
                  <a:lnTo>
                    <a:pt x="1672186" y="28627"/>
                  </a:lnTo>
                  <a:lnTo>
                    <a:pt x="1718724" y="28585"/>
                  </a:lnTo>
                  <a:lnTo>
                    <a:pt x="1756086" y="23522"/>
                  </a:lnTo>
                  <a:lnTo>
                    <a:pt x="1793967" y="20375"/>
                  </a:lnTo>
                  <a:lnTo>
                    <a:pt x="1832002" y="24499"/>
                  </a:lnTo>
                  <a:lnTo>
                    <a:pt x="1870084" y="22311"/>
                  </a:lnTo>
                  <a:lnTo>
                    <a:pt x="1908177" y="20016"/>
                  </a:lnTo>
                  <a:lnTo>
                    <a:pt x="1946276" y="19336"/>
                  </a:lnTo>
                  <a:lnTo>
                    <a:pt x="1984375" y="19135"/>
                  </a:lnTo>
                  <a:lnTo>
                    <a:pt x="2022475" y="19075"/>
                  </a:lnTo>
                  <a:lnTo>
                    <a:pt x="2065671" y="19055"/>
                  </a:lnTo>
                  <a:lnTo>
                    <a:pt x="2107600" y="16229"/>
                  </a:lnTo>
                  <a:lnTo>
                    <a:pt x="2151278" y="10849"/>
                  </a:lnTo>
                  <a:lnTo>
                    <a:pt x="2190479" y="9787"/>
                  </a:lnTo>
                  <a:lnTo>
                    <a:pt x="2233282" y="9559"/>
                  </a:lnTo>
                  <a:lnTo>
                    <a:pt x="2274236" y="9530"/>
                  </a:lnTo>
                  <a:lnTo>
                    <a:pt x="2288180" y="8469"/>
                  </a:lnTo>
                  <a:lnTo>
                    <a:pt x="2331736" y="393"/>
                  </a:lnTo>
                  <a:lnTo>
                    <a:pt x="2362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128">
              <a:extLst>
                <a:ext uri="{FF2B5EF4-FFF2-40B4-BE49-F238E27FC236}">
                  <a16:creationId xmlns:a16="http://schemas.microsoft.com/office/drawing/2014/main" id="{A40FB527-2A82-A70B-1A39-2F2C427F3F9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305050" y="4010028"/>
              <a:ext cx="171451" cy="104773"/>
            </a:xfrm>
            <a:custGeom>
              <a:avLst/>
              <a:gdLst/>
              <a:ahLst/>
              <a:cxnLst/>
              <a:rect l="0" t="0" r="0" b="0"/>
              <a:pathLst>
                <a:path w="171451" h="104773">
                  <a:moveTo>
                    <a:pt x="0" y="38097"/>
                  </a:moveTo>
                  <a:lnTo>
                    <a:pt x="0" y="38097"/>
                  </a:lnTo>
                  <a:lnTo>
                    <a:pt x="0" y="33040"/>
                  </a:lnTo>
                  <a:lnTo>
                    <a:pt x="2822" y="27736"/>
                  </a:lnTo>
                  <a:lnTo>
                    <a:pt x="14465" y="14141"/>
                  </a:lnTo>
                  <a:lnTo>
                    <a:pt x="19834" y="11575"/>
                  </a:lnTo>
                  <a:lnTo>
                    <a:pt x="22748" y="10891"/>
                  </a:lnTo>
                  <a:lnTo>
                    <a:pt x="24691" y="9376"/>
                  </a:lnTo>
                  <a:lnTo>
                    <a:pt x="26849" y="4871"/>
                  </a:lnTo>
                  <a:lnTo>
                    <a:pt x="28482" y="3246"/>
                  </a:lnTo>
                  <a:lnTo>
                    <a:pt x="36624" y="425"/>
                  </a:lnTo>
                  <a:lnTo>
                    <a:pt x="55698" y="0"/>
                  </a:lnTo>
                  <a:lnTo>
                    <a:pt x="56182" y="1058"/>
                  </a:lnTo>
                  <a:lnTo>
                    <a:pt x="56720" y="5054"/>
                  </a:lnTo>
                  <a:lnTo>
                    <a:pt x="59781" y="10359"/>
                  </a:lnTo>
                  <a:lnTo>
                    <a:pt x="65313" y="17330"/>
                  </a:lnTo>
                  <a:lnTo>
                    <a:pt x="66271" y="28651"/>
                  </a:lnTo>
                  <a:lnTo>
                    <a:pt x="63673" y="36721"/>
                  </a:lnTo>
                  <a:lnTo>
                    <a:pt x="60050" y="43836"/>
                  </a:lnTo>
                  <a:lnTo>
                    <a:pt x="57532" y="60241"/>
                  </a:lnTo>
                  <a:lnTo>
                    <a:pt x="56346" y="62385"/>
                  </a:lnTo>
                  <a:lnTo>
                    <a:pt x="54497" y="63814"/>
                  </a:lnTo>
                  <a:lnTo>
                    <a:pt x="49621" y="66460"/>
                  </a:lnTo>
                  <a:lnTo>
                    <a:pt x="43927" y="71164"/>
                  </a:lnTo>
                  <a:lnTo>
                    <a:pt x="40690" y="76783"/>
                  </a:lnTo>
                  <a:lnTo>
                    <a:pt x="38251" y="93400"/>
                  </a:lnTo>
                  <a:lnTo>
                    <a:pt x="37143" y="94015"/>
                  </a:lnTo>
                  <a:lnTo>
                    <a:pt x="28692" y="95233"/>
                  </a:lnTo>
                  <a:lnTo>
                    <a:pt x="76217" y="95247"/>
                  </a:lnTo>
                  <a:lnTo>
                    <a:pt x="121839" y="95247"/>
                  </a:lnTo>
                  <a:lnTo>
                    <a:pt x="154135" y="95247"/>
                  </a:lnTo>
                  <a:lnTo>
                    <a:pt x="161285" y="98069"/>
                  </a:lnTo>
                  <a:lnTo>
                    <a:pt x="171450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129">
              <a:extLst>
                <a:ext uri="{FF2B5EF4-FFF2-40B4-BE49-F238E27FC236}">
                  <a16:creationId xmlns:a16="http://schemas.microsoft.com/office/drawing/2014/main" id="{0B47BABA-BCE9-BBE5-7441-FE2406B31C5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247900" y="3924303"/>
              <a:ext cx="38100" cy="161923"/>
            </a:xfrm>
            <a:custGeom>
              <a:avLst/>
              <a:gdLst/>
              <a:ahLst/>
              <a:cxnLst/>
              <a:rect l="0" t="0" r="0" b="0"/>
              <a:pathLst>
                <a:path w="38100" h="161923">
                  <a:moveTo>
                    <a:pt x="28575" y="9522"/>
                  </a:moveTo>
                  <a:lnTo>
                    <a:pt x="28575" y="9522"/>
                  </a:lnTo>
                  <a:lnTo>
                    <a:pt x="38097" y="0"/>
                  </a:lnTo>
                  <a:lnTo>
                    <a:pt x="38099" y="5054"/>
                  </a:lnTo>
                  <a:lnTo>
                    <a:pt x="35277" y="10359"/>
                  </a:lnTo>
                  <a:lnTo>
                    <a:pt x="24843" y="27444"/>
                  </a:lnTo>
                  <a:lnTo>
                    <a:pt x="16991" y="54594"/>
                  </a:lnTo>
                  <a:lnTo>
                    <a:pt x="12843" y="63421"/>
                  </a:lnTo>
                  <a:lnTo>
                    <a:pt x="2180" y="104953"/>
                  </a:lnTo>
                  <a:lnTo>
                    <a:pt x="25" y="151210"/>
                  </a:lnTo>
                  <a:lnTo>
                    <a:pt x="0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30">
              <a:extLst>
                <a:ext uri="{FF2B5EF4-FFF2-40B4-BE49-F238E27FC236}">
                  <a16:creationId xmlns:a16="http://schemas.microsoft.com/office/drawing/2014/main" id="{9D8A7818-5375-9100-C677-9B44BE75A39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733550" y="3771952"/>
              <a:ext cx="180976" cy="28524"/>
            </a:xfrm>
            <a:custGeom>
              <a:avLst/>
              <a:gdLst/>
              <a:ahLst/>
              <a:cxnLst/>
              <a:rect l="0" t="0" r="0" b="0"/>
              <a:pathLst>
                <a:path w="180976" h="28524">
                  <a:moveTo>
                    <a:pt x="0" y="28523"/>
                  </a:moveTo>
                  <a:lnTo>
                    <a:pt x="0" y="28523"/>
                  </a:lnTo>
                  <a:lnTo>
                    <a:pt x="5057" y="23466"/>
                  </a:lnTo>
                  <a:lnTo>
                    <a:pt x="7539" y="18162"/>
                  </a:lnTo>
                  <a:lnTo>
                    <a:pt x="8201" y="15266"/>
                  </a:lnTo>
                  <a:lnTo>
                    <a:pt x="9701" y="13335"/>
                  </a:lnTo>
                  <a:lnTo>
                    <a:pt x="14189" y="11190"/>
                  </a:lnTo>
                  <a:lnTo>
                    <a:pt x="35012" y="8515"/>
                  </a:lnTo>
                  <a:lnTo>
                    <a:pt x="45534" y="2957"/>
                  </a:lnTo>
                  <a:lnTo>
                    <a:pt x="93090" y="0"/>
                  </a:lnTo>
                  <a:lnTo>
                    <a:pt x="118445" y="1013"/>
                  </a:lnTo>
                  <a:lnTo>
                    <a:pt x="161982" y="11707"/>
                  </a:lnTo>
                  <a:lnTo>
                    <a:pt x="180975" y="18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131">
              <a:extLst>
                <a:ext uri="{FF2B5EF4-FFF2-40B4-BE49-F238E27FC236}">
                  <a16:creationId xmlns:a16="http://schemas.microsoft.com/office/drawing/2014/main" id="{FAAE66CC-EF42-1A69-4A5F-1E74B1D8CFB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724025" y="3667244"/>
              <a:ext cx="171451" cy="218957"/>
            </a:xfrm>
            <a:custGeom>
              <a:avLst/>
              <a:gdLst/>
              <a:ahLst/>
              <a:cxnLst/>
              <a:rect l="0" t="0" r="0" b="0"/>
              <a:pathLst>
                <a:path w="171451" h="218957">
                  <a:moveTo>
                    <a:pt x="0" y="28456"/>
                  </a:moveTo>
                  <a:lnTo>
                    <a:pt x="0" y="28456"/>
                  </a:lnTo>
                  <a:lnTo>
                    <a:pt x="5057" y="23399"/>
                  </a:lnTo>
                  <a:lnTo>
                    <a:pt x="10361" y="20917"/>
                  </a:lnTo>
                  <a:lnTo>
                    <a:pt x="17334" y="19324"/>
                  </a:lnTo>
                  <a:lnTo>
                    <a:pt x="26315" y="12462"/>
                  </a:lnTo>
                  <a:lnTo>
                    <a:pt x="32156" y="10764"/>
                  </a:lnTo>
                  <a:lnTo>
                    <a:pt x="51076" y="8616"/>
                  </a:lnTo>
                  <a:lnTo>
                    <a:pt x="63699" y="2939"/>
                  </a:lnTo>
                  <a:lnTo>
                    <a:pt x="106200" y="0"/>
                  </a:lnTo>
                  <a:lnTo>
                    <a:pt x="138715" y="9589"/>
                  </a:lnTo>
                  <a:lnTo>
                    <a:pt x="145612" y="14074"/>
                  </a:lnTo>
                  <a:lnTo>
                    <a:pt x="149383" y="19594"/>
                  </a:lnTo>
                  <a:lnTo>
                    <a:pt x="160424" y="49396"/>
                  </a:lnTo>
                  <a:lnTo>
                    <a:pt x="158436" y="59282"/>
                  </a:lnTo>
                  <a:lnTo>
                    <a:pt x="139496" y="101612"/>
                  </a:lnTo>
                  <a:lnTo>
                    <a:pt x="102533" y="144747"/>
                  </a:lnTo>
                  <a:lnTo>
                    <a:pt x="60434" y="177387"/>
                  </a:lnTo>
                  <a:lnTo>
                    <a:pt x="21061" y="207546"/>
                  </a:lnTo>
                  <a:lnTo>
                    <a:pt x="19944" y="211415"/>
                  </a:lnTo>
                  <a:lnTo>
                    <a:pt x="19102" y="218515"/>
                  </a:lnTo>
                  <a:lnTo>
                    <a:pt x="64747" y="218956"/>
                  </a:lnTo>
                  <a:lnTo>
                    <a:pt x="110220" y="218956"/>
                  </a:lnTo>
                  <a:lnTo>
                    <a:pt x="155572" y="218956"/>
                  </a:lnTo>
                  <a:lnTo>
                    <a:pt x="171450" y="218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132">
              <a:extLst>
                <a:ext uri="{FF2B5EF4-FFF2-40B4-BE49-F238E27FC236}">
                  <a16:creationId xmlns:a16="http://schemas.microsoft.com/office/drawing/2014/main" id="{40425310-5D20-08D7-6BE1-DC2BDBC0487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019335" y="3933825"/>
              <a:ext cx="142841" cy="142876"/>
            </a:xfrm>
            <a:custGeom>
              <a:avLst/>
              <a:gdLst/>
              <a:ahLst/>
              <a:cxnLst/>
              <a:rect l="0" t="0" r="0" b="0"/>
              <a:pathLst>
                <a:path w="142841" h="142876">
                  <a:moveTo>
                    <a:pt x="114265" y="19050"/>
                  </a:moveTo>
                  <a:lnTo>
                    <a:pt x="114265" y="19050"/>
                  </a:lnTo>
                  <a:lnTo>
                    <a:pt x="114265" y="9642"/>
                  </a:lnTo>
                  <a:lnTo>
                    <a:pt x="123789" y="0"/>
                  </a:lnTo>
                  <a:lnTo>
                    <a:pt x="115589" y="0"/>
                  </a:lnTo>
                  <a:lnTo>
                    <a:pt x="115148" y="1058"/>
                  </a:lnTo>
                  <a:lnTo>
                    <a:pt x="114657" y="5057"/>
                  </a:lnTo>
                  <a:lnTo>
                    <a:pt x="111617" y="10361"/>
                  </a:lnTo>
                  <a:lnTo>
                    <a:pt x="107797" y="16247"/>
                  </a:lnTo>
                  <a:lnTo>
                    <a:pt x="104587" y="25510"/>
                  </a:lnTo>
                  <a:lnTo>
                    <a:pt x="60282" y="73025"/>
                  </a:lnTo>
                  <a:lnTo>
                    <a:pt x="20504" y="112811"/>
                  </a:lnTo>
                  <a:lnTo>
                    <a:pt x="14400" y="113859"/>
                  </a:lnTo>
                  <a:lnTo>
                    <a:pt x="12763" y="112948"/>
                  </a:lnTo>
                  <a:lnTo>
                    <a:pt x="11672" y="111282"/>
                  </a:lnTo>
                  <a:lnTo>
                    <a:pt x="9921" y="106061"/>
                  </a:lnTo>
                  <a:lnTo>
                    <a:pt x="3029" y="97425"/>
                  </a:lnTo>
                  <a:lnTo>
                    <a:pt x="873" y="88604"/>
                  </a:lnTo>
                  <a:lnTo>
                    <a:pt x="0" y="63489"/>
                  </a:lnTo>
                  <a:lnTo>
                    <a:pt x="2803" y="57145"/>
                  </a:lnTo>
                  <a:lnTo>
                    <a:pt x="6518" y="50798"/>
                  </a:lnTo>
                  <a:lnTo>
                    <a:pt x="8903" y="38100"/>
                  </a:lnTo>
                  <a:lnTo>
                    <a:pt x="9099" y="34925"/>
                  </a:lnTo>
                  <a:lnTo>
                    <a:pt x="12138" y="28575"/>
                  </a:lnTo>
                  <a:lnTo>
                    <a:pt x="33169" y="4910"/>
                  </a:lnTo>
                  <a:lnTo>
                    <a:pt x="38711" y="2182"/>
                  </a:lnTo>
                  <a:lnTo>
                    <a:pt x="50892" y="431"/>
                  </a:lnTo>
                  <a:lnTo>
                    <a:pt x="52967" y="1346"/>
                  </a:lnTo>
                  <a:lnTo>
                    <a:pt x="54349" y="3014"/>
                  </a:lnTo>
                  <a:lnTo>
                    <a:pt x="55271" y="5184"/>
                  </a:lnTo>
                  <a:lnTo>
                    <a:pt x="56944" y="6631"/>
                  </a:lnTo>
                  <a:lnTo>
                    <a:pt x="67234" y="11776"/>
                  </a:lnTo>
                  <a:lnTo>
                    <a:pt x="70211" y="14200"/>
                  </a:lnTo>
                  <a:lnTo>
                    <a:pt x="73519" y="19717"/>
                  </a:lnTo>
                  <a:lnTo>
                    <a:pt x="80699" y="36938"/>
                  </a:lnTo>
                  <a:lnTo>
                    <a:pt x="92572" y="56579"/>
                  </a:lnTo>
                  <a:lnTo>
                    <a:pt x="104813" y="91170"/>
                  </a:lnTo>
                  <a:lnTo>
                    <a:pt x="121158" y="114247"/>
                  </a:lnTo>
                  <a:lnTo>
                    <a:pt x="122035" y="117440"/>
                  </a:lnTo>
                  <a:lnTo>
                    <a:pt x="123678" y="119568"/>
                  </a:lnTo>
                  <a:lnTo>
                    <a:pt x="129989" y="123622"/>
                  </a:lnTo>
                  <a:lnTo>
                    <a:pt x="14284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133">
              <a:extLst>
                <a:ext uri="{FF2B5EF4-FFF2-40B4-BE49-F238E27FC236}">
                  <a16:creationId xmlns:a16="http://schemas.microsoft.com/office/drawing/2014/main" id="{5FE53E80-D4B4-1C01-2256-5A5618DE785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552825" y="4248281"/>
              <a:ext cx="219076" cy="199895"/>
            </a:xfrm>
            <a:custGeom>
              <a:avLst/>
              <a:gdLst/>
              <a:ahLst/>
              <a:cxnLst/>
              <a:rect l="0" t="0" r="0" b="0"/>
              <a:pathLst>
                <a:path w="219076" h="199895">
                  <a:moveTo>
                    <a:pt x="0" y="18919"/>
                  </a:moveTo>
                  <a:lnTo>
                    <a:pt x="0" y="18919"/>
                  </a:lnTo>
                  <a:lnTo>
                    <a:pt x="5056" y="13862"/>
                  </a:lnTo>
                  <a:lnTo>
                    <a:pt x="10361" y="11380"/>
                  </a:lnTo>
                  <a:lnTo>
                    <a:pt x="28179" y="9394"/>
                  </a:lnTo>
                  <a:lnTo>
                    <a:pt x="33597" y="9394"/>
                  </a:lnTo>
                  <a:lnTo>
                    <a:pt x="35098" y="10452"/>
                  </a:lnTo>
                  <a:lnTo>
                    <a:pt x="36098" y="12216"/>
                  </a:lnTo>
                  <a:lnTo>
                    <a:pt x="36766" y="14451"/>
                  </a:lnTo>
                  <a:lnTo>
                    <a:pt x="45464" y="28692"/>
                  </a:lnTo>
                  <a:lnTo>
                    <a:pt x="47569" y="59848"/>
                  </a:lnTo>
                  <a:lnTo>
                    <a:pt x="47624" y="106704"/>
                  </a:lnTo>
                  <a:lnTo>
                    <a:pt x="46567" y="117201"/>
                  </a:lnTo>
                  <a:lnTo>
                    <a:pt x="39424" y="135957"/>
                  </a:lnTo>
                  <a:lnTo>
                    <a:pt x="37119" y="158593"/>
                  </a:lnTo>
                  <a:lnTo>
                    <a:pt x="28585" y="171305"/>
                  </a:lnTo>
                  <a:lnTo>
                    <a:pt x="43764" y="155072"/>
                  </a:lnTo>
                  <a:lnTo>
                    <a:pt x="64829" y="110613"/>
                  </a:lnTo>
                  <a:lnTo>
                    <a:pt x="97499" y="69344"/>
                  </a:lnTo>
                  <a:lnTo>
                    <a:pt x="107891" y="60380"/>
                  </a:lnTo>
                  <a:lnTo>
                    <a:pt x="126009" y="40201"/>
                  </a:lnTo>
                  <a:lnTo>
                    <a:pt x="165010" y="13715"/>
                  </a:lnTo>
                  <a:lnTo>
                    <a:pt x="176833" y="9616"/>
                  </a:lnTo>
                  <a:lnTo>
                    <a:pt x="187039" y="3227"/>
                  </a:lnTo>
                  <a:lnTo>
                    <a:pt x="199456" y="0"/>
                  </a:lnTo>
                  <a:lnTo>
                    <a:pt x="204913" y="4964"/>
                  </a:lnTo>
                  <a:lnTo>
                    <a:pt x="207489" y="10247"/>
                  </a:lnTo>
                  <a:lnTo>
                    <a:pt x="217073" y="57862"/>
                  </a:lnTo>
                  <a:lnTo>
                    <a:pt x="218958" y="101517"/>
                  </a:lnTo>
                  <a:lnTo>
                    <a:pt x="219073" y="148102"/>
                  </a:lnTo>
                  <a:lnTo>
                    <a:pt x="219075" y="194984"/>
                  </a:lnTo>
                  <a:lnTo>
                    <a:pt x="219075" y="199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134">
              <a:extLst>
                <a:ext uri="{FF2B5EF4-FFF2-40B4-BE49-F238E27FC236}">
                  <a16:creationId xmlns:a16="http://schemas.microsoft.com/office/drawing/2014/main" id="{4657F993-3270-333F-C5D6-30CE1E8BC81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962275" y="4095750"/>
              <a:ext cx="1285876" cy="47626"/>
            </a:xfrm>
            <a:custGeom>
              <a:avLst/>
              <a:gdLst/>
              <a:ahLst/>
              <a:cxnLst/>
              <a:rect l="0" t="0" r="0" b="0"/>
              <a:pathLst>
                <a:path w="1285876" h="47626">
                  <a:moveTo>
                    <a:pt x="9525" y="47625"/>
                  </a:moveTo>
                  <a:lnTo>
                    <a:pt x="9525" y="47625"/>
                  </a:lnTo>
                  <a:lnTo>
                    <a:pt x="0" y="47625"/>
                  </a:lnTo>
                  <a:lnTo>
                    <a:pt x="5056" y="47625"/>
                  </a:lnTo>
                  <a:lnTo>
                    <a:pt x="6546" y="46567"/>
                  </a:lnTo>
                  <a:lnTo>
                    <a:pt x="7538" y="44803"/>
                  </a:lnTo>
                  <a:lnTo>
                    <a:pt x="8200" y="42568"/>
                  </a:lnTo>
                  <a:lnTo>
                    <a:pt x="9701" y="41079"/>
                  </a:lnTo>
                  <a:lnTo>
                    <a:pt x="17610" y="38493"/>
                  </a:lnTo>
                  <a:lnTo>
                    <a:pt x="64638" y="38100"/>
                  </a:lnTo>
                  <a:lnTo>
                    <a:pt x="108945" y="38100"/>
                  </a:lnTo>
                  <a:lnTo>
                    <a:pt x="136369" y="35278"/>
                  </a:lnTo>
                  <a:lnTo>
                    <a:pt x="181373" y="29458"/>
                  </a:lnTo>
                  <a:lnTo>
                    <a:pt x="221976" y="28750"/>
                  </a:lnTo>
                  <a:lnTo>
                    <a:pt x="258034" y="28627"/>
                  </a:lnTo>
                  <a:lnTo>
                    <a:pt x="295530" y="28590"/>
                  </a:lnTo>
                  <a:lnTo>
                    <a:pt x="336272" y="25757"/>
                  </a:lnTo>
                  <a:lnTo>
                    <a:pt x="381859" y="21037"/>
                  </a:lnTo>
                  <a:lnTo>
                    <a:pt x="428879" y="19639"/>
                  </a:lnTo>
                  <a:lnTo>
                    <a:pt x="476326" y="19225"/>
                  </a:lnTo>
                  <a:lnTo>
                    <a:pt x="509092" y="19128"/>
                  </a:lnTo>
                  <a:lnTo>
                    <a:pt x="544821" y="19084"/>
                  </a:lnTo>
                  <a:lnTo>
                    <a:pt x="581868" y="19065"/>
                  </a:lnTo>
                  <a:lnTo>
                    <a:pt x="618441" y="17999"/>
                  </a:lnTo>
                  <a:lnTo>
                    <a:pt x="652335" y="13997"/>
                  </a:lnTo>
                  <a:lnTo>
                    <a:pt x="687860" y="14335"/>
                  </a:lnTo>
                  <a:lnTo>
                    <a:pt x="724816" y="15896"/>
                  </a:lnTo>
                  <a:lnTo>
                    <a:pt x="762407" y="13062"/>
                  </a:lnTo>
                  <a:lnTo>
                    <a:pt x="800281" y="11097"/>
                  </a:lnTo>
                  <a:lnTo>
                    <a:pt x="837223" y="10224"/>
                  </a:lnTo>
                  <a:lnTo>
                    <a:pt x="871279" y="9836"/>
                  </a:lnTo>
                  <a:lnTo>
                    <a:pt x="906877" y="9663"/>
                  </a:lnTo>
                  <a:lnTo>
                    <a:pt x="942806" y="9587"/>
                  </a:lnTo>
                  <a:lnTo>
                    <a:pt x="976414" y="9553"/>
                  </a:lnTo>
                  <a:lnTo>
                    <a:pt x="1008990" y="9537"/>
                  </a:lnTo>
                  <a:lnTo>
                    <a:pt x="1054257" y="9528"/>
                  </a:lnTo>
                  <a:lnTo>
                    <a:pt x="1094481" y="9526"/>
                  </a:lnTo>
                  <a:lnTo>
                    <a:pt x="1133210" y="9525"/>
                  </a:lnTo>
                  <a:lnTo>
                    <a:pt x="1179166" y="4468"/>
                  </a:lnTo>
                  <a:lnTo>
                    <a:pt x="1218818" y="883"/>
                  </a:lnTo>
                  <a:lnTo>
                    <a:pt x="1261718" y="117"/>
                  </a:lnTo>
                  <a:lnTo>
                    <a:pt x="128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135">
              <a:extLst>
                <a:ext uri="{FF2B5EF4-FFF2-40B4-BE49-F238E27FC236}">
                  <a16:creationId xmlns:a16="http://schemas.microsoft.com/office/drawing/2014/main" id="{B54CD9CC-4102-AADC-D3EC-EEE11BD21AF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029075" y="3509237"/>
              <a:ext cx="140832" cy="557939"/>
            </a:xfrm>
            <a:custGeom>
              <a:avLst/>
              <a:gdLst/>
              <a:ahLst/>
              <a:cxnLst/>
              <a:rect l="0" t="0" r="0" b="0"/>
              <a:pathLst>
                <a:path w="140832" h="557939">
                  <a:moveTo>
                    <a:pt x="19050" y="5488"/>
                  </a:moveTo>
                  <a:lnTo>
                    <a:pt x="19050" y="5488"/>
                  </a:lnTo>
                  <a:lnTo>
                    <a:pt x="24106" y="5488"/>
                  </a:lnTo>
                  <a:lnTo>
                    <a:pt x="29411" y="2666"/>
                  </a:lnTo>
                  <a:lnTo>
                    <a:pt x="32307" y="431"/>
                  </a:lnTo>
                  <a:lnTo>
                    <a:pt x="35297" y="0"/>
                  </a:lnTo>
                  <a:lnTo>
                    <a:pt x="45793" y="4556"/>
                  </a:lnTo>
                  <a:lnTo>
                    <a:pt x="60721" y="18664"/>
                  </a:lnTo>
                  <a:lnTo>
                    <a:pt x="64029" y="27572"/>
                  </a:lnTo>
                  <a:lnTo>
                    <a:pt x="68713" y="44487"/>
                  </a:lnTo>
                  <a:lnTo>
                    <a:pt x="83081" y="81767"/>
                  </a:lnTo>
                  <a:lnTo>
                    <a:pt x="92981" y="121053"/>
                  </a:lnTo>
                  <a:lnTo>
                    <a:pt x="108069" y="167580"/>
                  </a:lnTo>
                  <a:lnTo>
                    <a:pt x="114128" y="212092"/>
                  </a:lnTo>
                  <a:lnTo>
                    <a:pt x="124418" y="255379"/>
                  </a:lnTo>
                  <a:lnTo>
                    <a:pt x="131585" y="299324"/>
                  </a:lnTo>
                  <a:lnTo>
                    <a:pt x="139547" y="338579"/>
                  </a:lnTo>
                  <a:lnTo>
                    <a:pt x="140831" y="366295"/>
                  </a:lnTo>
                  <a:lnTo>
                    <a:pt x="129487" y="406851"/>
                  </a:lnTo>
                  <a:lnTo>
                    <a:pt x="119266" y="449546"/>
                  </a:lnTo>
                  <a:lnTo>
                    <a:pt x="104592" y="478858"/>
                  </a:lnTo>
                  <a:lnTo>
                    <a:pt x="82887" y="508074"/>
                  </a:lnTo>
                  <a:lnTo>
                    <a:pt x="57736" y="526344"/>
                  </a:lnTo>
                  <a:lnTo>
                    <a:pt x="39509" y="533823"/>
                  </a:lnTo>
                  <a:lnTo>
                    <a:pt x="19654" y="545760"/>
                  </a:lnTo>
                  <a:lnTo>
                    <a:pt x="12969" y="548292"/>
                  </a:lnTo>
                  <a:lnTo>
                    <a:pt x="0" y="557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245">
            <a:extLst>
              <a:ext uri="{FF2B5EF4-FFF2-40B4-BE49-F238E27FC236}">
                <a16:creationId xmlns:a16="http://schemas.microsoft.com/office/drawing/2014/main" id="{0CF2512C-DB69-C7CE-2D9A-6DD9C0C6E645}"/>
              </a:ext>
            </a:extLst>
          </p:cNvPr>
          <p:cNvGrpSpPr/>
          <p:nvPr/>
        </p:nvGrpSpPr>
        <p:grpSpPr>
          <a:xfrm>
            <a:off x="1314450" y="3629025"/>
            <a:ext cx="142876" cy="85726"/>
            <a:chOff x="1314450" y="3629025"/>
            <a:chExt cx="142876" cy="85726"/>
          </a:xfrm>
        </p:grpSpPr>
        <p:sp>
          <p:nvSpPr>
            <p:cNvPr id="334" name="SMARTInkShape-1136">
              <a:extLst>
                <a:ext uri="{FF2B5EF4-FFF2-40B4-BE49-F238E27FC236}">
                  <a16:creationId xmlns:a16="http://schemas.microsoft.com/office/drawing/2014/main" id="{891668DB-8DEE-4F64-C917-F9E955E6F60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314450" y="3709262"/>
              <a:ext cx="142876" cy="5489"/>
            </a:xfrm>
            <a:custGeom>
              <a:avLst/>
              <a:gdLst/>
              <a:ahLst/>
              <a:cxnLst/>
              <a:rect l="0" t="0" r="0" b="0"/>
              <a:pathLst>
                <a:path w="142876" h="5489">
                  <a:moveTo>
                    <a:pt x="0" y="5488"/>
                  </a:moveTo>
                  <a:lnTo>
                    <a:pt x="0" y="5488"/>
                  </a:lnTo>
                  <a:lnTo>
                    <a:pt x="41403" y="5488"/>
                  </a:lnTo>
                  <a:lnTo>
                    <a:pt x="47682" y="2666"/>
                  </a:lnTo>
                  <a:lnTo>
                    <a:pt x="50838" y="431"/>
                  </a:lnTo>
                  <a:lnTo>
                    <a:pt x="54000" y="0"/>
                  </a:lnTo>
                  <a:lnTo>
                    <a:pt x="93264" y="5366"/>
                  </a:lnTo>
                  <a:lnTo>
                    <a:pt x="14287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137">
              <a:extLst>
                <a:ext uri="{FF2B5EF4-FFF2-40B4-BE49-F238E27FC236}">
                  <a16:creationId xmlns:a16="http://schemas.microsoft.com/office/drawing/2014/main" id="{72F230A4-28A7-4E7E-39E6-397BC30EA82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323975" y="36290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41314" y="0"/>
                  </a:lnTo>
                  <a:lnTo>
                    <a:pt x="47642" y="2822"/>
                  </a:lnTo>
                  <a:lnTo>
                    <a:pt x="53982" y="6546"/>
                  </a:lnTo>
                  <a:lnTo>
                    <a:pt x="64561" y="8642"/>
                  </a:lnTo>
                  <a:lnTo>
                    <a:pt x="102777" y="9515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246">
            <a:extLst>
              <a:ext uri="{FF2B5EF4-FFF2-40B4-BE49-F238E27FC236}">
                <a16:creationId xmlns:a16="http://schemas.microsoft.com/office/drawing/2014/main" id="{0043FBC1-029F-B466-DF06-0CCDA54ECD5B}"/>
              </a:ext>
            </a:extLst>
          </p:cNvPr>
          <p:cNvGrpSpPr/>
          <p:nvPr/>
        </p:nvGrpSpPr>
        <p:grpSpPr>
          <a:xfrm>
            <a:off x="1724190" y="2305050"/>
            <a:ext cx="2714461" cy="1000112"/>
            <a:chOff x="1724190" y="2305050"/>
            <a:chExt cx="2714461" cy="1000112"/>
          </a:xfrm>
        </p:grpSpPr>
        <p:sp>
          <p:nvSpPr>
            <p:cNvPr id="337" name="SMARTInkShape-1138">
              <a:extLst>
                <a:ext uri="{FF2B5EF4-FFF2-40B4-BE49-F238E27FC236}">
                  <a16:creationId xmlns:a16="http://schemas.microsoft.com/office/drawing/2014/main" id="{5851F187-3592-2369-CA9F-385638419B9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14675" y="3048001"/>
              <a:ext cx="209551" cy="152400"/>
            </a:xfrm>
            <a:custGeom>
              <a:avLst/>
              <a:gdLst/>
              <a:ahLst/>
              <a:cxnLst/>
              <a:rect l="0" t="0" r="0" b="0"/>
              <a:pathLst>
                <a:path w="209551" h="152400">
                  <a:moveTo>
                    <a:pt x="0" y="9524"/>
                  </a:moveTo>
                  <a:lnTo>
                    <a:pt x="0" y="9524"/>
                  </a:lnTo>
                  <a:lnTo>
                    <a:pt x="17900" y="1985"/>
                  </a:lnTo>
                  <a:lnTo>
                    <a:pt x="47193" y="0"/>
                  </a:lnTo>
                  <a:lnTo>
                    <a:pt x="47624" y="44896"/>
                  </a:lnTo>
                  <a:lnTo>
                    <a:pt x="47625" y="88818"/>
                  </a:lnTo>
                  <a:lnTo>
                    <a:pt x="47625" y="133310"/>
                  </a:lnTo>
                  <a:lnTo>
                    <a:pt x="52681" y="128281"/>
                  </a:lnTo>
                  <a:lnTo>
                    <a:pt x="55163" y="122983"/>
                  </a:lnTo>
                  <a:lnTo>
                    <a:pt x="55825" y="120088"/>
                  </a:lnTo>
                  <a:lnTo>
                    <a:pt x="85783" y="73958"/>
                  </a:lnTo>
                  <a:lnTo>
                    <a:pt x="102666" y="45213"/>
                  </a:lnTo>
                  <a:lnTo>
                    <a:pt x="116615" y="32916"/>
                  </a:lnTo>
                  <a:lnTo>
                    <a:pt x="123806" y="22570"/>
                  </a:lnTo>
                  <a:lnTo>
                    <a:pt x="148527" y="4263"/>
                  </a:lnTo>
                  <a:lnTo>
                    <a:pt x="158543" y="1262"/>
                  </a:lnTo>
                  <a:lnTo>
                    <a:pt x="175941" y="49"/>
                  </a:lnTo>
                  <a:lnTo>
                    <a:pt x="177619" y="1090"/>
                  </a:lnTo>
                  <a:lnTo>
                    <a:pt x="178738" y="2843"/>
                  </a:lnTo>
                  <a:lnTo>
                    <a:pt x="179484" y="5070"/>
                  </a:lnTo>
                  <a:lnTo>
                    <a:pt x="188318" y="19299"/>
                  </a:lnTo>
                  <a:lnTo>
                    <a:pt x="189045" y="22391"/>
                  </a:lnTo>
                  <a:lnTo>
                    <a:pt x="196759" y="36015"/>
                  </a:lnTo>
                  <a:lnTo>
                    <a:pt x="200999" y="82464"/>
                  </a:lnTo>
                  <a:lnTo>
                    <a:pt x="208660" y="110141"/>
                  </a:lnTo>
                  <a:lnTo>
                    <a:pt x="209550" y="152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139">
              <a:extLst>
                <a:ext uri="{FF2B5EF4-FFF2-40B4-BE49-F238E27FC236}">
                  <a16:creationId xmlns:a16="http://schemas.microsoft.com/office/drawing/2014/main" id="{EAA2B1C1-4636-74B7-7972-3EC19618B70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809878" y="2933700"/>
              <a:ext cx="981073" cy="19051"/>
            </a:xfrm>
            <a:custGeom>
              <a:avLst/>
              <a:gdLst/>
              <a:ahLst/>
              <a:cxnLst/>
              <a:rect l="0" t="0" r="0" b="0"/>
              <a:pathLst>
                <a:path w="981073" h="19051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46590" y="9525"/>
                  </a:lnTo>
                  <a:lnTo>
                    <a:pt x="90505" y="9525"/>
                  </a:lnTo>
                  <a:lnTo>
                    <a:pt x="132096" y="6703"/>
                  </a:lnTo>
                  <a:lnTo>
                    <a:pt x="167196" y="1986"/>
                  </a:lnTo>
                  <a:lnTo>
                    <a:pt x="211110" y="589"/>
                  </a:lnTo>
                  <a:lnTo>
                    <a:pt x="257635" y="175"/>
                  </a:lnTo>
                  <a:lnTo>
                    <a:pt x="290186" y="78"/>
                  </a:lnTo>
                  <a:lnTo>
                    <a:pt x="325820" y="35"/>
                  </a:lnTo>
                  <a:lnTo>
                    <a:pt x="362824" y="15"/>
                  </a:lnTo>
                  <a:lnTo>
                    <a:pt x="400437" y="7"/>
                  </a:lnTo>
                  <a:lnTo>
                    <a:pt x="438320" y="3"/>
                  </a:lnTo>
                  <a:lnTo>
                    <a:pt x="473502" y="1"/>
                  </a:lnTo>
                  <a:lnTo>
                    <a:pt x="506777" y="1"/>
                  </a:lnTo>
                  <a:lnTo>
                    <a:pt x="539205" y="0"/>
                  </a:lnTo>
                  <a:lnTo>
                    <a:pt x="571256" y="0"/>
                  </a:lnTo>
                  <a:lnTo>
                    <a:pt x="603140" y="0"/>
                  </a:lnTo>
                  <a:lnTo>
                    <a:pt x="634949" y="0"/>
                  </a:lnTo>
                  <a:lnTo>
                    <a:pt x="666726" y="0"/>
                  </a:lnTo>
                  <a:lnTo>
                    <a:pt x="698488" y="0"/>
                  </a:lnTo>
                  <a:lnTo>
                    <a:pt x="745061" y="0"/>
                  </a:lnTo>
                  <a:lnTo>
                    <a:pt x="785084" y="1058"/>
                  </a:lnTo>
                  <a:lnTo>
                    <a:pt x="827588" y="7539"/>
                  </a:lnTo>
                  <a:lnTo>
                    <a:pt x="866558" y="9133"/>
                  </a:lnTo>
                  <a:lnTo>
                    <a:pt x="911546" y="9473"/>
                  </a:lnTo>
                  <a:lnTo>
                    <a:pt x="944713" y="10576"/>
                  </a:lnTo>
                  <a:lnTo>
                    <a:pt x="963934" y="17063"/>
                  </a:lnTo>
                  <a:lnTo>
                    <a:pt x="98107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140">
              <a:extLst>
                <a:ext uri="{FF2B5EF4-FFF2-40B4-BE49-F238E27FC236}">
                  <a16:creationId xmlns:a16="http://schemas.microsoft.com/office/drawing/2014/main" id="{C2FDBB1C-1B91-9394-9E08-A530330DD9D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771900" y="2495550"/>
              <a:ext cx="113869" cy="390526"/>
            </a:xfrm>
            <a:custGeom>
              <a:avLst/>
              <a:gdLst/>
              <a:ahLst/>
              <a:cxnLst/>
              <a:rect l="0" t="0" r="0" b="0"/>
              <a:pathLst>
                <a:path w="113869" h="390526">
                  <a:moveTo>
                    <a:pt x="0" y="0"/>
                  </a:moveTo>
                  <a:lnTo>
                    <a:pt x="0" y="0"/>
                  </a:lnTo>
                  <a:lnTo>
                    <a:pt x="34943" y="0"/>
                  </a:lnTo>
                  <a:lnTo>
                    <a:pt x="51627" y="7604"/>
                  </a:lnTo>
                  <a:lnTo>
                    <a:pt x="59281" y="13258"/>
                  </a:lnTo>
                  <a:lnTo>
                    <a:pt x="63389" y="19297"/>
                  </a:lnTo>
                  <a:lnTo>
                    <a:pt x="64484" y="22390"/>
                  </a:lnTo>
                  <a:lnTo>
                    <a:pt x="71346" y="28648"/>
                  </a:lnTo>
                  <a:lnTo>
                    <a:pt x="80392" y="36016"/>
                  </a:lnTo>
                  <a:lnTo>
                    <a:pt x="87941" y="46346"/>
                  </a:lnTo>
                  <a:lnTo>
                    <a:pt x="92001" y="57993"/>
                  </a:lnTo>
                  <a:lnTo>
                    <a:pt x="102503" y="98147"/>
                  </a:lnTo>
                  <a:lnTo>
                    <a:pt x="111022" y="143256"/>
                  </a:lnTo>
                  <a:lnTo>
                    <a:pt x="113868" y="190550"/>
                  </a:lnTo>
                  <a:lnTo>
                    <a:pt x="113156" y="227552"/>
                  </a:lnTo>
                  <a:lnTo>
                    <a:pt x="99104" y="269504"/>
                  </a:lnTo>
                  <a:lnTo>
                    <a:pt x="87984" y="307942"/>
                  </a:lnTo>
                  <a:lnTo>
                    <a:pt x="66622" y="349601"/>
                  </a:lnTo>
                  <a:lnTo>
                    <a:pt x="59243" y="357520"/>
                  </a:lnTo>
                  <a:lnTo>
                    <a:pt x="45305" y="367928"/>
                  </a:lnTo>
                  <a:lnTo>
                    <a:pt x="33993" y="384126"/>
                  </a:lnTo>
                  <a:lnTo>
                    <a:pt x="28161" y="387681"/>
                  </a:lnTo>
                  <a:lnTo>
                    <a:pt x="9525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141">
              <a:extLst>
                <a:ext uri="{FF2B5EF4-FFF2-40B4-BE49-F238E27FC236}">
                  <a16:creationId xmlns:a16="http://schemas.microsoft.com/office/drawing/2014/main" id="{57567E9D-2F79-8198-BEBA-53184B74905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14750" y="2642470"/>
              <a:ext cx="95251" cy="81277"/>
            </a:xfrm>
            <a:custGeom>
              <a:avLst/>
              <a:gdLst/>
              <a:ahLst/>
              <a:cxnLst/>
              <a:rect l="0" t="0" r="0" b="0"/>
              <a:pathLst>
                <a:path w="95251" h="81277">
                  <a:moveTo>
                    <a:pt x="0" y="34055"/>
                  </a:moveTo>
                  <a:lnTo>
                    <a:pt x="0" y="34055"/>
                  </a:lnTo>
                  <a:lnTo>
                    <a:pt x="8201" y="25854"/>
                  </a:lnTo>
                  <a:lnTo>
                    <a:pt x="14189" y="24922"/>
                  </a:lnTo>
                  <a:lnTo>
                    <a:pt x="15810" y="23733"/>
                  </a:lnTo>
                  <a:lnTo>
                    <a:pt x="16890" y="21883"/>
                  </a:lnTo>
                  <a:lnTo>
                    <a:pt x="18623" y="16363"/>
                  </a:lnTo>
                  <a:lnTo>
                    <a:pt x="23980" y="10351"/>
                  </a:lnTo>
                  <a:lnTo>
                    <a:pt x="29355" y="7645"/>
                  </a:lnTo>
                  <a:lnTo>
                    <a:pt x="46150" y="5517"/>
                  </a:lnTo>
                  <a:lnTo>
                    <a:pt x="52244" y="434"/>
                  </a:lnTo>
                  <a:lnTo>
                    <a:pt x="53879" y="0"/>
                  </a:lnTo>
                  <a:lnTo>
                    <a:pt x="54970" y="768"/>
                  </a:lnTo>
                  <a:lnTo>
                    <a:pt x="55697" y="2339"/>
                  </a:lnTo>
                  <a:lnTo>
                    <a:pt x="57239" y="3386"/>
                  </a:lnTo>
                  <a:lnTo>
                    <a:pt x="64468" y="4859"/>
                  </a:lnTo>
                  <a:lnTo>
                    <a:pt x="74446" y="5398"/>
                  </a:lnTo>
                  <a:lnTo>
                    <a:pt x="93488" y="22812"/>
                  </a:lnTo>
                  <a:lnTo>
                    <a:pt x="94467" y="26589"/>
                  </a:lnTo>
                  <a:lnTo>
                    <a:pt x="95250" y="61152"/>
                  </a:lnTo>
                  <a:lnTo>
                    <a:pt x="90194" y="67249"/>
                  </a:lnTo>
                  <a:lnTo>
                    <a:pt x="84889" y="69974"/>
                  </a:lnTo>
                  <a:lnTo>
                    <a:pt x="72860" y="71724"/>
                  </a:lnTo>
                  <a:lnTo>
                    <a:pt x="70798" y="72926"/>
                  </a:lnTo>
                  <a:lnTo>
                    <a:pt x="69424" y="74786"/>
                  </a:lnTo>
                  <a:lnTo>
                    <a:pt x="68507" y="77084"/>
                  </a:lnTo>
                  <a:lnTo>
                    <a:pt x="66838" y="78616"/>
                  </a:lnTo>
                  <a:lnTo>
                    <a:pt x="62161" y="80318"/>
                  </a:lnTo>
                  <a:lnTo>
                    <a:pt x="53579" y="81276"/>
                  </a:lnTo>
                  <a:lnTo>
                    <a:pt x="9525" y="72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142">
              <a:extLst>
                <a:ext uri="{FF2B5EF4-FFF2-40B4-BE49-F238E27FC236}">
                  <a16:creationId xmlns:a16="http://schemas.microsoft.com/office/drawing/2014/main" id="{3A88E56F-C0EF-30FA-F1F3-D8DF82ABB66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695700" y="2562351"/>
              <a:ext cx="19051" cy="295150"/>
            </a:xfrm>
            <a:custGeom>
              <a:avLst/>
              <a:gdLst/>
              <a:ahLst/>
              <a:cxnLst/>
              <a:rect l="0" t="0" r="0" b="0"/>
              <a:pathLst>
                <a:path w="19051" h="295150">
                  <a:moveTo>
                    <a:pt x="0" y="18924"/>
                  </a:moveTo>
                  <a:lnTo>
                    <a:pt x="0" y="18924"/>
                  </a:lnTo>
                  <a:lnTo>
                    <a:pt x="8201" y="10723"/>
                  </a:lnTo>
                  <a:lnTo>
                    <a:pt x="9409" y="1314"/>
                  </a:lnTo>
                  <a:lnTo>
                    <a:pt x="10506" y="834"/>
                  </a:lnTo>
                  <a:lnTo>
                    <a:pt x="17716" y="0"/>
                  </a:lnTo>
                  <a:lnTo>
                    <a:pt x="18161" y="1017"/>
                  </a:lnTo>
                  <a:lnTo>
                    <a:pt x="19040" y="41787"/>
                  </a:lnTo>
                  <a:lnTo>
                    <a:pt x="19050" y="87258"/>
                  </a:lnTo>
                  <a:lnTo>
                    <a:pt x="16228" y="125904"/>
                  </a:lnTo>
                  <a:lnTo>
                    <a:pt x="10408" y="170556"/>
                  </a:lnTo>
                  <a:lnTo>
                    <a:pt x="9603" y="212253"/>
                  </a:lnTo>
                  <a:lnTo>
                    <a:pt x="9530" y="257029"/>
                  </a:lnTo>
                  <a:lnTo>
                    <a:pt x="8469" y="268682"/>
                  </a:lnTo>
                  <a:lnTo>
                    <a:pt x="0" y="295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143">
              <a:extLst>
                <a:ext uri="{FF2B5EF4-FFF2-40B4-BE49-F238E27FC236}">
                  <a16:creationId xmlns:a16="http://schemas.microsoft.com/office/drawing/2014/main" id="{1506FF8E-DEA1-6026-8212-5FC8F383183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390900" y="27051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6346" y="9525"/>
                  </a:lnTo>
                  <a:lnTo>
                    <a:pt x="63678" y="8467"/>
                  </a:lnTo>
                  <a:lnTo>
                    <a:pt x="91115" y="883"/>
                  </a:lnTo>
                  <a:lnTo>
                    <a:pt x="138664" y="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144">
              <a:extLst>
                <a:ext uri="{FF2B5EF4-FFF2-40B4-BE49-F238E27FC236}">
                  <a16:creationId xmlns:a16="http://schemas.microsoft.com/office/drawing/2014/main" id="{FC9DFFE3-EA89-8301-B4C6-FB44B3C9FF1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228975" y="2619410"/>
              <a:ext cx="19041" cy="142841"/>
            </a:xfrm>
            <a:custGeom>
              <a:avLst/>
              <a:gdLst/>
              <a:ahLst/>
              <a:cxnLst/>
              <a:rect l="0" t="0" r="0" b="0"/>
              <a:pathLst>
                <a:path w="19041" h="142841">
                  <a:moveTo>
                    <a:pt x="9525" y="9490"/>
                  </a:moveTo>
                  <a:lnTo>
                    <a:pt x="9525" y="9490"/>
                  </a:lnTo>
                  <a:lnTo>
                    <a:pt x="9525" y="1289"/>
                  </a:lnTo>
                  <a:lnTo>
                    <a:pt x="10583" y="848"/>
                  </a:lnTo>
                  <a:lnTo>
                    <a:pt x="18658" y="0"/>
                  </a:lnTo>
                  <a:lnTo>
                    <a:pt x="19040" y="22356"/>
                  </a:lnTo>
                  <a:lnTo>
                    <a:pt x="9786" y="64265"/>
                  </a:lnTo>
                  <a:lnTo>
                    <a:pt x="8544" y="79460"/>
                  </a:lnTo>
                  <a:lnTo>
                    <a:pt x="1334" y="97988"/>
                  </a:lnTo>
                  <a:lnTo>
                    <a:pt x="0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145">
              <a:extLst>
                <a:ext uri="{FF2B5EF4-FFF2-40B4-BE49-F238E27FC236}">
                  <a16:creationId xmlns:a16="http://schemas.microsoft.com/office/drawing/2014/main" id="{3DF8331B-652C-2A53-D1C1-27DBB958132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991570" y="2486144"/>
              <a:ext cx="142152" cy="352307"/>
            </a:xfrm>
            <a:custGeom>
              <a:avLst/>
              <a:gdLst/>
              <a:ahLst/>
              <a:cxnLst/>
              <a:rect l="0" t="0" r="0" b="0"/>
              <a:pathLst>
                <a:path w="142152" h="352307">
                  <a:moveTo>
                    <a:pt x="113580" y="28456"/>
                  </a:moveTo>
                  <a:lnTo>
                    <a:pt x="113580" y="28456"/>
                  </a:lnTo>
                  <a:lnTo>
                    <a:pt x="131923" y="18755"/>
                  </a:lnTo>
                  <a:lnTo>
                    <a:pt x="141694" y="9833"/>
                  </a:lnTo>
                  <a:lnTo>
                    <a:pt x="142151" y="0"/>
                  </a:lnTo>
                  <a:lnTo>
                    <a:pt x="120035" y="19183"/>
                  </a:lnTo>
                  <a:lnTo>
                    <a:pt x="110099" y="26451"/>
                  </a:lnTo>
                  <a:lnTo>
                    <a:pt x="80828" y="68192"/>
                  </a:lnTo>
                  <a:lnTo>
                    <a:pt x="49948" y="114396"/>
                  </a:lnTo>
                  <a:lnTo>
                    <a:pt x="25851" y="161834"/>
                  </a:lnTo>
                  <a:lnTo>
                    <a:pt x="16381" y="180868"/>
                  </a:lnTo>
                  <a:lnTo>
                    <a:pt x="4746" y="223426"/>
                  </a:lnTo>
                  <a:lnTo>
                    <a:pt x="0" y="264348"/>
                  </a:lnTo>
                  <a:lnTo>
                    <a:pt x="658" y="277230"/>
                  </a:lnTo>
                  <a:lnTo>
                    <a:pt x="11058" y="311914"/>
                  </a:lnTo>
                  <a:lnTo>
                    <a:pt x="21950" y="326453"/>
                  </a:lnTo>
                  <a:lnTo>
                    <a:pt x="36218" y="336297"/>
                  </a:lnTo>
                  <a:lnTo>
                    <a:pt x="68608" y="350067"/>
                  </a:lnTo>
                  <a:lnTo>
                    <a:pt x="85005" y="352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146">
              <a:extLst>
                <a:ext uri="{FF2B5EF4-FFF2-40B4-BE49-F238E27FC236}">
                  <a16:creationId xmlns:a16="http://schemas.microsoft.com/office/drawing/2014/main" id="{555BD2A1-F99C-FC71-B766-3CD1FF7D6C2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790825" y="2619389"/>
              <a:ext cx="104646" cy="95106"/>
            </a:xfrm>
            <a:custGeom>
              <a:avLst/>
              <a:gdLst/>
              <a:ahLst/>
              <a:cxnLst/>
              <a:rect l="0" t="0" r="0" b="0"/>
              <a:pathLst>
                <a:path w="104646" h="95106">
                  <a:moveTo>
                    <a:pt x="0" y="66661"/>
                  </a:moveTo>
                  <a:lnTo>
                    <a:pt x="0" y="66661"/>
                  </a:lnTo>
                  <a:lnTo>
                    <a:pt x="8201" y="50259"/>
                  </a:lnTo>
                  <a:lnTo>
                    <a:pt x="10321" y="40530"/>
                  </a:lnTo>
                  <a:lnTo>
                    <a:pt x="15994" y="31519"/>
                  </a:lnTo>
                  <a:lnTo>
                    <a:pt x="17692" y="25290"/>
                  </a:lnTo>
                  <a:lnTo>
                    <a:pt x="19203" y="23205"/>
                  </a:lnTo>
                  <a:lnTo>
                    <a:pt x="21268" y="21815"/>
                  </a:lnTo>
                  <a:lnTo>
                    <a:pt x="26386" y="19213"/>
                  </a:lnTo>
                  <a:lnTo>
                    <a:pt x="44536" y="3956"/>
                  </a:lnTo>
                  <a:lnTo>
                    <a:pt x="54001" y="1162"/>
                  </a:lnTo>
                  <a:lnTo>
                    <a:pt x="79768" y="0"/>
                  </a:lnTo>
                  <a:lnTo>
                    <a:pt x="85900" y="2814"/>
                  </a:lnTo>
                  <a:lnTo>
                    <a:pt x="99759" y="14176"/>
                  </a:lnTo>
                  <a:lnTo>
                    <a:pt x="102546" y="19698"/>
                  </a:lnTo>
                  <a:lnTo>
                    <a:pt x="104579" y="38144"/>
                  </a:lnTo>
                  <a:lnTo>
                    <a:pt x="104645" y="41300"/>
                  </a:lnTo>
                  <a:lnTo>
                    <a:pt x="101895" y="47628"/>
                  </a:lnTo>
                  <a:lnTo>
                    <a:pt x="98203" y="53969"/>
                  </a:lnTo>
                  <a:lnTo>
                    <a:pt x="95066" y="63488"/>
                  </a:lnTo>
                  <a:lnTo>
                    <a:pt x="82108" y="79362"/>
                  </a:lnTo>
                  <a:lnTo>
                    <a:pt x="76004" y="82889"/>
                  </a:lnTo>
                  <a:lnTo>
                    <a:pt x="69763" y="85515"/>
                  </a:lnTo>
                  <a:lnTo>
                    <a:pt x="63461" y="90210"/>
                  </a:lnTo>
                  <a:lnTo>
                    <a:pt x="54310" y="93003"/>
                  </a:lnTo>
                  <a:lnTo>
                    <a:pt x="28936" y="95105"/>
                  </a:lnTo>
                  <a:lnTo>
                    <a:pt x="25640" y="94090"/>
                  </a:lnTo>
                  <a:lnTo>
                    <a:pt x="23444" y="92356"/>
                  </a:lnTo>
                  <a:lnTo>
                    <a:pt x="19050" y="8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147">
              <a:extLst>
                <a:ext uri="{FF2B5EF4-FFF2-40B4-BE49-F238E27FC236}">
                  <a16:creationId xmlns:a16="http://schemas.microsoft.com/office/drawing/2014/main" id="{4B49AD9F-8C2E-E57E-D36E-0780EAD51E9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771775" y="2533767"/>
              <a:ext cx="28575" cy="295159"/>
            </a:xfrm>
            <a:custGeom>
              <a:avLst/>
              <a:gdLst/>
              <a:ahLst/>
              <a:cxnLst/>
              <a:rect l="0" t="0" r="0" b="0"/>
              <a:pathLst>
                <a:path w="28575" h="295159">
                  <a:moveTo>
                    <a:pt x="9525" y="18933"/>
                  </a:moveTo>
                  <a:lnTo>
                    <a:pt x="9525" y="18933"/>
                  </a:lnTo>
                  <a:lnTo>
                    <a:pt x="9525" y="13877"/>
                  </a:lnTo>
                  <a:lnTo>
                    <a:pt x="10583" y="12387"/>
                  </a:lnTo>
                  <a:lnTo>
                    <a:pt x="12347" y="11394"/>
                  </a:lnTo>
                  <a:lnTo>
                    <a:pt x="18658" y="9524"/>
                  </a:lnTo>
                  <a:lnTo>
                    <a:pt x="19047" y="0"/>
                  </a:lnTo>
                  <a:lnTo>
                    <a:pt x="28183" y="9019"/>
                  </a:lnTo>
                  <a:lnTo>
                    <a:pt x="28574" y="55067"/>
                  </a:lnTo>
                  <a:lnTo>
                    <a:pt x="27517" y="98603"/>
                  </a:lnTo>
                  <a:lnTo>
                    <a:pt x="19933" y="136434"/>
                  </a:lnTo>
                  <a:lnTo>
                    <a:pt x="18254" y="155466"/>
                  </a:lnTo>
                  <a:lnTo>
                    <a:pt x="10431" y="193559"/>
                  </a:lnTo>
                  <a:lnTo>
                    <a:pt x="9560" y="239302"/>
                  </a:lnTo>
                  <a:lnTo>
                    <a:pt x="8474" y="260057"/>
                  </a:lnTo>
                  <a:lnTo>
                    <a:pt x="1325" y="278842"/>
                  </a:lnTo>
                  <a:lnTo>
                    <a:pt x="0" y="295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148">
              <a:extLst>
                <a:ext uri="{FF2B5EF4-FFF2-40B4-BE49-F238E27FC236}">
                  <a16:creationId xmlns:a16="http://schemas.microsoft.com/office/drawing/2014/main" id="{A22FCCC7-AD93-D7D0-4654-35ECCD169E7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375762" y="2305050"/>
              <a:ext cx="2062889" cy="1000112"/>
            </a:xfrm>
            <a:custGeom>
              <a:avLst/>
              <a:gdLst/>
              <a:ahLst/>
              <a:cxnLst/>
              <a:rect l="0" t="0" r="0" b="0"/>
              <a:pathLst>
                <a:path w="2062889" h="1000112">
                  <a:moveTo>
                    <a:pt x="5488" y="866775"/>
                  </a:moveTo>
                  <a:lnTo>
                    <a:pt x="5488" y="866775"/>
                  </a:lnTo>
                  <a:lnTo>
                    <a:pt x="432" y="866775"/>
                  </a:lnTo>
                  <a:lnTo>
                    <a:pt x="0" y="865717"/>
                  </a:lnTo>
                  <a:lnTo>
                    <a:pt x="4867" y="857074"/>
                  </a:lnTo>
                  <a:lnTo>
                    <a:pt x="5212" y="852586"/>
                  </a:lnTo>
                  <a:lnTo>
                    <a:pt x="6363" y="850966"/>
                  </a:lnTo>
                  <a:lnTo>
                    <a:pt x="8188" y="849885"/>
                  </a:lnTo>
                  <a:lnTo>
                    <a:pt x="10463" y="849165"/>
                  </a:lnTo>
                  <a:lnTo>
                    <a:pt x="24775" y="840376"/>
                  </a:lnTo>
                  <a:lnTo>
                    <a:pt x="27871" y="839650"/>
                  </a:lnTo>
                  <a:lnTo>
                    <a:pt x="37285" y="833573"/>
                  </a:lnTo>
                  <a:lnTo>
                    <a:pt x="49947" y="823096"/>
                  </a:lnTo>
                  <a:lnTo>
                    <a:pt x="62640" y="817107"/>
                  </a:lnTo>
                  <a:lnTo>
                    <a:pt x="68989" y="812951"/>
                  </a:lnTo>
                  <a:lnTo>
                    <a:pt x="78513" y="810610"/>
                  </a:lnTo>
                  <a:lnTo>
                    <a:pt x="84863" y="810063"/>
                  </a:lnTo>
                  <a:lnTo>
                    <a:pt x="86980" y="808858"/>
                  </a:lnTo>
                  <a:lnTo>
                    <a:pt x="88391" y="806997"/>
                  </a:lnTo>
                  <a:lnTo>
                    <a:pt x="89332" y="804699"/>
                  </a:lnTo>
                  <a:lnTo>
                    <a:pt x="91017" y="803166"/>
                  </a:lnTo>
                  <a:lnTo>
                    <a:pt x="99249" y="800504"/>
                  </a:lnTo>
                  <a:lnTo>
                    <a:pt x="108808" y="808337"/>
                  </a:lnTo>
                  <a:lnTo>
                    <a:pt x="109616" y="811874"/>
                  </a:lnTo>
                  <a:lnTo>
                    <a:pt x="110135" y="817713"/>
                  </a:lnTo>
                  <a:lnTo>
                    <a:pt x="116784" y="826470"/>
                  </a:lnTo>
                  <a:lnTo>
                    <a:pt x="118898" y="835313"/>
                  </a:lnTo>
                  <a:lnTo>
                    <a:pt x="119671" y="850938"/>
                  </a:lnTo>
                  <a:lnTo>
                    <a:pt x="122558" y="857267"/>
                  </a:lnTo>
                  <a:lnTo>
                    <a:pt x="124809" y="860436"/>
                  </a:lnTo>
                  <a:lnTo>
                    <a:pt x="138935" y="907985"/>
                  </a:lnTo>
                  <a:lnTo>
                    <a:pt x="145099" y="920848"/>
                  </a:lnTo>
                  <a:lnTo>
                    <a:pt x="151129" y="964656"/>
                  </a:lnTo>
                  <a:lnTo>
                    <a:pt x="156998" y="979971"/>
                  </a:lnTo>
                  <a:lnTo>
                    <a:pt x="157771" y="994048"/>
                  </a:lnTo>
                  <a:lnTo>
                    <a:pt x="158868" y="996074"/>
                  </a:lnTo>
                  <a:lnTo>
                    <a:pt x="160658" y="997424"/>
                  </a:lnTo>
                  <a:lnTo>
                    <a:pt x="167378" y="1000111"/>
                  </a:lnTo>
                  <a:lnTo>
                    <a:pt x="168471" y="958621"/>
                  </a:lnTo>
                  <a:lnTo>
                    <a:pt x="174952" y="940734"/>
                  </a:lnTo>
                  <a:lnTo>
                    <a:pt x="176822" y="898394"/>
                  </a:lnTo>
                  <a:lnTo>
                    <a:pt x="179745" y="863936"/>
                  </a:lnTo>
                  <a:lnTo>
                    <a:pt x="185873" y="816915"/>
                  </a:lnTo>
                  <a:lnTo>
                    <a:pt x="189110" y="792735"/>
                  </a:lnTo>
                  <a:lnTo>
                    <a:pt x="193950" y="769343"/>
                  </a:lnTo>
                  <a:lnTo>
                    <a:pt x="195720" y="723612"/>
                  </a:lnTo>
                  <a:lnTo>
                    <a:pt x="201009" y="676237"/>
                  </a:lnTo>
                  <a:lnTo>
                    <a:pt x="207742" y="631467"/>
                  </a:lnTo>
                  <a:lnTo>
                    <a:pt x="212876" y="607613"/>
                  </a:lnTo>
                  <a:lnTo>
                    <a:pt x="221299" y="561713"/>
                  </a:lnTo>
                  <a:lnTo>
                    <a:pt x="229190" y="514315"/>
                  </a:lnTo>
                  <a:lnTo>
                    <a:pt x="233443" y="466720"/>
                  </a:lnTo>
                  <a:lnTo>
                    <a:pt x="240549" y="419099"/>
                  </a:lnTo>
                  <a:lnTo>
                    <a:pt x="243209" y="376531"/>
                  </a:lnTo>
                  <a:lnTo>
                    <a:pt x="251099" y="332786"/>
                  </a:lnTo>
                  <a:lnTo>
                    <a:pt x="253928" y="292219"/>
                  </a:lnTo>
                  <a:lnTo>
                    <a:pt x="261757" y="245461"/>
                  </a:lnTo>
                  <a:lnTo>
                    <a:pt x="269130" y="199916"/>
                  </a:lnTo>
                  <a:lnTo>
                    <a:pt x="272009" y="152580"/>
                  </a:lnTo>
                  <a:lnTo>
                    <a:pt x="273167" y="140838"/>
                  </a:lnTo>
                  <a:lnTo>
                    <a:pt x="279712" y="121855"/>
                  </a:lnTo>
                  <a:lnTo>
                    <a:pt x="282693" y="79494"/>
                  </a:lnTo>
                  <a:lnTo>
                    <a:pt x="290349" y="57273"/>
                  </a:lnTo>
                  <a:lnTo>
                    <a:pt x="291238" y="9652"/>
                  </a:lnTo>
                  <a:lnTo>
                    <a:pt x="291238" y="9525"/>
                  </a:lnTo>
                  <a:lnTo>
                    <a:pt x="323143" y="9525"/>
                  </a:lnTo>
                  <a:lnTo>
                    <a:pt x="325208" y="10583"/>
                  </a:lnTo>
                  <a:lnTo>
                    <a:pt x="326585" y="12347"/>
                  </a:lnTo>
                  <a:lnTo>
                    <a:pt x="327502" y="14581"/>
                  </a:lnTo>
                  <a:lnTo>
                    <a:pt x="329173" y="16071"/>
                  </a:lnTo>
                  <a:lnTo>
                    <a:pt x="333850" y="17726"/>
                  </a:lnTo>
                  <a:lnTo>
                    <a:pt x="379475" y="19027"/>
                  </a:lnTo>
                  <a:lnTo>
                    <a:pt x="421821" y="19049"/>
                  </a:lnTo>
                  <a:lnTo>
                    <a:pt x="467750" y="19050"/>
                  </a:lnTo>
                  <a:lnTo>
                    <a:pt x="515226" y="10849"/>
                  </a:lnTo>
                  <a:lnTo>
                    <a:pt x="558585" y="9699"/>
                  </a:lnTo>
                  <a:lnTo>
                    <a:pt x="604590" y="9548"/>
                  </a:lnTo>
                  <a:lnTo>
                    <a:pt x="644998" y="9528"/>
                  </a:lnTo>
                  <a:lnTo>
                    <a:pt x="691464" y="9525"/>
                  </a:lnTo>
                  <a:lnTo>
                    <a:pt x="738936" y="9525"/>
                  </a:lnTo>
                  <a:lnTo>
                    <a:pt x="786541" y="9525"/>
                  </a:lnTo>
                  <a:lnTo>
                    <a:pt x="834164" y="4808"/>
                  </a:lnTo>
                  <a:lnTo>
                    <a:pt x="877319" y="8593"/>
                  </a:lnTo>
                  <a:lnTo>
                    <a:pt x="919005" y="2795"/>
                  </a:lnTo>
                  <a:lnTo>
                    <a:pt x="957813" y="552"/>
                  </a:lnTo>
                  <a:lnTo>
                    <a:pt x="996054" y="109"/>
                  </a:lnTo>
                  <a:lnTo>
                    <a:pt x="1040727" y="22"/>
                  </a:lnTo>
                  <a:lnTo>
                    <a:pt x="1081224" y="4"/>
                  </a:lnTo>
                  <a:lnTo>
                    <a:pt x="1124853" y="1"/>
                  </a:lnTo>
                  <a:lnTo>
                    <a:pt x="1166632" y="0"/>
                  </a:lnTo>
                  <a:lnTo>
                    <a:pt x="1208282" y="0"/>
                  </a:lnTo>
                  <a:lnTo>
                    <a:pt x="1251904" y="0"/>
                  </a:lnTo>
                  <a:lnTo>
                    <a:pt x="1292153" y="5488"/>
                  </a:lnTo>
                  <a:lnTo>
                    <a:pt x="1339772" y="1398"/>
                  </a:lnTo>
                  <a:lnTo>
                    <a:pt x="1377320" y="3236"/>
                  </a:lnTo>
                  <a:lnTo>
                    <a:pt x="1422877" y="8283"/>
                  </a:lnTo>
                  <a:lnTo>
                    <a:pt x="1470055" y="9279"/>
                  </a:lnTo>
                  <a:lnTo>
                    <a:pt x="1517317" y="9477"/>
                  </a:lnTo>
                  <a:lnTo>
                    <a:pt x="1562597" y="9516"/>
                  </a:lnTo>
                  <a:lnTo>
                    <a:pt x="1599741" y="9522"/>
                  </a:lnTo>
                  <a:lnTo>
                    <a:pt x="1637557" y="9524"/>
                  </a:lnTo>
                  <a:lnTo>
                    <a:pt x="1675170" y="9525"/>
                  </a:lnTo>
                  <a:lnTo>
                    <a:pt x="1718347" y="9525"/>
                  </a:lnTo>
                  <a:lnTo>
                    <a:pt x="1757764" y="9525"/>
                  </a:lnTo>
                  <a:lnTo>
                    <a:pt x="1796123" y="2979"/>
                  </a:lnTo>
                  <a:lnTo>
                    <a:pt x="1834275" y="588"/>
                  </a:lnTo>
                  <a:lnTo>
                    <a:pt x="1881076" y="52"/>
                  </a:lnTo>
                  <a:lnTo>
                    <a:pt x="1922762" y="5"/>
                  </a:lnTo>
                  <a:lnTo>
                    <a:pt x="1965390" y="0"/>
                  </a:lnTo>
                  <a:lnTo>
                    <a:pt x="2007760" y="0"/>
                  </a:lnTo>
                  <a:lnTo>
                    <a:pt x="2053306" y="0"/>
                  </a:lnTo>
                  <a:lnTo>
                    <a:pt x="2062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149">
              <a:extLst>
                <a:ext uri="{FF2B5EF4-FFF2-40B4-BE49-F238E27FC236}">
                  <a16:creationId xmlns:a16="http://schemas.microsoft.com/office/drawing/2014/main" id="{F538D761-D534-91D6-EFB4-93342867A7C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286000" y="2724153"/>
              <a:ext cx="95251" cy="85720"/>
            </a:xfrm>
            <a:custGeom>
              <a:avLst/>
              <a:gdLst/>
              <a:ahLst/>
              <a:cxnLst/>
              <a:rect l="0" t="0" r="0" b="0"/>
              <a:pathLst>
                <a:path w="95251" h="85720">
                  <a:moveTo>
                    <a:pt x="0" y="38097"/>
                  </a:moveTo>
                  <a:lnTo>
                    <a:pt x="0" y="38097"/>
                  </a:lnTo>
                  <a:lnTo>
                    <a:pt x="0" y="20487"/>
                  </a:lnTo>
                  <a:lnTo>
                    <a:pt x="1058" y="20007"/>
                  </a:lnTo>
                  <a:lnTo>
                    <a:pt x="5056" y="19474"/>
                  </a:lnTo>
                  <a:lnTo>
                    <a:pt x="6546" y="18273"/>
                  </a:lnTo>
                  <a:lnTo>
                    <a:pt x="9409" y="9926"/>
                  </a:lnTo>
                  <a:lnTo>
                    <a:pt x="17716" y="1357"/>
                  </a:lnTo>
                  <a:lnTo>
                    <a:pt x="27134" y="116"/>
                  </a:lnTo>
                  <a:lnTo>
                    <a:pt x="37670" y="0"/>
                  </a:lnTo>
                  <a:lnTo>
                    <a:pt x="47221" y="9130"/>
                  </a:lnTo>
                  <a:lnTo>
                    <a:pt x="47614" y="31902"/>
                  </a:lnTo>
                  <a:lnTo>
                    <a:pt x="44798" y="38166"/>
                  </a:lnTo>
                  <a:lnTo>
                    <a:pt x="32436" y="53981"/>
                  </a:lnTo>
                  <a:lnTo>
                    <a:pt x="26515" y="66674"/>
                  </a:lnTo>
                  <a:lnTo>
                    <a:pt x="24027" y="69848"/>
                  </a:lnTo>
                  <a:lnTo>
                    <a:pt x="18440" y="73375"/>
                  </a:lnTo>
                  <a:lnTo>
                    <a:pt x="15468" y="74316"/>
                  </a:lnTo>
                  <a:lnTo>
                    <a:pt x="13487" y="76001"/>
                  </a:lnTo>
                  <a:lnTo>
                    <a:pt x="11286" y="80696"/>
                  </a:lnTo>
                  <a:lnTo>
                    <a:pt x="9641" y="82372"/>
                  </a:lnTo>
                  <a:lnTo>
                    <a:pt x="11" y="85719"/>
                  </a:lnTo>
                  <a:lnTo>
                    <a:pt x="4" y="80664"/>
                  </a:lnTo>
                  <a:lnTo>
                    <a:pt x="1061" y="79175"/>
                  </a:lnTo>
                  <a:lnTo>
                    <a:pt x="2824" y="78183"/>
                  </a:lnTo>
                  <a:lnTo>
                    <a:pt x="17334" y="76313"/>
                  </a:lnTo>
                  <a:lnTo>
                    <a:pt x="52135" y="76197"/>
                  </a:lnTo>
                  <a:lnTo>
                    <a:pt x="57743" y="73375"/>
                  </a:lnTo>
                  <a:lnTo>
                    <a:pt x="60720" y="71141"/>
                  </a:lnTo>
                  <a:lnTo>
                    <a:pt x="62705" y="70709"/>
                  </a:lnTo>
                  <a:lnTo>
                    <a:pt x="64029" y="71480"/>
                  </a:lnTo>
                  <a:lnTo>
                    <a:pt x="64911" y="73052"/>
                  </a:lnTo>
                  <a:lnTo>
                    <a:pt x="66557" y="74100"/>
                  </a:lnTo>
                  <a:lnTo>
                    <a:pt x="74721" y="75921"/>
                  </a:lnTo>
                  <a:lnTo>
                    <a:pt x="95250" y="76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150">
              <a:extLst>
                <a:ext uri="{FF2B5EF4-FFF2-40B4-BE49-F238E27FC236}">
                  <a16:creationId xmlns:a16="http://schemas.microsoft.com/office/drawing/2014/main" id="{AC68A6FB-EACF-B70D-A68E-64641A8AF87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190750" y="2638435"/>
              <a:ext cx="66676" cy="200016"/>
            </a:xfrm>
            <a:custGeom>
              <a:avLst/>
              <a:gdLst/>
              <a:ahLst/>
              <a:cxnLst/>
              <a:rect l="0" t="0" r="0" b="0"/>
              <a:pathLst>
                <a:path w="66676" h="200016">
                  <a:moveTo>
                    <a:pt x="57150" y="19040"/>
                  </a:moveTo>
                  <a:lnTo>
                    <a:pt x="57150" y="19040"/>
                  </a:lnTo>
                  <a:lnTo>
                    <a:pt x="57150" y="13984"/>
                  </a:lnTo>
                  <a:lnTo>
                    <a:pt x="58208" y="12494"/>
                  </a:lnTo>
                  <a:lnTo>
                    <a:pt x="59972" y="11501"/>
                  </a:lnTo>
                  <a:lnTo>
                    <a:pt x="65351" y="9907"/>
                  </a:lnTo>
                  <a:lnTo>
                    <a:pt x="66086" y="6868"/>
                  </a:lnTo>
                  <a:lnTo>
                    <a:pt x="66674" y="0"/>
                  </a:lnTo>
                  <a:lnTo>
                    <a:pt x="66675" y="5050"/>
                  </a:lnTo>
                  <a:lnTo>
                    <a:pt x="65617" y="6538"/>
                  </a:lnTo>
                  <a:lnTo>
                    <a:pt x="63853" y="7530"/>
                  </a:lnTo>
                  <a:lnTo>
                    <a:pt x="61619" y="8192"/>
                  </a:lnTo>
                  <a:lnTo>
                    <a:pt x="60129" y="9692"/>
                  </a:lnTo>
                  <a:lnTo>
                    <a:pt x="58474" y="14180"/>
                  </a:lnTo>
                  <a:lnTo>
                    <a:pt x="54503" y="39122"/>
                  </a:lnTo>
                  <a:lnTo>
                    <a:pt x="40289" y="85776"/>
                  </a:lnTo>
                  <a:lnTo>
                    <a:pt x="18992" y="131822"/>
                  </a:lnTo>
                  <a:lnTo>
                    <a:pt x="2232" y="178691"/>
                  </a:lnTo>
                  <a:lnTo>
                    <a:pt x="0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151">
              <a:extLst>
                <a:ext uri="{FF2B5EF4-FFF2-40B4-BE49-F238E27FC236}">
                  <a16:creationId xmlns:a16="http://schemas.microsoft.com/office/drawing/2014/main" id="{E1D24DCB-4437-BD3C-8FE7-34F47FAC402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000253" y="2667000"/>
              <a:ext cx="123823" cy="142876"/>
            </a:xfrm>
            <a:custGeom>
              <a:avLst/>
              <a:gdLst/>
              <a:ahLst/>
              <a:cxnLst/>
              <a:rect l="0" t="0" r="0" b="0"/>
              <a:pathLst>
                <a:path w="123823" h="142876">
                  <a:moveTo>
                    <a:pt x="123822" y="0"/>
                  </a:moveTo>
                  <a:lnTo>
                    <a:pt x="123822" y="0"/>
                  </a:lnTo>
                  <a:lnTo>
                    <a:pt x="118765" y="5056"/>
                  </a:lnTo>
                  <a:lnTo>
                    <a:pt x="113461" y="7539"/>
                  </a:lnTo>
                  <a:lnTo>
                    <a:pt x="110565" y="8201"/>
                  </a:lnTo>
                  <a:lnTo>
                    <a:pt x="108634" y="9701"/>
                  </a:lnTo>
                  <a:lnTo>
                    <a:pt x="100224" y="22666"/>
                  </a:lnTo>
                  <a:lnTo>
                    <a:pt x="54078" y="60328"/>
                  </a:lnTo>
                  <a:lnTo>
                    <a:pt x="50491" y="66677"/>
                  </a:lnTo>
                  <a:lnTo>
                    <a:pt x="49535" y="69851"/>
                  </a:lnTo>
                  <a:lnTo>
                    <a:pt x="42828" y="76201"/>
                  </a:lnTo>
                  <a:lnTo>
                    <a:pt x="34908" y="82550"/>
                  </a:lnTo>
                  <a:lnTo>
                    <a:pt x="9956" y="113859"/>
                  </a:lnTo>
                  <a:lnTo>
                    <a:pt x="4594" y="114169"/>
                  </a:lnTo>
                  <a:lnTo>
                    <a:pt x="3062" y="113154"/>
                  </a:lnTo>
                  <a:lnTo>
                    <a:pt x="2040" y="111420"/>
                  </a:lnTo>
                  <a:lnTo>
                    <a:pt x="266" y="104591"/>
                  </a:lnTo>
                  <a:lnTo>
                    <a:pt x="0" y="72986"/>
                  </a:lnTo>
                  <a:lnTo>
                    <a:pt x="2821" y="66658"/>
                  </a:lnTo>
                  <a:lnTo>
                    <a:pt x="6544" y="60317"/>
                  </a:lnTo>
                  <a:lnTo>
                    <a:pt x="8934" y="47623"/>
                  </a:lnTo>
                  <a:lnTo>
                    <a:pt x="9130" y="44449"/>
                  </a:lnTo>
                  <a:lnTo>
                    <a:pt x="12170" y="38099"/>
                  </a:lnTo>
                  <a:lnTo>
                    <a:pt x="27128" y="20539"/>
                  </a:lnTo>
                  <a:lnTo>
                    <a:pt x="36646" y="19181"/>
                  </a:lnTo>
                  <a:lnTo>
                    <a:pt x="52249" y="19053"/>
                  </a:lnTo>
                  <a:lnTo>
                    <a:pt x="53882" y="20111"/>
                  </a:lnTo>
                  <a:lnTo>
                    <a:pt x="54970" y="21874"/>
                  </a:lnTo>
                  <a:lnTo>
                    <a:pt x="55696" y="24108"/>
                  </a:lnTo>
                  <a:lnTo>
                    <a:pt x="73566" y="47698"/>
                  </a:lnTo>
                  <a:lnTo>
                    <a:pt x="76086" y="54008"/>
                  </a:lnTo>
                  <a:lnTo>
                    <a:pt x="82396" y="63510"/>
                  </a:lnTo>
                  <a:lnTo>
                    <a:pt x="85795" y="73028"/>
                  </a:lnTo>
                  <a:lnTo>
                    <a:pt x="91976" y="82551"/>
                  </a:lnTo>
                  <a:lnTo>
                    <a:pt x="95336" y="92075"/>
                  </a:lnTo>
                  <a:lnTo>
                    <a:pt x="101506" y="101600"/>
                  </a:lnTo>
                  <a:lnTo>
                    <a:pt x="103804" y="111125"/>
                  </a:lnTo>
                  <a:lnTo>
                    <a:pt x="104644" y="127000"/>
                  </a:lnTo>
                  <a:lnTo>
                    <a:pt x="105745" y="129117"/>
                  </a:lnTo>
                  <a:lnTo>
                    <a:pt x="107538" y="130528"/>
                  </a:lnTo>
                  <a:lnTo>
                    <a:pt x="109791" y="131469"/>
                  </a:lnTo>
                  <a:lnTo>
                    <a:pt x="111293" y="133154"/>
                  </a:lnTo>
                  <a:lnTo>
                    <a:pt x="11429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152">
              <a:extLst>
                <a:ext uri="{FF2B5EF4-FFF2-40B4-BE49-F238E27FC236}">
                  <a16:creationId xmlns:a16="http://schemas.microsoft.com/office/drawing/2014/main" id="{ADD05A22-F979-A5B5-B466-2C3BB474CC3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733550" y="253365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30867" y="9525"/>
                  </a:lnTo>
                  <a:lnTo>
                    <a:pt x="76413" y="588"/>
                  </a:lnTo>
                  <a:lnTo>
                    <a:pt x="120662" y="35"/>
                  </a:lnTo>
                  <a:lnTo>
                    <a:pt x="164042" y="2"/>
                  </a:lnTo>
                  <a:lnTo>
                    <a:pt x="208888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153">
              <a:extLst>
                <a:ext uri="{FF2B5EF4-FFF2-40B4-BE49-F238E27FC236}">
                  <a16:creationId xmlns:a16="http://schemas.microsoft.com/office/drawing/2014/main" id="{11BED4DF-616E-6A4D-DED9-0F76B73C895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724190" y="2428885"/>
              <a:ext cx="209386" cy="219066"/>
            </a:xfrm>
            <a:custGeom>
              <a:avLst/>
              <a:gdLst/>
              <a:ahLst/>
              <a:cxnLst/>
              <a:rect l="0" t="0" r="0" b="0"/>
              <a:pathLst>
                <a:path w="209386" h="219066">
                  <a:moveTo>
                    <a:pt x="18885" y="28565"/>
                  </a:moveTo>
                  <a:lnTo>
                    <a:pt x="18885" y="28565"/>
                  </a:lnTo>
                  <a:lnTo>
                    <a:pt x="18885" y="23509"/>
                  </a:lnTo>
                  <a:lnTo>
                    <a:pt x="19943" y="22019"/>
                  </a:lnTo>
                  <a:lnTo>
                    <a:pt x="21707" y="21026"/>
                  </a:lnTo>
                  <a:lnTo>
                    <a:pt x="27086" y="19432"/>
                  </a:lnTo>
                  <a:lnTo>
                    <a:pt x="35753" y="12571"/>
                  </a:lnTo>
                  <a:lnTo>
                    <a:pt x="44579" y="10420"/>
                  </a:lnTo>
                  <a:lnTo>
                    <a:pt x="60199" y="9634"/>
                  </a:lnTo>
                  <a:lnTo>
                    <a:pt x="66527" y="6746"/>
                  </a:lnTo>
                  <a:lnTo>
                    <a:pt x="72868" y="2993"/>
                  </a:lnTo>
                  <a:lnTo>
                    <a:pt x="83446" y="880"/>
                  </a:lnTo>
                  <a:lnTo>
                    <a:pt x="131025" y="5"/>
                  </a:lnTo>
                  <a:lnTo>
                    <a:pt x="134920" y="0"/>
                  </a:lnTo>
                  <a:lnTo>
                    <a:pt x="142070" y="2817"/>
                  </a:lnTo>
                  <a:lnTo>
                    <a:pt x="148776" y="6538"/>
                  </a:lnTo>
                  <a:lnTo>
                    <a:pt x="161704" y="8927"/>
                  </a:lnTo>
                  <a:lnTo>
                    <a:pt x="164897" y="9123"/>
                  </a:lnTo>
                  <a:lnTo>
                    <a:pt x="171269" y="12163"/>
                  </a:lnTo>
                  <a:lnTo>
                    <a:pt x="178925" y="17682"/>
                  </a:lnTo>
                  <a:lnTo>
                    <a:pt x="179972" y="21258"/>
                  </a:lnTo>
                  <a:lnTo>
                    <a:pt x="180761" y="41395"/>
                  </a:lnTo>
                  <a:lnTo>
                    <a:pt x="175739" y="55885"/>
                  </a:lnTo>
                  <a:lnTo>
                    <a:pt x="163502" y="73199"/>
                  </a:lnTo>
                  <a:lnTo>
                    <a:pt x="126028" y="117377"/>
                  </a:lnTo>
                  <a:lnTo>
                    <a:pt x="106646" y="135518"/>
                  </a:lnTo>
                  <a:lnTo>
                    <a:pt x="98107" y="145949"/>
                  </a:lnTo>
                  <a:lnTo>
                    <a:pt x="53899" y="177705"/>
                  </a:lnTo>
                  <a:lnTo>
                    <a:pt x="42077" y="186232"/>
                  </a:lnTo>
                  <a:lnTo>
                    <a:pt x="28601" y="192471"/>
                  </a:lnTo>
                  <a:lnTo>
                    <a:pt x="22145" y="196662"/>
                  </a:lnTo>
                  <a:lnTo>
                    <a:pt x="12560" y="200080"/>
                  </a:lnTo>
                  <a:lnTo>
                    <a:pt x="0" y="209412"/>
                  </a:lnTo>
                  <a:lnTo>
                    <a:pt x="8051" y="217730"/>
                  </a:lnTo>
                  <a:lnTo>
                    <a:pt x="30703" y="218948"/>
                  </a:lnTo>
                  <a:lnTo>
                    <a:pt x="37543" y="216191"/>
                  </a:lnTo>
                  <a:lnTo>
                    <a:pt x="40849" y="213974"/>
                  </a:lnTo>
                  <a:lnTo>
                    <a:pt x="55614" y="210854"/>
                  </a:lnTo>
                  <a:lnTo>
                    <a:pt x="99436" y="209563"/>
                  </a:lnTo>
                  <a:lnTo>
                    <a:pt x="145305" y="209540"/>
                  </a:lnTo>
                  <a:lnTo>
                    <a:pt x="183865" y="209540"/>
                  </a:lnTo>
                  <a:lnTo>
                    <a:pt x="190282" y="212362"/>
                  </a:lnTo>
                  <a:lnTo>
                    <a:pt x="197968" y="217741"/>
                  </a:lnTo>
                  <a:lnTo>
                    <a:pt x="209385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247">
            <a:extLst>
              <a:ext uri="{FF2B5EF4-FFF2-40B4-BE49-F238E27FC236}">
                <a16:creationId xmlns:a16="http://schemas.microsoft.com/office/drawing/2014/main" id="{DE42B58F-577C-56CC-62FC-93A55B5F6D6D}"/>
              </a:ext>
            </a:extLst>
          </p:cNvPr>
          <p:cNvGrpSpPr/>
          <p:nvPr/>
        </p:nvGrpSpPr>
        <p:grpSpPr>
          <a:xfrm>
            <a:off x="1276351" y="2466985"/>
            <a:ext cx="152400" cy="85716"/>
            <a:chOff x="1276351" y="2466985"/>
            <a:chExt cx="152400" cy="85716"/>
          </a:xfrm>
        </p:grpSpPr>
        <p:sp>
          <p:nvSpPr>
            <p:cNvPr id="354" name="SMARTInkShape-1154">
              <a:extLst>
                <a:ext uri="{FF2B5EF4-FFF2-40B4-BE49-F238E27FC236}">
                  <a16:creationId xmlns:a16="http://schemas.microsoft.com/office/drawing/2014/main" id="{B7806F81-FD61-C6E4-6B80-29C6E9A533E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285875" y="2533660"/>
              <a:ext cx="142876" cy="19041"/>
            </a:xfrm>
            <a:custGeom>
              <a:avLst/>
              <a:gdLst/>
              <a:ahLst/>
              <a:cxnLst/>
              <a:rect l="0" t="0" r="0" b="0"/>
              <a:pathLst>
                <a:path w="142876" h="19041">
                  <a:moveTo>
                    <a:pt x="0" y="19040"/>
                  </a:moveTo>
                  <a:lnTo>
                    <a:pt x="0" y="19040"/>
                  </a:lnTo>
                  <a:lnTo>
                    <a:pt x="5057" y="19040"/>
                  </a:lnTo>
                  <a:lnTo>
                    <a:pt x="37585" y="10103"/>
                  </a:lnTo>
                  <a:lnTo>
                    <a:pt x="83735" y="9520"/>
                  </a:lnTo>
                  <a:lnTo>
                    <a:pt x="87574" y="9518"/>
                  </a:lnTo>
                  <a:lnTo>
                    <a:pt x="94661" y="6694"/>
                  </a:lnTo>
                  <a:lnTo>
                    <a:pt x="102777" y="1315"/>
                  </a:lnTo>
                  <a:lnTo>
                    <a:pt x="114873" y="164"/>
                  </a:lnTo>
                  <a:lnTo>
                    <a:pt x="131502" y="0"/>
                  </a:lnTo>
                  <a:lnTo>
                    <a:pt x="14287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155">
              <a:extLst>
                <a:ext uri="{FF2B5EF4-FFF2-40B4-BE49-F238E27FC236}">
                  <a16:creationId xmlns:a16="http://schemas.microsoft.com/office/drawing/2014/main" id="{8179DB9E-7363-C1C8-2429-9896C44543B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276351" y="2466985"/>
              <a:ext cx="114300" cy="15004"/>
            </a:xfrm>
            <a:custGeom>
              <a:avLst/>
              <a:gdLst/>
              <a:ahLst/>
              <a:cxnLst/>
              <a:rect l="0" t="0" r="0" b="0"/>
              <a:pathLst>
                <a:path w="114300" h="15004">
                  <a:moveTo>
                    <a:pt x="9524" y="9515"/>
                  </a:moveTo>
                  <a:lnTo>
                    <a:pt x="9524" y="9515"/>
                  </a:lnTo>
                  <a:lnTo>
                    <a:pt x="4467" y="14571"/>
                  </a:lnTo>
                  <a:lnTo>
                    <a:pt x="2978" y="15003"/>
                  </a:lnTo>
                  <a:lnTo>
                    <a:pt x="1985" y="14232"/>
                  </a:lnTo>
                  <a:lnTo>
                    <a:pt x="0" y="9517"/>
                  </a:lnTo>
                  <a:lnTo>
                    <a:pt x="31904" y="9515"/>
                  </a:lnTo>
                  <a:lnTo>
                    <a:pt x="38168" y="6693"/>
                  </a:lnTo>
                  <a:lnTo>
                    <a:pt x="44480" y="2969"/>
                  </a:lnTo>
                  <a:lnTo>
                    <a:pt x="57155" y="578"/>
                  </a:lnTo>
                  <a:lnTo>
                    <a:pt x="88899" y="0"/>
                  </a:lnTo>
                  <a:lnTo>
                    <a:pt x="91016" y="1055"/>
                  </a:lnTo>
                  <a:lnTo>
                    <a:pt x="92427" y="2817"/>
                  </a:lnTo>
                  <a:lnTo>
                    <a:pt x="93367" y="5050"/>
                  </a:lnTo>
                  <a:lnTo>
                    <a:pt x="95053" y="6538"/>
                  </a:lnTo>
                  <a:lnTo>
                    <a:pt x="99748" y="8192"/>
                  </a:lnTo>
                  <a:lnTo>
                    <a:pt x="114299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248">
            <a:extLst>
              <a:ext uri="{FF2B5EF4-FFF2-40B4-BE49-F238E27FC236}">
                <a16:creationId xmlns:a16="http://schemas.microsoft.com/office/drawing/2014/main" id="{1EA026BC-005B-751D-2DD8-1221A1270AF3}"/>
              </a:ext>
            </a:extLst>
          </p:cNvPr>
          <p:cNvGrpSpPr/>
          <p:nvPr/>
        </p:nvGrpSpPr>
        <p:grpSpPr>
          <a:xfrm>
            <a:off x="3314700" y="1476375"/>
            <a:ext cx="666751" cy="590551"/>
            <a:chOff x="3314700" y="1476375"/>
            <a:chExt cx="666751" cy="590551"/>
          </a:xfrm>
        </p:grpSpPr>
        <p:sp>
          <p:nvSpPr>
            <p:cNvPr id="357" name="SMARTInkShape-1156">
              <a:extLst>
                <a:ext uri="{FF2B5EF4-FFF2-40B4-BE49-F238E27FC236}">
                  <a16:creationId xmlns:a16="http://schemas.microsoft.com/office/drawing/2014/main" id="{C21E7E14-A240-7236-07F2-7EF39D97C05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771900" y="1714500"/>
              <a:ext cx="209551" cy="133351"/>
            </a:xfrm>
            <a:custGeom>
              <a:avLst/>
              <a:gdLst/>
              <a:ahLst/>
              <a:cxnLst/>
              <a:rect l="0" t="0" r="0" b="0"/>
              <a:pathLst>
                <a:path w="209551" h="133351">
                  <a:moveTo>
                    <a:pt x="0" y="133350"/>
                  </a:moveTo>
                  <a:lnTo>
                    <a:pt x="0" y="133350"/>
                  </a:lnTo>
                  <a:lnTo>
                    <a:pt x="5056" y="133350"/>
                  </a:lnTo>
                  <a:lnTo>
                    <a:pt x="10361" y="130528"/>
                  </a:lnTo>
                  <a:lnTo>
                    <a:pt x="17333" y="125149"/>
                  </a:lnTo>
                  <a:lnTo>
                    <a:pt x="18287" y="121591"/>
                  </a:lnTo>
                  <a:lnTo>
                    <a:pt x="18541" y="119161"/>
                  </a:lnTo>
                  <a:lnTo>
                    <a:pt x="21646" y="113638"/>
                  </a:lnTo>
                  <a:lnTo>
                    <a:pt x="43493" y="88874"/>
                  </a:lnTo>
                  <a:lnTo>
                    <a:pt x="49631" y="76195"/>
                  </a:lnTo>
                  <a:lnTo>
                    <a:pt x="52137" y="73022"/>
                  </a:lnTo>
                  <a:lnTo>
                    <a:pt x="57744" y="69496"/>
                  </a:lnTo>
                  <a:lnTo>
                    <a:pt x="60721" y="68555"/>
                  </a:lnTo>
                  <a:lnTo>
                    <a:pt x="62706" y="66870"/>
                  </a:lnTo>
                  <a:lnTo>
                    <a:pt x="73982" y="47451"/>
                  </a:lnTo>
                  <a:lnTo>
                    <a:pt x="74721" y="44334"/>
                  </a:lnTo>
                  <a:lnTo>
                    <a:pt x="76272" y="42256"/>
                  </a:lnTo>
                  <a:lnTo>
                    <a:pt x="78365" y="40871"/>
                  </a:lnTo>
                  <a:lnTo>
                    <a:pt x="80818" y="39947"/>
                  </a:lnTo>
                  <a:lnTo>
                    <a:pt x="82454" y="38273"/>
                  </a:lnTo>
                  <a:lnTo>
                    <a:pt x="84272" y="33591"/>
                  </a:lnTo>
                  <a:lnTo>
                    <a:pt x="85687" y="14516"/>
                  </a:lnTo>
                  <a:lnTo>
                    <a:pt x="86759" y="12853"/>
                  </a:lnTo>
                  <a:lnTo>
                    <a:pt x="88531" y="11743"/>
                  </a:lnTo>
                  <a:lnTo>
                    <a:pt x="94857" y="9655"/>
                  </a:lnTo>
                  <a:lnTo>
                    <a:pt x="95250" y="0"/>
                  </a:lnTo>
                  <a:lnTo>
                    <a:pt x="103451" y="0"/>
                  </a:lnTo>
                  <a:lnTo>
                    <a:pt x="112118" y="6546"/>
                  </a:lnTo>
                  <a:lnTo>
                    <a:pt x="122074" y="9133"/>
                  </a:lnTo>
                  <a:lnTo>
                    <a:pt x="131084" y="15993"/>
                  </a:lnTo>
                  <a:lnTo>
                    <a:pt x="136929" y="17692"/>
                  </a:lnTo>
                  <a:lnTo>
                    <a:pt x="138911" y="19203"/>
                  </a:lnTo>
                  <a:lnTo>
                    <a:pt x="143817" y="26386"/>
                  </a:lnTo>
                  <a:lnTo>
                    <a:pt x="191079" y="67265"/>
                  </a:lnTo>
                  <a:lnTo>
                    <a:pt x="199502" y="75677"/>
                  </a:lnTo>
                  <a:lnTo>
                    <a:pt x="199979" y="84355"/>
                  </a:lnTo>
                  <a:lnTo>
                    <a:pt x="201053" y="84812"/>
                  </a:lnTo>
                  <a:lnTo>
                    <a:pt x="2095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57">
              <a:extLst>
                <a:ext uri="{FF2B5EF4-FFF2-40B4-BE49-F238E27FC236}">
                  <a16:creationId xmlns:a16="http://schemas.microsoft.com/office/drawing/2014/main" id="{BEEE1879-F11F-662F-E75E-7D1F057DF13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848100" y="1876435"/>
              <a:ext cx="104764" cy="104635"/>
            </a:xfrm>
            <a:custGeom>
              <a:avLst/>
              <a:gdLst/>
              <a:ahLst/>
              <a:cxnLst/>
              <a:rect l="0" t="0" r="0" b="0"/>
              <a:pathLst>
                <a:path w="104764" h="104635">
                  <a:moveTo>
                    <a:pt x="19050" y="38090"/>
                  </a:moveTo>
                  <a:lnTo>
                    <a:pt x="19050" y="38090"/>
                  </a:lnTo>
                  <a:lnTo>
                    <a:pt x="19050" y="33034"/>
                  </a:lnTo>
                  <a:lnTo>
                    <a:pt x="20108" y="31544"/>
                  </a:lnTo>
                  <a:lnTo>
                    <a:pt x="21872" y="30551"/>
                  </a:lnTo>
                  <a:lnTo>
                    <a:pt x="24106" y="29889"/>
                  </a:lnTo>
                  <a:lnTo>
                    <a:pt x="25596" y="28389"/>
                  </a:lnTo>
                  <a:lnTo>
                    <a:pt x="29371" y="18942"/>
                  </a:lnTo>
                  <a:lnTo>
                    <a:pt x="37697" y="9945"/>
                  </a:lnTo>
                  <a:lnTo>
                    <a:pt x="43037" y="9643"/>
                  </a:lnTo>
                  <a:lnTo>
                    <a:pt x="44567" y="8542"/>
                  </a:lnTo>
                  <a:lnTo>
                    <a:pt x="45586" y="6749"/>
                  </a:lnTo>
                  <a:lnTo>
                    <a:pt x="46266" y="4496"/>
                  </a:lnTo>
                  <a:lnTo>
                    <a:pt x="47777" y="2994"/>
                  </a:lnTo>
                  <a:lnTo>
                    <a:pt x="52279" y="1325"/>
                  </a:lnTo>
                  <a:lnTo>
                    <a:pt x="79779" y="0"/>
                  </a:lnTo>
                  <a:lnTo>
                    <a:pt x="85904" y="2817"/>
                  </a:lnTo>
                  <a:lnTo>
                    <a:pt x="93404" y="8192"/>
                  </a:lnTo>
                  <a:lnTo>
                    <a:pt x="99759" y="9123"/>
                  </a:lnTo>
                  <a:lnTo>
                    <a:pt x="101431" y="10312"/>
                  </a:lnTo>
                  <a:lnTo>
                    <a:pt x="102545" y="12163"/>
                  </a:lnTo>
                  <a:lnTo>
                    <a:pt x="104115" y="19825"/>
                  </a:lnTo>
                  <a:lnTo>
                    <a:pt x="104763" y="50804"/>
                  </a:lnTo>
                  <a:lnTo>
                    <a:pt x="101948" y="57146"/>
                  </a:lnTo>
                  <a:lnTo>
                    <a:pt x="72977" y="88890"/>
                  </a:lnTo>
                  <a:lnTo>
                    <a:pt x="66653" y="92418"/>
                  </a:lnTo>
                  <a:lnTo>
                    <a:pt x="60315" y="95044"/>
                  </a:lnTo>
                  <a:lnTo>
                    <a:pt x="50797" y="101414"/>
                  </a:lnTo>
                  <a:lnTo>
                    <a:pt x="40216" y="103772"/>
                  </a:lnTo>
                  <a:lnTo>
                    <a:pt x="17199" y="104634"/>
                  </a:lnTo>
                  <a:lnTo>
                    <a:pt x="14641" y="103620"/>
                  </a:lnTo>
                  <a:lnTo>
                    <a:pt x="12935" y="101885"/>
                  </a:lnTo>
                  <a:lnTo>
                    <a:pt x="11799" y="99670"/>
                  </a:lnTo>
                  <a:lnTo>
                    <a:pt x="9983" y="98193"/>
                  </a:lnTo>
                  <a:lnTo>
                    <a:pt x="0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158">
              <a:extLst>
                <a:ext uri="{FF2B5EF4-FFF2-40B4-BE49-F238E27FC236}">
                  <a16:creationId xmlns:a16="http://schemas.microsoft.com/office/drawing/2014/main" id="{5CA09C79-E5F2-710C-34DA-7CD6FDD0DE7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848100" y="1790703"/>
              <a:ext cx="19051" cy="276223"/>
            </a:xfrm>
            <a:custGeom>
              <a:avLst/>
              <a:gdLst/>
              <a:ahLst/>
              <a:cxnLst/>
              <a:rect l="0" t="0" r="0" b="0"/>
              <a:pathLst>
                <a:path w="19051" h="276223">
                  <a:moveTo>
                    <a:pt x="0" y="9522"/>
                  </a:moveTo>
                  <a:lnTo>
                    <a:pt x="0" y="9522"/>
                  </a:lnTo>
                  <a:lnTo>
                    <a:pt x="8201" y="9522"/>
                  </a:lnTo>
                  <a:lnTo>
                    <a:pt x="8642" y="8464"/>
                  </a:lnTo>
                  <a:lnTo>
                    <a:pt x="9525" y="0"/>
                  </a:lnTo>
                  <a:lnTo>
                    <a:pt x="9525" y="13255"/>
                  </a:lnTo>
                  <a:lnTo>
                    <a:pt x="12347" y="19295"/>
                  </a:lnTo>
                  <a:lnTo>
                    <a:pt x="16071" y="25507"/>
                  </a:lnTo>
                  <a:lnTo>
                    <a:pt x="18167" y="36013"/>
                  </a:lnTo>
                  <a:lnTo>
                    <a:pt x="19016" y="82713"/>
                  </a:lnTo>
                  <a:lnTo>
                    <a:pt x="19047" y="125718"/>
                  </a:lnTo>
                  <a:lnTo>
                    <a:pt x="19050" y="167881"/>
                  </a:lnTo>
                  <a:lnTo>
                    <a:pt x="17992" y="192537"/>
                  </a:lnTo>
                  <a:lnTo>
                    <a:pt x="11511" y="211518"/>
                  </a:lnTo>
                  <a:lnTo>
                    <a:pt x="9577" y="256387"/>
                  </a:lnTo>
                  <a:lnTo>
                    <a:pt x="9525" y="276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159">
              <a:extLst>
                <a:ext uri="{FF2B5EF4-FFF2-40B4-BE49-F238E27FC236}">
                  <a16:creationId xmlns:a16="http://schemas.microsoft.com/office/drawing/2014/main" id="{9FE31CD8-25D2-AB99-CA4F-63A40537BC4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524253" y="1476375"/>
              <a:ext cx="295273" cy="255721"/>
            </a:xfrm>
            <a:custGeom>
              <a:avLst/>
              <a:gdLst/>
              <a:ahLst/>
              <a:cxnLst/>
              <a:rect l="0" t="0" r="0" b="0"/>
              <a:pathLst>
                <a:path w="295273" h="255721">
                  <a:moveTo>
                    <a:pt x="38097" y="95250"/>
                  </a:moveTo>
                  <a:lnTo>
                    <a:pt x="38097" y="95250"/>
                  </a:lnTo>
                  <a:lnTo>
                    <a:pt x="47229" y="86118"/>
                  </a:lnTo>
                  <a:lnTo>
                    <a:pt x="47506" y="80785"/>
                  </a:lnTo>
                  <a:lnTo>
                    <a:pt x="48603" y="79256"/>
                  </a:lnTo>
                  <a:lnTo>
                    <a:pt x="50392" y="78238"/>
                  </a:lnTo>
                  <a:lnTo>
                    <a:pt x="63862" y="75410"/>
                  </a:lnTo>
                  <a:lnTo>
                    <a:pt x="73130" y="69733"/>
                  </a:lnTo>
                  <a:lnTo>
                    <a:pt x="85743" y="67279"/>
                  </a:lnTo>
                  <a:lnTo>
                    <a:pt x="126065" y="66678"/>
                  </a:lnTo>
                  <a:lnTo>
                    <a:pt x="132933" y="69499"/>
                  </a:lnTo>
                  <a:lnTo>
                    <a:pt x="147347" y="80864"/>
                  </a:lnTo>
                  <a:lnTo>
                    <a:pt x="150153" y="86387"/>
                  </a:lnTo>
                  <a:lnTo>
                    <a:pt x="150901" y="89341"/>
                  </a:lnTo>
                  <a:lnTo>
                    <a:pt x="159739" y="104833"/>
                  </a:lnTo>
                  <a:lnTo>
                    <a:pt x="161897" y="148964"/>
                  </a:lnTo>
                  <a:lnTo>
                    <a:pt x="161910" y="155459"/>
                  </a:lnTo>
                  <a:lnTo>
                    <a:pt x="151600" y="196587"/>
                  </a:lnTo>
                  <a:lnTo>
                    <a:pt x="135936" y="219059"/>
                  </a:lnTo>
                  <a:lnTo>
                    <a:pt x="133440" y="225418"/>
                  </a:lnTo>
                  <a:lnTo>
                    <a:pt x="128803" y="231772"/>
                  </a:lnTo>
                  <a:lnTo>
                    <a:pt x="123213" y="235301"/>
                  </a:lnTo>
                  <a:lnTo>
                    <a:pt x="117201" y="237928"/>
                  </a:lnTo>
                  <a:lnTo>
                    <a:pt x="107867" y="244299"/>
                  </a:lnTo>
                  <a:lnTo>
                    <a:pt x="98398" y="247715"/>
                  </a:lnTo>
                  <a:lnTo>
                    <a:pt x="88890" y="253902"/>
                  </a:lnTo>
                  <a:lnTo>
                    <a:pt x="82544" y="255720"/>
                  </a:lnTo>
                  <a:lnTo>
                    <a:pt x="79370" y="255147"/>
                  </a:lnTo>
                  <a:lnTo>
                    <a:pt x="66672" y="249444"/>
                  </a:lnTo>
                  <a:lnTo>
                    <a:pt x="49503" y="247755"/>
                  </a:lnTo>
                  <a:lnTo>
                    <a:pt x="25280" y="225262"/>
                  </a:lnTo>
                  <a:lnTo>
                    <a:pt x="21817" y="219003"/>
                  </a:lnTo>
                  <a:lnTo>
                    <a:pt x="19219" y="212693"/>
                  </a:lnTo>
                  <a:lnTo>
                    <a:pt x="12866" y="203191"/>
                  </a:lnTo>
                  <a:lnTo>
                    <a:pt x="9455" y="193672"/>
                  </a:lnTo>
                  <a:lnTo>
                    <a:pt x="3269" y="184149"/>
                  </a:lnTo>
                  <a:lnTo>
                    <a:pt x="967" y="174625"/>
                  </a:lnTo>
                  <a:lnTo>
                    <a:pt x="0" y="130175"/>
                  </a:lnTo>
                  <a:lnTo>
                    <a:pt x="1057" y="128058"/>
                  </a:lnTo>
                  <a:lnTo>
                    <a:pt x="2820" y="126647"/>
                  </a:lnTo>
                  <a:lnTo>
                    <a:pt x="5054" y="125706"/>
                  </a:lnTo>
                  <a:lnTo>
                    <a:pt x="6543" y="122963"/>
                  </a:lnTo>
                  <a:lnTo>
                    <a:pt x="10319" y="100104"/>
                  </a:lnTo>
                  <a:lnTo>
                    <a:pt x="12170" y="98486"/>
                  </a:lnTo>
                  <a:lnTo>
                    <a:pt x="17049" y="95630"/>
                  </a:lnTo>
                  <a:lnTo>
                    <a:pt x="31902" y="82182"/>
                  </a:lnTo>
                  <a:lnTo>
                    <a:pt x="35344" y="76036"/>
                  </a:lnTo>
                  <a:lnTo>
                    <a:pt x="37932" y="69777"/>
                  </a:lnTo>
                  <a:lnTo>
                    <a:pt x="51193" y="53965"/>
                  </a:lnTo>
                  <a:lnTo>
                    <a:pt x="65496" y="44447"/>
                  </a:lnTo>
                  <a:lnTo>
                    <a:pt x="97900" y="30809"/>
                  </a:lnTo>
                  <a:lnTo>
                    <a:pt x="108067" y="28509"/>
                  </a:lnTo>
                  <a:lnTo>
                    <a:pt x="120801" y="22323"/>
                  </a:lnTo>
                  <a:lnTo>
                    <a:pt x="168402" y="14121"/>
                  </a:lnTo>
                  <a:lnTo>
                    <a:pt x="187152" y="10433"/>
                  </a:lnTo>
                  <a:lnTo>
                    <a:pt x="233771" y="8490"/>
                  </a:lnTo>
                  <a:lnTo>
                    <a:pt x="247415" y="1991"/>
                  </a:lnTo>
                  <a:lnTo>
                    <a:pt x="285316" y="0"/>
                  </a:lnTo>
                  <a:lnTo>
                    <a:pt x="29527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160">
              <a:extLst>
                <a:ext uri="{FF2B5EF4-FFF2-40B4-BE49-F238E27FC236}">
                  <a16:creationId xmlns:a16="http://schemas.microsoft.com/office/drawing/2014/main" id="{5BEBC4F3-4205-124F-DE59-717C97DF656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314700" y="1733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249">
            <a:extLst>
              <a:ext uri="{FF2B5EF4-FFF2-40B4-BE49-F238E27FC236}">
                <a16:creationId xmlns:a16="http://schemas.microsoft.com/office/drawing/2014/main" id="{39C64E44-D920-BD59-FEEA-B8F24F0A89BE}"/>
              </a:ext>
            </a:extLst>
          </p:cNvPr>
          <p:cNvGrpSpPr/>
          <p:nvPr/>
        </p:nvGrpSpPr>
        <p:grpSpPr>
          <a:xfrm>
            <a:off x="2209800" y="1466860"/>
            <a:ext cx="714376" cy="419091"/>
            <a:chOff x="2209800" y="1466860"/>
            <a:chExt cx="714376" cy="419091"/>
          </a:xfrm>
        </p:grpSpPr>
        <p:sp>
          <p:nvSpPr>
            <p:cNvPr id="363" name="SMARTInkShape-1161">
              <a:extLst>
                <a:ext uri="{FF2B5EF4-FFF2-40B4-BE49-F238E27FC236}">
                  <a16:creationId xmlns:a16="http://schemas.microsoft.com/office/drawing/2014/main" id="{76BBBE8C-A0FC-5A4F-850D-B55711B79C4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81300" y="1782500"/>
              <a:ext cx="142876" cy="93926"/>
            </a:xfrm>
            <a:custGeom>
              <a:avLst/>
              <a:gdLst/>
              <a:ahLst/>
              <a:cxnLst/>
              <a:rect l="0" t="0" r="0" b="0"/>
              <a:pathLst>
                <a:path w="142876" h="93926">
                  <a:moveTo>
                    <a:pt x="28575" y="27250"/>
                  </a:moveTo>
                  <a:lnTo>
                    <a:pt x="28575" y="27250"/>
                  </a:lnTo>
                  <a:lnTo>
                    <a:pt x="28575" y="22194"/>
                  </a:lnTo>
                  <a:lnTo>
                    <a:pt x="29633" y="20704"/>
                  </a:lnTo>
                  <a:lnTo>
                    <a:pt x="31397" y="19711"/>
                  </a:lnTo>
                  <a:lnTo>
                    <a:pt x="36775" y="18117"/>
                  </a:lnTo>
                  <a:lnTo>
                    <a:pt x="37511" y="15077"/>
                  </a:lnTo>
                  <a:lnTo>
                    <a:pt x="37708" y="12785"/>
                  </a:lnTo>
                  <a:lnTo>
                    <a:pt x="38896" y="11257"/>
                  </a:lnTo>
                  <a:lnTo>
                    <a:pt x="47223" y="8319"/>
                  </a:lnTo>
                  <a:lnTo>
                    <a:pt x="55791" y="8210"/>
                  </a:lnTo>
                  <a:lnTo>
                    <a:pt x="56244" y="7149"/>
                  </a:lnTo>
                  <a:lnTo>
                    <a:pt x="56748" y="3147"/>
                  </a:lnTo>
                  <a:lnTo>
                    <a:pt x="57940" y="1656"/>
                  </a:lnTo>
                  <a:lnTo>
                    <a:pt x="62087" y="0"/>
                  </a:lnTo>
                  <a:lnTo>
                    <a:pt x="63617" y="617"/>
                  </a:lnTo>
                  <a:lnTo>
                    <a:pt x="64636" y="2086"/>
                  </a:lnTo>
                  <a:lnTo>
                    <a:pt x="66273" y="6992"/>
                  </a:lnTo>
                  <a:lnTo>
                    <a:pt x="69318" y="7663"/>
                  </a:lnTo>
                  <a:lnTo>
                    <a:pt x="74841" y="8094"/>
                  </a:lnTo>
                  <a:lnTo>
                    <a:pt x="75294" y="9188"/>
                  </a:lnTo>
                  <a:lnTo>
                    <a:pt x="76081" y="21448"/>
                  </a:lnTo>
                  <a:lnTo>
                    <a:pt x="75062" y="23382"/>
                  </a:lnTo>
                  <a:lnTo>
                    <a:pt x="73325" y="24671"/>
                  </a:lnTo>
                  <a:lnTo>
                    <a:pt x="71108" y="25531"/>
                  </a:lnTo>
                  <a:lnTo>
                    <a:pt x="69630" y="27162"/>
                  </a:lnTo>
                  <a:lnTo>
                    <a:pt x="64436" y="37385"/>
                  </a:lnTo>
                  <a:lnTo>
                    <a:pt x="34886" y="68536"/>
                  </a:lnTo>
                  <a:lnTo>
                    <a:pt x="28558" y="72058"/>
                  </a:lnTo>
                  <a:lnTo>
                    <a:pt x="22217" y="74681"/>
                  </a:lnTo>
                  <a:lnTo>
                    <a:pt x="3" y="93922"/>
                  </a:lnTo>
                  <a:lnTo>
                    <a:pt x="0" y="93925"/>
                  </a:lnTo>
                  <a:lnTo>
                    <a:pt x="5056" y="88868"/>
                  </a:lnTo>
                  <a:lnTo>
                    <a:pt x="10361" y="86386"/>
                  </a:lnTo>
                  <a:lnTo>
                    <a:pt x="35196" y="83365"/>
                  </a:lnTo>
                  <a:lnTo>
                    <a:pt x="45589" y="77861"/>
                  </a:lnTo>
                  <a:lnTo>
                    <a:pt x="91998" y="74898"/>
                  </a:lnTo>
                  <a:lnTo>
                    <a:pt x="138642" y="74875"/>
                  </a:lnTo>
                  <a:lnTo>
                    <a:pt x="142875" y="74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162">
              <a:extLst>
                <a:ext uri="{FF2B5EF4-FFF2-40B4-BE49-F238E27FC236}">
                  <a16:creationId xmlns:a16="http://schemas.microsoft.com/office/drawing/2014/main" id="{834A0199-4B11-974C-44D5-F4136D301D5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686050" y="1670942"/>
              <a:ext cx="66675" cy="215009"/>
            </a:xfrm>
            <a:custGeom>
              <a:avLst/>
              <a:gdLst/>
              <a:ahLst/>
              <a:cxnLst/>
              <a:rect l="0" t="0" r="0" b="0"/>
              <a:pathLst>
                <a:path w="66675" h="215009">
                  <a:moveTo>
                    <a:pt x="57150" y="24508"/>
                  </a:moveTo>
                  <a:lnTo>
                    <a:pt x="57150" y="24508"/>
                  </a:lnTo>
                  <a:lnTo>
                    <a:pt x="62206" y="19452"/>
                  </a:lnTo>
                  <a:lnTo>
                    <a:pt x="64689" y="14147"/>
                  </a:lnTo>
                  <a:lnTo>
                    <a:pt x="66668" y="0"/>
                  </a:lnTo>
                  <a:lnTo>
                    <a:pt x="66674" y="4530"/>
                  </a:lnTo>
                  <a:lnTo>
                    <a:pt x="58474" y="13577"/>
                  </a:lnTo>
                  <a:lnTo>
                    <a:pt x="52210" y="33174"/>
                  </a:lnTo>
                  <a:lnTo>
                    <a:pt x="32705" y="66801"/>
                  </a:lnTo>
                  <a:lnTo>
                    <a:pt x="25994" y="110292"/>
                  </a:lnTo>
                  <a:lnTo>
                    <a:pt x="21107" y="129301"/>
                  </a:lnTo>
                  <a:lnTo>
                    <a:pt x="16837" y="148338"/>
                  </a:lnTo>
                  <a:lnTo>
                    <a:pt x="10969" y="168678"/>
                  </a:lnTo>
                  <a:lnTo>
                    <a:pt x="8752" y="189433"/>
                  </a:lnTo>
                  <a:lnTo>
                    <a:pt x="0" y="215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163">
              <a:extLst>
                <a:ext uri="{FF2B5EF4-FFF2-40B4-BE49-F238E27FC236}">
                  <a16:creationId xmlns:a16="http://schemas.microsoft.com/office/drawing/2014/main" id="{0EFB18F3-BE27-4C9B-35F5-1E02900E533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515928" y="1657350"/>
              <a:ext cx="132023" cy="171451"/>
            </a:xfrm>
            <a:custGeom>
              <a:avLst/>
              <a:gdLst/>
              <a:ahLst/>
              <a:cxnLst/>
              <a:rect l="0" t="0" r="0" b="0"/>
              <a:pathLst>
                <a:path w="132023" h="171451">
                  <a:moveTo>
                    <a:pt x="132022" y="0"/>
                  </a:moveTo>
                  <a:lnTo>
                    <a:pt x="132022" y="0"/>
                  </a:lnTo>
                  <a:lnTo>
                    <a:pt x="132022" y="8201"/>
                  </a:lnTo>
                  <a:lnTo>
                    <a:pt x="132022" y="358"/>
                  </a:lnTo>
                  <a:lnTo>
                    <a:pt x="132022" y="9411"/>
                  </a:lnTo>
                  <a:lnTo>
                    <a:pt x="126966" y="9491"/>
                  </a:lnTo>
                  <a:lnTo>
                    <a:pt x="125476" y="10561"/>
                  </a:lnTo>
                  <a:lnTo>
                    <a:pt x="123821" y="14571"/>
                  </a:lnTo>
                  <a:lnTo>
                    <a:pt x="122321" y="16064"/>
                  </a:lnTo>
                  <a:lnTo>
                    <a:pt x="117833" y="17723"/>
                  </a:lnTo>
                  <a:lnTo>
                    <a:pt x="116213" y="19224"/>
                  </a:lnTo>
                  <a:lnTo>
                    <a:pt x="114412" y="23713"/>
                  </a:lnTo>
                  <a:lnTo>
                    <a:pt x="112874" y="25334"/>
                  </a:lnTo>
                  <a:lnTo>
                    <a:pt x="99840" y="33205"/>
                  </a:lnTo>
                  <a:lnTo>
                    <a:pt x="96553" y="38746"/>
                  </a:lnTo>
                  <a:lnTo>
                    <a:pt x="94033" y="44737"/>
                  </a:lnTo>
                  <a:lnTo>
                    <a:pt x="71577" y="69861"/>
                  </a:lnTo>
                  <a:lnTo>
                    <a:pt x="65294" y="73383"/>
                  </a:lnTo>
                  <a:lnTo>
                    <a:pt x="62136" y="74322"/>
                  </a:lnTo>
                  <a:lnTo>
                    <a:pt x="60031" y="76006"/>
                  </a:lnTo>
                  <a:lnTo>
                    <a:pt x="42729" y="98541"/>
                  </a:lnTo>
                  <a:lnTo>
                    <a:pt x="36597" y="102004"/>
                  </a:lnTo>
                  <a:lnTo>
                    <a:pt x="33481" y="102928"/>
                  </a:lnTo>
                  <a:lnTo>
                    <a:pt x="31403" y="104602"/>
                  </a:lnTo>
                  <a:lnTo>
                    <a:pt x="27420" y="110956"/>
                  </a:lnTo>
                  <a:lnTo>
                    <a:pt x="19208" y="113860"/>
                  </a:lnTo>
                  <a:lnTo>
                    <a:pt x="13106" y="114170"/>
                  </a:lnTo>
                  <a:lnTo>
                    <a:pt x="11469" y="113155"/>
                  </a:lnTo>
                  <a:lnTo>
                    <a:pt x="10378" y="111420"/>
                  </a:lnTo>
                  <a:lnTo>
                    <a:pt x="8485" y="104592"/>
                  </a:lnTo>
                  <a:lnTo>
                    <a:pt x="8235" y="96689"/>
                  </a:lnTo>
                  <a:lnTo>
                    <a:pt x="1659" y="87930"/>
                  </a:lnTo>
                  <a:lnTo>
                    <a:pt x="0" y="82119"/>
                  </a:lnTo>
                  <a:lnTo>
                    <a:pt x="615" y="80146"/>
                  </a:lnTo>
                  <a:lnTo>
                    <a:pt x="2084" y="78830"/>
                  </a:lnTo>
                  <a:lnTo>
                    <a:pt x="4121" y="77954"/>
                  </a:lnTo>
                  <a:lnTo>
                    <a:pt x="5480" y="76311"/>
                  </a:lnTo>
                  <a:lnTo>
                    <a:pt x="6990" y="71663"/>
                  </a:lnTo>
                  <a:lnTo>
                    <a:pt x="8188" y="57305"/>
                  </a:lnTo>
                  <a:lnTo>
                    <a:pt x="17606" y="47742"/>
                  </a:lnTo>
                  <a:lnTo>
                    <a:pt x="22744" y="47660"/>
                  </a:lnTo>
                  <a:lnTo>
                    <a:pt x="24245" y="46590"/>
                  </a:lnTo>
                  <a:lnTo>
                    <a:pt x="25246" y="44818"/>
                  </a:lnTo>
                  <a:lnTo>
                    <a:pt x="25913" y="42579"/>
                  </a:lnTo>
                  <a:lnTo>
                    <a:pt x="26358" y="42144"/>
                  </a:lnTo>
                  <a:lnTo>
                    <a:pt x="26654" y="42913"/>
                  </a:lnTo>
                  <a:lnTo>
                    <a:pt x="26851" y="44484"/>
                  </a:lnTo>
                  <a:lnTo>
                    <a:pt x="28042" y="45531"/>
                  </a:lnTo>
                  <a:lnTo>
                    <a:pt x="35413" y="47349"/>
                  </a:lnTo>
                  <a:lnTo>
                    <a:pt x="50926" y="61807"/>
                  </a:lnTo>
                  <a:lnTo>
                    <a:pt x="53646" y="67334"/>
                  </a:lnTo>
                  <a:lnTo>
                    <a:pt x="56594" y="82637"/>
                  </a:lnTo>
                  <a:lnTo>
                    <a:pt x="63304" y="95267"/>
                  </a:lnTo>
                  <a:lnTo>
                    <a:pt x="63985" y="98436"/>
                  </a:lnTo>
                  <a:lnTo>
                    <a:pt x="73428" y="117476"/>
                  </a:lnTo>
                  <a:lnTo>
                    <a:pt x="75645" y="130175"/>
                  </a:lnTo>
                  <a:lnTo>
                    <a:pt x="82355" y="142875"/>
                  </a:lnTo>
                  <a:lnTo>
                    <a:pt x="85186" y="158750"/>
                  </a:lnTo>
                  <a:lnTo>
                    <a:pt x="93922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164">
              <a:extLst>
                <a:ext uri="{FF2B5EF4-FFF2-40B4-BE49-F238E27FC236}">
                  <a16:creationId xmlns:a16="http://schemas.microsoft.com/office/drawing/2014/main" id="{E73ECA7D-9FAF-C46B-7C43-F8E4CCCFB01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209800" y="1590675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19050"/>
                  </a:moveTo>
                  <a:lnTo>
                    <a:pt x="0" y="19050"/>
                  </a:lnTo>
                  <a:lnTo>
                    <a:pt x="43237" y="19050"/>
                  </a:lnTo>
                  <a:lnTo>
                    <a:pt x="88662" y="19050"/>
                  </a:lnTo>
                  <a:lnTo>
                    <a:pt x="105022" y="17992"/>
                  </a:lnTo>
                  <a:lnTo>
                    <a:pt x="150435" y="9918"/>
                  </a:lnTo>
                  <a:lnTo>
                    <a:pt x="197250" y="9540"/>
                  </a:lnTo>
                  <a:lnTo>
                    <a:pt x="231727" y="9525"/>
                  </a:lnTo>
                  <a:lnTo>
                    <a:pt x="233860" y="8467"/>
                  </a:lnTo>
                  <a:lnTo>
                    <a:pt x="235281" y="6703"/>
                  </a:lnTo>
                  <a:lnTo>
                    <a:pt x="236229" y="4469"/>
                  </a:lnTo>
                  <a:lnTo>
                    <a:pt x="237919" y="4037"/>
                  </a:lnTo>
                  <a:lnTo>
                    <a:pt x="242619" y="6381"/>
                  </a:lnTo>
                  <a:lnTo>
                    <a:pt x="245355" y="637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165">
              <a:extLst>
                <a:ext uri="{FF2B5EF4-FFF2-40B4-BE49-F238E27FC236}">
                  <a16:creationId xmlns:a16="http://schemas.microsoft.com/office/drawing/2014/main" id="{CB1C094C-5381-765B-3C23-2AF72D6138F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209800" y="1466860"/>
              <a:ext cx="257176" cy="285741"/>
            </a:xfrm>
            <a:custGeom>
              <a:avLst/>
              <a:gdLst/>
              <a:ahLst/>
              <a:cxnLst/>
              <a:rect l="0" t="0" r="0" b="0"/>
              <a:pathLst>
                <a:path w="257176" h="285741">
                  <a:moveTo>
                    <a:pt x="19050" y="9515"/>
                  </a:moveTo>
                  <a:lnTo>
                    <a:pt x="19050" y="9515"/>
                  </a:lnTo>
                  <a:lnTo>
                    <a:pt x="0" y="9515"/>
                  </a:lnTo>
                  <a:lnTo>
                    <a:pt x="5056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8201" y="4459"/>
                  </a:lnTo>
                  <a:lnTo>
                    <a:pt x="9701" y="2969"/>
                  </a:lnTo>
                  <a:lnTo>
                    <a:pt x="14189" y="1314"/>
                  </a:lnTo>
                  <a:lnTo>
                    <a:pt x="59944" y="0"/>
                  </a:lnTo>
                  <a:lnTo>
                    <a:pt x="98774" y="1049"/>
                  </a:lnTo>
                  <a:lnTo>
                    <a:pt x="135356" y="8927"/>
                  </a:lnTo>
                  <a:lnTo>
                    <a:pt x="164660" y="9481"/>
                  </a:lnTo>
                  <a:lnTo>
                    <a:pt x="171254" y="12322"/>
                  </a:lnTo>
                  <a:lnTo>
                    <a:pt x="174495" y="14561"/>
                  </a:lnTo>
                  <a:lnTo>
                    <a:pt x="196808" y="18647"/>
                  </a:lnTo>
                  <a:lnTo>
                    <a:pt x="219075" y="19040"/>
                  </a:lnTo>
                  <a:lnTo>
                    <a:pt x="219075" y="27241"/>
                  </a:lnTo>
                  <a:lnTo>
                    <a:pt x="193126" y="57332"/>
                  </a:lnTo>
                  <a:lnTo>
                    <a:pt x="190609" y="63575"/>
                  </a:lnTo>
                  <a:lnTo>
                    <a:pt x="165020" y="97555"/>
                  </a:lnTo>
                  <a:lnTo>
                    <a:pt x="155551" y="104745"/>
                  </a:lnTo>
                  <a:lnTo>
                    <a:pt x="117475" y="150212"/>
                  </a:lnTo>
                  <a:lnTo>
                    <a:pt x="106892" y="165268"/>
                  </a:lnTo>
                  <a:lnTo>
                    <a:pt x="81316" y="187052"/>
                  </a:lnTo>
                  <a:lnTo>
                    <a:pt x="76658" y="195704"/>
                  </a:lnTo>
                  <a:lnTo>
                    <a:pt x="30063" y="236629"/>
                  </a:lnTo>
                  <a:lnTo>
                    <a:pt x="28614" y="247209"/>
                  </a:lnTo>
                  <a:lnTo>
                    <a:pt x="33643" y="247512"/>
                  </a:lnTo>
                  <a:lnTo>
                    <a:pt x="38941" y="250406"/>
                  </a:lnTo>
                  <a:lnTo>
                    <a:pt x="44824" y="254161"/>
                  </a:lnTo>
                  <a:lnTo>
                    <a:pt x="57224" y="256571"/>
                  </a:lnTo>
                  <a:lnTo>
                    <a:pt x="98799" y="257142"/>
                  </a:lnTo>
                  <a:lnTo>
                    <a:pt x="141039" y="257164"/>
                  </a:lnTo>
                  <a:lnTo>
                    <a:pt x="164306" y="258223"/>
                  </a:lnTo>
                  <a:lnTo>
                    <a:pt x="183013" y="264704"/>
                  </a:lnTo>
                  <a:lnTo>
                    <a:pt x="211715" y="269338"/>
                  </a:lnTo>
                  <a:lnTo>
                    <a:pt x="230321" y="274857"/>
                  </a:lnTo>
                  <a:lnTo>
                    <a:pt x="240869" y="275813"/>
                  </a:lnTo>
                  <a:lnTo>
                    <a:pt x="243130" y="277005"/>
                  </a:lnTo>
                  <a:lnTo>
                    <a:pt x="244636" y="278858"/>
                  </a:lnTo>
                  <a:lnTo>
                    <a:pt x="245641" y="281152"/>
                  </a:lnTo>
                  <a:lnTo>
                    <a:pt x="247369" y="282681"/>
                  </a:lnTo>
                  <a:lnTo>
                    <a:pt x="257175" y="28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250">
            <a:extLst>
              <a:ext uri="{FF2B5EF4-FFF2-40B4-BE49-F238E27FC236}">
                <a16:creationId xmlns:a16="http://schemas.microsoft.com/office/drawing/2014/main" id="{5CB743A7-3CB5-C393-E502-A936B74D9B46}"/>
              </a:ext>
            </a:extLst>
          </p:cNvPr>
          <p:cNvGrpSpPr/>
          <p:nvPr/>
        </p:nvGrpSpPr>
        <p:grpSpPr>
          <a:xfrm>
            <a:off x="1695450" y="1543050"/>
            <a:ext cx="219076" cy="91214"/>
            <a:chOff x="1695450" y="1543050"/>
            <a:chExt cx="219076" cy="91214"/>
          </a:xfrm>
        </p:grpSpPr>
        <p:sp>
          <p:nvSpPr>
            <p:cNvPr id="369" name="SMARTInkShape-1166">
              <a:extLst>
                <a:ext uri="{FF2B5EF4-FFF2-40B4-BE49-F238E27FC236}">
                  <a16:creationId xmlns:a16="http://schemas.microsoft.com/office/drawing/2014/main" id="{06F472F4-5023-6835-CC8F-E211E8B77A3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714500" y="1628775"/>
              <a:ext cx="200026" cy="5489"/>
            </a:xfrm>
            <a:custGeom>
              <a:avLst/>
              <a:gdLst/>
              <a:ahLst/>
              <a:cxnLst/>
              <a:rect l="0" t="0" r="0" b="0"/>
              <a:pathLst>
                <a:path w="200026" h="5489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604" y="5488"/>
                  </a:lnTo>
                  <a:lnTo>
                    <a:pt x="10361" y="4717"/>
                  </a:lnTo>
                  <a:lnTo>
                    <a:pt x="16247" y="2096"/>
                  </a:lnTo>
                  <a:lnTo>
                    <a:pt x="59391" y="36"/>
                  </a:lnTo>
                  <a:lnTo>
                    <a:pt x="106819" y="1"/>
                  </a:lnTo>
                  <a:lnTo>
                    <a:pt x="150977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167">
              <a:extLst>
                <a:ext uri="{FF2B5EF4-FFF2-40B4-BE49-F238E27FC236}">
                  <a16:creationId xmlns:a16="http://schemas.microsoft.com/office/drawing/2014/main" id="{5D4001DD-13C3-EB36-394F-232F796F427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95450" y="15430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5518" y="0"/>
                  </a:lnTo>
                  <a:lnTo>
                    <a:pt x="88373" y="0"/>
                  </a:lnTo>
                  <a:lnTo>
                    <a:pt x="106591" y="0"/>
                  </a:lnTo>
                  <a:lnTo>
                    <a:pt x="113696" y="2822"/>
                  </a:lnTo>
                  <a:lnTo>
                    <a:pt x="117073" y="5056"/>
                  </a:lnTo>
                  <a:lnTo>
                    <a:pt x="131937" y="8201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51">
            <a:extLst>
              <a:ext uri="{FF2B5EF4-FFF2-40B4-BE49-F238E27FC236}">
                <a16:creationId xmlns:a16="http://schemas.microsoft.com/office/drawing/2014/main" id="{137C6EB1-5B00-DBA0-90B6-B703C0089758}"/>
              </a:ext>
            </a:extLst>
          </p:cNvPr>
          <p:cNvGrpSpPr/>
          <p:nvPr/>
        </p:nvGrpSpPr>
        <p:grpSpPr>
          <a:xfrm>
            <a:off x="781050" y="1381136"/>
            <a:ext cx="285751" cy="333365"/>
            <a:chOff x="781050" y="1381136"/>
            <a:chExt cx="285751" cy="333365"/>
          </a:xfrm>
        </p:grpSpPr>
        <p:sp>
          <p:nvSpPr>
            <p:cNvPr id="372" name="SMARTInkShape-1168">
              <a:extLst>
                <a:ext uri="{FF2B5EF4-FFF2-40B4-BE49-F238E27FC236}">
                  <a16:creationId xmlns:a16="http://schemas.microsoft.com/office/drawing/2014/main" id="{8DD95AD8-A042-EE33-6AFC-C7D5BF1389E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1050" y="1704982"/>
              <a:ext cx="285751" cy="9519"/>
            </a:xfrm>
            <a:custGeom>
              <a:avLst/>
              <a:gdLst/>
              <a:ahLst/>
              <a:cxnLst/>
              <a:rect l="0" t="0" r="0" b="0"/>
              <a:pathLst>
                <a:path w="285751" h="9519">
                  <a:moveTo>
                    <a:pt x="0" y="9518"/>
                  </a:moveTo>
                  <a:lnTo>
                    <a:pt x="0" y="9518"/>
                  </a:lnTo>
                  <a:lnTo>
                    <a:pt x="46346" y="9518"/>
                  </a:lnTo>
                  <a:lnTo>
                    <a:pt x="82465" y="8460"/>
                  </a:lnTo>
                  <a:lnTo>
                    <a:pt x="111532" y="1317"/>
                  </a:lnTo>
                  <a:lnTo>
                    <a:pt x="157462" y="109"/>
                  </a:lnTo>
                  <a:lnTo>
                    <a:pt x="202066" y="0"/>
                  </a:lnTo>
                  <a:lnTo>
                    <a:pt x="215682" y="1053"/>
                  </a:lnTo>
                  <a:lnTo>
                    <a:pt x="244864" y="8194"/>
                  </a:lnTo>
                  <a:lnTo>
                    <a:pt x="285750" y="9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169">
              <a:extLst>
                <a:ext uri="{FF2B5EF4-FFF2-40B4-BE49-F238E27FC236}">
                  <a16:creationId xmlns:a16="http://schemas.microsoft.com/office/drawing/2014/main" id="{549CE9A8-626B-1764-85F6-2CAC31F402E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47725" y="1524034"/>
              <a:ext cx="152401" cy="19017"/>
            </a:xfrm>
            <a:custGeom>
              <a:avLst/>
              <a:gdLst/>
              <a:ahLst/>
              <a:cxnLst/>
              <a:rect l="0" t="0" r="0" b="0"/>
              <a:pathLst>
                <a:path w="152401" h="19017">
                  <a:moveTo>
                    <a:pt x="0" y="9491"/>
                  </a:moveTo>
                  <a:lnTo>
                    <a:pt x="0" y="9491"/>
                  </a:lnTo>
                  <a:lnTo>
                    <a:pt x="47509" y="9491"/>
                  </a:lnTo>
                  <a:lnTo>
                    <a:pt x="50722" y="9491"/>
                  </a:lnTo>
                  <a:lnTo>
                    <a:pt x="95075" y="140"/>
                  </a:lnTo>
                  <a:lnTo>
                    <a:pt x="107916" y="0"/>
                  </a:lnTo>
                  <a:lnTo>
                    <a:pt x="114285" y="2804"/>
                  </a:lnTo>
                  <a:lnTo>
                    <a:pt x="117465" y="5033"/>
                  </a:lnTo>
                  <a:lnTo>
                    <a:pt x="141795" y="10289"/>
                  </a:lnTo>
                  <a:lnTo>
                    <a:pt x="152400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170">
              <a:extLst>
                <a:ext uri="{FF2B5EF4-FFF2-40B4-BE49-F238E27FC236}">
                  <a16:creationId xmlns:a16="http://schemas.microsoft.com/office/drawing/2014/main" id="{15228B30-5608-D356-2CEE-9970D95D673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0134" y="1381136"/>
              <a:ext cx="228567" cy="66665"/>
            </a:xfrm>
            <a:custGeom>
              <a:avLst/>
              <a:gdLst/>
              <a:ahLst/>
              <a:cxnLst/>
              <a:rect l="0" t="0" r="0" b="0"/>
              <a:pathLst>
                <a:path w="228567" h="66665">
                  <a:moveTo>
                    <a:pt x="9491" y="66664"/>
                  </a:moveTo>
                  <a:lnTo>
                    <a:pt x="9491" y="66664"/>
                  </a:lnTo>
                  <a:lnTo>
                    <a:pt x="1290" y="58463"/>
                  </a:lnTo>
                  <a:lnTo>
                    <a:pt x="0" y="48041"/>
                  </a:lnTo>
                  <a:lnTo>
                    <a:pt x="14156" y="33436"/>
                  </a:lnTo>
                  <a:lnTo>
                    <a:pt x="19678" y="30729"/>
                  </a:lnTo>
                  <a:lnTo>
                    <a:pt x="22633" y="30008"/>
                  </a:lnTo>
                  <a:lnTo>
                    <a:pt x="36037" y="22303"/>
                  </a:lnTo>
                  <a:lnTo>
                    <a:pt x="82432" y="9423"/>
                  </a:lnTo>
                  <a:lnTo>
                    <a:pt x="105352" y="2166"/>
                  </a:lnTo>
                  <a:lnTo>
                    <a:pt x="149019" y="74"/>
                  </a:lnTo>
                  <a:lnTo>
                    <a:pt x="173105" y="0"/>
                  </a:lnTo>
                  <a:lnTo>
                    <a:pt x="201712" y="8191"/>
                  </a:lnTo>
                  <a:lnTo>
                    <a:pt x="204313" y="9690"/>
                  </a:lnTo>
                  <a:lnTo>
                    <a:pt x="206047" y="11748"/>
                  </a:lnTo>
                  <a:lnTo>
                    <a:pt x="207203" y="14179"/>
                  </a:lnTo>
                  <a:lnTo>
                    <a:pt x="209033" y="15799"/>
                  </a:lnTo>
                  <a:lnTo>
                    <a:pt x="219572" y="21221"/>
                  </a:lnTo>
                  <a:lnTo>
                    <a:pt x="228566" y="285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171">
              <a:extLst>
                <a:ext uri="{FF2B5EF4-FFF2-40B4-BE49-F238E27FC236}">
                  <a16:creationId xmlns:a16="http://schemas.microsoft.com/office/drawing/2014/main" id="{853D83A1-AC5B-8B83-0B18-E542FA33513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1050" y="1401499"/>
              <a:ext cx="18463" cy="303477"/>
            </a:xfrm>
            <a:custGeom>
              <a:avLst/>
              <a:gdLst/>
              <a:ahLst/>
              <a:cxnLst/>
              <a:rect l="0" t="0" r="0" b="0"/>
              <a:pathLst>
                <a:path w="18463" h="303477">
                  <a:moveTo>
                    <a:pt x="0" y="8201"/>
                  </a:moveTo>
                  <a:lnTo>
                    <a:pt x="0" y="8201"/>
                  </a:lnTo>
                  <a:lnTo>
                    <a:pt x="9515" y="8201"/>
                  </a:lnTo>
                  <a:lnTo>
                    <a:pt x="9524" y="0"/>
                  </a:lnTo>
                  <a:lnTo>
                    <a:pt x="9525" y="47332"/>
                  </a:lnTo>
                  <a:lnTo>
                    <a:pt x="12347" y="87314"/>
                  </a:lnTo>
                  <a:lnTo>
                    <a:pt x="18462" y="134268"/>
                  </a:lnTo>
                  <a:lnTo>
                    <a:pt x="17914" y="172342"/>
                  </a:lnTo>
                  <a:lnTo>
                    <a:pt x="13539" y="191009"/>
                  </a:lnTo>
                  <a:lnTo>
                    <a:pt x="15889" y="204771"/>
                  </a:lnTo>
                  <a:lnTo>
                    <a:pt x="9990" y="246495"/>
                  </a:lnTo>
                  <a:lnTo>
                    <a:pt x="9529" y="293879"/>
                  </a:lnTo>
                  <a:lnTo>
                    <a:pt x="9525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252">
            <a:extLst>
              <a:ext uri="{FF2B5EF4-FFF2-40B4-BE49-F238E27FC236}">
                <a16:creationId xmlns:a16="http://schemas.microsoft.com/office/drawing/2014/main" id="{4B666382-8313-067D-ECB7-A085EC447EB5}"/>
              </a:ext>
            </a:extLst>
          </p:cNvPr>
          <p:cNvGrpSpPr/>
          <p:nvPr/>
        </p:nvGrpSpPr>
        <p:grpSpPr>
          <a:xfrm>
            <a:off x="6848475" y="3295650"/>
            <a:ext cx="816691" cy="257176"/>
            <a:chOff x="6848475" y="3295650"/>
            <a:chExt cx="816691" cy="257176"/>
          </a:xfrm>
        </p:grpSpPr>
        <p:sp>
          <p:nvSpPr>
            <p:cNvPr id="377" name="SMARTInkShape-1172">
              <a:extLst>
                <a:ext uri="{FF2B5EF4-FFF2-40B4-BE49-F238E27FC236}">
                  <a16:creationId xmlns:a16="http://schemas.microsoft.com/office/drawing/2014/main" id="{A9BAB152-13BB-780D-B75A-DAD860349DF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848475" y="3552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173">
              <a:extLst>
                <a:ext uri="{FF2B5EF4-FFF2-40B4-BE49-F238E27FC236}">
                  <a16:creationId xmlns:a16="http://schemas.microsoft.com/office/drawing/2014/main" id="{04490E17-5B81-8025-1F5C-B48A4EACA72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10400" y="3295650"/>
              <a:ext cx="228601" cy="76201"/>
            </a:xfrm>
            <a:custGeom>
              <a:avLst/>
              <a:gdLst/>
              <a:ahLst/>
              <a:cxnLst/>
              <a:rect l="0" t="0" r="0" b="0"/>
              <a:pathLst>
                <a:path w="228601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1143"/>
                  </a:lnTo>
                  <a:lnTo>
                    <a:pt x="48905" y="53810"/>
                  </a:lnTo>
                  <a:lnTo>
                    <a:pt x="93524" y="42795"/>
                  </a:lnTo>
                  <a:lnTo>
                    <a:pt x="132838" y="29966"/>
                  </a:lnTo>
                  <a:lnTo>
                    <a:pt x="178992" y="1615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174">
              <a:extLst>
                <a:ext uri="{FF2B5EF4-FFF2-40B4-BE49-F238E27FC236}">
                  <a16:creationId xmlns:a16="http://schemas.microsoft.com/office/drawing/2014/main" id="{C048AF2D-A791-E3E7-73AD-C9AD61FFC3A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067550" y="3334143"/>
              <a:ext cx="28566" cy="218683"/>
            </a:xfrm>
            <a:custGeom>
              <a:avLst/>
              <a:gdLst/>
              <a:ahLst/>
              <a:cxnLst/>
              <a:rect l="0" t="0" r="0" b="0"/>
              <a:pathLst>
                <a:path w="28566" h="218683">
                  <a:moveTo>
                    <a:pt x="19050" y="9132"/>
                  </a:moveTo>
                  <a:lnTo>
                    <a:pt x="19050" y="9132"/>
                  </a:lnTo>
                  <a:lnTo>
                    <a:pt x="28182" y="0"/>
                  </a:lnTo>
                  <a:lnTo>
                    <a:pt x="28565" y="13807"/>
                  </a:lnTo>
                  <a:lnTo>
                    <a:pt x="21034" y="59463"/>
                  </a:lnTo>
                  <a:lnTo>
                    <a:pt x="14385" y="103035"/>
                  </a:lnTo>
                  <a:lnTo>
                    <a:pt x="9427" y="147703"/>
                  </a:lnTo>
                  <a:lnTo>
                    <a:pt x="967" y="191567"/>
                  </a:lnTo>
                  <a:lnTo>
                    <a:pt x="0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175">
              <a:extLst>
                <a:ext uri="{FF2B5EF4-FFF2-40B4-BE49-F238E27FC236}">
                  <a16:creationId xmlns:a16="http://schemas.microsoft.com/office/drawing/2014/main" id="{D85823B9-8344-D1A8-3CD7-EA2421A4A97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229475" y="3295937"/>
              <a:ext cx="133350" cy="237839"/>
            </a:xfrm>
            <a:custGeom>
              <a:avLst/>
              <a:gdLst/>
              <a:ahLst/>
              <a:cxnLst/>
              <a:rect l="0" t="0" r="0" b="0"/>
              <a:pathLst>
                <a:path w="133350" h="237839">
                  <a:moveTo>
                    <a:pt x="0" y="47338"/>
                  </a:moveTo>
                  <a:lnTo>
                    <a:pt x="0" y="47338"/>
                  </a:lnTo>
                  <a:lnTo>
                    <a:pt x="7540" y="29438"/>
                  </a:lnTo>
                  <a:lnTo>
                    <a:pt x="11760" y="16281"/>
                  </a:lnTo>
                  <a:lnTo>
                    <a:pt x="16868" y="7077"/>
                  </a:lnTo>
                  <a:lnTo>
                    <a:pt x="28056" y="0"/>
                  </a:lnTo>
                  <a:lnTo>
                    <a:pt x="28554" y="43964"/>
                  </a:lnTo>
                  <a:lnTo>
                    <a:pt x="28572" y="87973"/>
                  </a:lnTo>
                  <a:lnTo>
                    <a:pt x="28574" y="133397"/>
                  </a:lnTo>
                  <a:lnTo>
                    <a:pt x="28575" y="175658"/>
                  </a:lnTo>
                  <a:lnTo>
                    <a:pt x="28575" y="198736"/>
                  </a:lnTo>
                  <a:lnTo>
                    <a:pt x="50695" y="168643"/>
                  </a:lnTo>
                  <a:lnTo>
                    <a:pt x="96448" y="121323"/>
                  </a:lnTo>
                  <a:lnTo>
                    <a:pt x="127689" y="100618"/>
                  </a:lnTo>
                  <a:lnTo>
                    <a:pt x="129576" y="100849"/>
                  </a:lnTo>
                  <a:lnTo>
                    <a:pt x="130834" y="102062"/>
                  </a:lnTo>
                  <a:lnTo>
                    <a:pt x="132605" y="113882"/>
                  </a:lnTo>
                  <a:lnTo>
                    <a:pt x="133284" y="159318"/>
                  </a:lnTo>
                  <a:lnTo>
                    <a:pt x="133346" y="204326"/>
                  </a:lnTo>
                  <a:lnTo>
                    <a:pt x="133349" y="221731"/>
                  </a:lnTo>
                  <a:lnTo>
                    <a:pt x="132292" y="223925"/>
                  </a:lnTo>
                  <a:lnTo>
                    <a:pt x="130528" y="225388"/>
                  </a:lnTo>
                  <a:lnTo>
                    <a:pt x="128294" y="226363"/>
                  </a:lnTo>
                  <a:lnTo>
                    <a:pt x="126803" y="228072"/>
                  </a:lnTo>
                  <a:lnTo>
                    <a:pt x="123825" y="23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176">
              <a:extLst>
                <a:ext uri="{FF2B5EF4-FFF2-40B4-BE49-F238E27FC236}">
                  <a16:creationId xmlns:a16="http://schemas.microsoft.com/office/drawing/2014/main" id="{0868F4CF-D945-81D4-7838-2335F36A0D2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39151" y="3429508"/>
              <a:ext cx="18925" cy="113793"/>
            </a:xfrm>
            <a:custGeom>
              <a:avLst/>
              <a:gdLst/>
              <a:ahLst/>
              <a:cxnLst/>
              <a:rect l="0" t="0" r="0" b="0"/>
              <a:pathLst>
                <a:path w="18925" h="113793">
                  <a:moveTo>
                    <a:pt x="18924" y="18542"/>
                  </a:moveTo>
                  <a:lnTo>
                    <a:pt x="18924" y="18542"/>
                  </a:lnTo>
                  <a:lnTo>
                    <a:pt x="18924" y="0"/>
                  </a:lnTo>
                  <a:lnTo>
                    <a:pt x="13868" y="4699"/>
                  </a:lnTo>
                  <a:lnTo>
                    <a:pt x="11384" y="12742"/>
                  </a:lnTo>
                  <a:lnTo>
                    <a:pt x="2034" y="54983"/>
                  </a:lnTo>
                  <a:lnTo>
                    <a:pt x="0" y="100995"/>
                  </a:lnTo>
                  <a:lnTo>
                    <a:pt x="1017" y="105260"/>
                  </a:lnTo>
                  <a:lnTo>
                    <a:pt x="9399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177">
              <a:extLst>
                <a:ext uri="{FF2B5EF4-FFF2-40B4-BE49-F238E27FC236}">
                  <a16:creationId xmlns:a16="http://schemas.microsoft.com/office/drawing/2014/main" id="{0ACF47DF-941A-8D2E-AC13-830960F2096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496175" y="3371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16641"/>
                  </a:lnTo>
                  <a:lnTo>
                    <a:pt x="6703" y="98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178">
              <a:extLst>
                <a:ext uri="{FF2B5EF4-FFF2-40B4-BE49-F238E27FC236}">
                  <a16:creationId xmlns:a16="http://schemas.microsoft.com/office/drawing/2014/main" id="{E6CFBE06-66FC-2AE5-3CD6-DD3A51D2FD1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34275" y="3391326"/>
              <a:ext cx="130891" cy="132925"/>
            </a:xfrm>
            <a:custGeom>
              <a:avLst/>
              <a:gdLst/>
              <a:ahLst/>
              <a:cxnLst/>
              <a:rect l="0" t="0" r="0" b="0"/>
              <a:pathLst>
                <a:path w="130891" h="132925">
                  <a:moveTo>
                    <a:pt x="95250" y="18624"/>
                  </a:moveTo>
                  <a:lnTo>
                    <a:pt x="95250" y="18624"/>
                  </a:lnTo>
                  <a:lnTo>
                    <a:pt x="103451" y="10423"/>
                  </a:lnTo>
                  <a:lnTo>
                    <a:pt x="102835" y="8923"/>
                  </a:lnTo>
                  <a:lnTo>
                    <a:pt x="99326" y="4435"/>
                  </a:lnTo>
                  <a:lnTo>
                    <a:pt x="94239" y="1734"/>
                  </a:lnTo>
                  <a:lnTo>
                    <a:pt x="72237" y="0"/>
                  </a:lnTo>
                  <a:lnTo>
                    <a:pt x="51507" y="4757"/>
                  </a:lnTo>
                  <a:lnTo>
                    <a:pt x="37016" y="12869"/>
                  </a:lnTo>
                  <a:lnTo>
                    <a:pt x="26020" y="21975"/>
                  </a:lnTo>
                  <a:lnTo>
                    <a:pt x="24755" y="25091"/>
                  </a:lnTo>
                  <a:lnTo>
                    <a:pt x="24970" y="28227"/>
                  </a:lnTo>
                  <a:lnTo>
                    <a:pt x="27863" y="35808"/>
                  </a:lnTo>
                  <a:lnTo>
                    <a:pt x="38477" y="42178"/>
                  </a:lnTo>
                  <a:lnTo>
                    <a:pt x="84466" y="57364"/>
                  </a:lnTo>
                  <a:lnTo>
                    <a:pt x="120893" y="75830"/>
                  </a:lnTo>
                  <a:lnTo>
                    <a:pt x="125045" y="78987"/>
                  </a:lnTo>
                  <a:lnTo>
                    <a:pt x="129660" y="88138"/>
                  </a:lnTo>
                  <a:lnTo>
                    <a:pt x="130890" y="93542"/>
                  </a:lnTo>
                  <a:lnTo>
                    <a:pt x="129593" y="98202"/>
                  </a:lnTo>
                  <a:lnTo>
                    <a:pt x="122508" y="106203"/>
                  </a:lnTo>
                  <a:lnTo>
                    <a:pt x="101562" y="116658"/>
                  </a:lnTo>
                  <a:lnTo>
                    <a:pt x="54833" y="125333"/>
                  </a:lnTo>
                  <a:lnTo>
                    <a:pt x="43420" y="129551"/>
                  </a:lnTo>
                  <a:lnTo>
                    <a:pt x="0" y="132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253">
            <a:extLst>
              <a:ext uri="{FF2B5EF4-FFF2-40B4-BE49-F238E27FC236}">
                <a16:creationId xmlns:a16="http://schemas.microsoft.com/office/drawing/2014/main" id="{364D86AF-3EB4-D513-6E50-50C5108266A1}"/>
              </a:ext>
            </a:extLst>
          </p:cNvPr>
          <p:cNvGrpSpPr/>
          <p:nvPr/>
        </p:nvGrpSpPr>
        <p:grpSpPr>
          <a:xfrm>
            <a:off x="7962900" y="3382863"/>
            <a:ext cx="913078" cy="227113"/>
            <a:chOff x="7962900" y="3382863"/>
            <a:chExt cx="913078" cy="227113"/>
          </a:xfrm>
        </p:grpSpPr>
        <p:sp>
          <p:nvSpPr>
            <p:cNvPr id="385" name="SMARTInkShape-1179">
              <a:extLst>
                <a:ext uri="{FF2B5EF4-FFF2-40B4-BE49-F238E27FC236}">
                  <a16:creationId xmlns:a16="http://schemas.microsoft.com/office/drawing/2014/main" id="{D2332E6F-66B8-E26D-8185-38B35779B3B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962900" y="3400470"/>
              <a:ext cx="276226" cy="123288"/>
            </a:xfrm>
            <a:custGeom>
              <a:avLst/>
              <a:gdLst/>
              <a:ahLst/>
              <a:cxnLst/>
              <a:rect l="0" t="0" r="0" b="0"/>
              <a:pathLst>
                <a:path w="276226" h="123288">
                  <a:moveTo>
                    <a:pt x="0" y="28530"/>
                  </a:moveTo>
                  <a:lnTo>
                    <a:pt x="0" y="28530"/>
                  </a:lnTo>
                  <a:lnTo>
                    <a:pt x="0" y="23473"/>
                  </a:lnTo>
                  <a:lnTo>
                    <a:pt x="1058" y="21984"/>
                  </a:lnTo>
                  <a:lnTo>
                    <a:pt x="2822" y="20991"/>
                  </a:lnTo>
                  <a:lnTo>
                    <a:pt x="5056" y="20329"/>
                  </a:lnTo>
                  <a:lnTo>
                    <a:pt x="19297" y="8818"/>
                  </a:lnTo>
                  <a:lnTo>
                    <a:pt x="25510" y="3894"/>
                  </a:lnTo>
                  <a:lnTo>
                    <a:pt x="36233" y="474"/>
                  </a:lnTo>
                  <a:lnTo>
                    <a:pt x="51193" y="0"/>
                  </a:lnTo>
                  <a:lnTo>
                    <a:pt x="57324" y="2797"/>
                  </a:lnTo>
                  <a:lnTo>
                    <a:pt x="60442" y="5025"/>
                  </a:lnTo>
                  <a:lnTo>
                    <a:pt x="63904" y="10322"/>
                  </a:lnTo>
                  <a:lnTo>
                    <a:pt x="64828" y="13217"/>
                  </a:lnTo>
                  <a:lnTo>
                    <a:pt x="66502" y="15146"/>
                  </a:lnTo>
                  <a:lnTo>
                    <a:pt x="71185" y="17290"/>
                  </a:lnTo>
                  <a:lnTo>
                    <a:pt x="72856" y="21037"/>
                  </a:lnTo>
                  <a:lnTo>
                    <a:pt x="74714" y="33667"/>
                  </a:lnTo>
                  <a:lnTo>
                    <a:pt x="67870" y="81074"/>
                  </a:lnTo>
                  <a:lnTo>
                    <a:pt x="65852" y="105506"/>
                  </a:lnTo>
                  <a:lnTo>
                    <a:pt x="64009" y="108422"/>
                  </a:lnTo>
                  <a:lnTo>
                    <a:pt x="61723" y="110366"/>
                  </a:lnTo>
                  <a:lnTo>
                    <a:pt x="61257" y="112721"/>
                  </a:lnTo>
                  <a:lnTo>
                    <a:pt x="62005" y="115349"/>
                  </a:lnTo>
                  <a:lnTo>
                    <a:pt x="66401" y="123287"/>
                  </a:lnTo>
                  <a:lnTo>
                    <a:pt x="85961" y="76228"/>
                  </a:lnTo>
                  <a:lnTo>
                    <a:pt x="109235" y="37869"/>
                  </a:lnTo>
                  <a:lnTo>
                    <a:pt x="134813" y="8580"/>
                  </a:lnTo>
                  <a:lnTo>
                    <a:pt x="142115" y="3788"/>
                  </a:lnTo>
                  <a:lnTo>
                    <a:pt x="152174" y="1091"/>
                  </a:lnTo>
                  <a:lnTo>
                    <a:pt x="155425" y="712"/>
                  </a:lnTo>
                  <a:lnTo>
                    <a:pt x="157591" y="1518"/>
                  </a:lnTo>
                  <a:lnTo>
                    <a:pt x="159036" y="3114"/>
                  </a:lnTo>
                  <a:lnTo>
                    <a:pt x="160641" y="7709"/>
                  </a:lnTo>
                  <a:lnTo>
                    <a:pt x="164672" y="31434"/>
                  </a:lnTo>
                  <a:lnTo>
                    <a:pt x="168437" y="42521"/>
                  </a:lnTo>
                  <a:lnTo>
                    <a:pt x="171332" y="87024"/>
                  </a:lnTo>
                  <a:lnTo>
                    <a:pt x="168575" y="94391"/>
                  </a:lnTo>
                  <a:lnTo>
                    <a:pt x="166358" y="97837"/>
                  </a:lnTo>
                  <a:lnTo>
                    <a:pt x="165939" y="100135"/>
                  </a:lnTo>
                  <a:lnTo>
                    <a:pt x="166718" y="101666"/>
                  </a:lnTo>
                  <a:lnTo>
                    <a:pt x="168295" y="102688"/>
                  </a:lnTo>
                  <a:lnTo>
                    <a:pt x="169346" y="102310"/>
                  </a:lnTo>
                  <a:lnTo>
                    <a:pt x="170048" y="101000"/>
                  </a:lnTo>
                  <a:lnTo>
                    <a:pt x="171173" y="96350"/>
                  </a:lnTo>
                  <a:lnTo>
                    <a:pt x="177942" y="87827"/>
                  </a:lnTo>
                  <a:lnTo>
                    <a:pt x="181135" y="79025"/>
                  </a:lnTo>
                  <a:lnTo>
                    <a:pt x="207520" y="35559"/>
                  </a:lnTo>
                  <a:lnTo>
                    <a:pt x="226631" y="16944"/>
                  </a:lnTo>
                  <a:lnTo>
                    <a:pt x="230463" y="11281"/>
                  </a:lnTo>
                  <a:lnTo>
                    <a:pt x="235134" y="7506"/>
                  </a:lnTo>
                  <a:lnTo>
                    <a:pt x="245968" y="3311"/>
                  </a:lnTo>
                  <a:lnTo>
                    <a:pt x="250762" y="3251"/>
                  </a:lnTo>
                  <a:lnTo>
                    <a:pt x="258911" y="6006"/>
                  </a:lnTo>
                  <a:lnTo>
                    <a:pt x="266061" y="13581"/>
                  </a:lnTo>
                  <a:lnTo>
                    <a:pt x="269449" y="18564"/>
                  </a:lnTo>
                  <a:lnTo>
                    <a:pt x="274217" y="40746"/>
                  </a:lnTo>
                  <a:lnTo>
                    <a:pt x="276048" y="82184"/>
                  </a:lnTo>
                  <a:lnTo>
                    <a:pt x="276225" y="11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180">
              <a:extLst>
                <a:ext uri="{FF2B5EF4-FFF2-40B4-BE49-F238E27FC236}">
                  <a16:creationId xmlns:a16="http://schemas.microsoft.com/office/drawing/2014/main" id="{8B5D4619-229B-07B0-C79D-988004C1ED3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373200" y="3382863"/>
              <a:ext cx="256451" cy="168552"/>
            </a:xfrm>
            <a:custGeom>
              <a:avLst/>
              <a:gdLst/>
              <a:ahLst/>
              <a:cxnLst/>
              <a:rect l="0" t="0" r="0" b="0"/>
              <a:pathLst>
                <a:path w="256451" h="168552">
                  <a:moveTo>
                    <a:pt x="94525" y="65187"/>
                  </a:moveTo>
                  <a:lnTo>
                    <a:pt x="94525" y="65187"/>
                  </a:lnTo>
                  <a:lnTo>
                    <a:pt x="99581" y="70244"/>
                  </a:lnTo>
                  <a:lnTo>
                    <a:pt x="102130" y="67500"/>
                  </a:lnTo>
                  <a:lnTo>
                    <a:pt x="115635" y="35969"/>
                  </a:lnTo>
                  <a:lnTo>
                    <a:pt x="119782" y="29976"/>
                  </a:lnTo>
                  <a:lnTo>
                    <a:pt x="122118" y="20653"/>
                  </a:lnTo>
                  <a:lnTo>
                    <a:pt x="122663" y="14349"/>
                  </a:lnTo>
                  <a:lnTo>
                    <a:pt x="121750" y="12245"/>
                  </a:lnTo>
                  <a:lnTo>
                    <a:pt x="120082" y="10843"/>
                  </a:lnTo>
                  <a:lnTo>
                    <a:pt x="115408" y="8226"/>
                  </a:lnTo>
                  <a:lnTo>
                    <a:pt x="106827" y="1861"/>
                  </a:lnTo>
                  <a:lnTo>
                    <a:pt x="100699" y="0"/>
                  </a:lnTo>
                  <a:lnTo>
                    <a:pt x="81186" y="4010"/>
                  </a:lnTo>
                  <a:lnTo>
                    <a:pt x="60351" y="16957"/>
                  </a:lnTo>
                  <a:lnTo>
                    <a:pt x="21567" y="52713"/>
                  </a:lnTo>
                  <a:lnTo>
                    <a:pt x="7526" y="76660"/>
                  </a:lnTo>
                  <a:lnTo>
                    <a:pt x="905" y="104534"/>
                  </a:lnTo>
                  <a:lnTo>
                    <a:pt x="0" y="113719"/>
                  </a:lnTo>
                  <a:lnTo>
                    <a:pt x="817" y="116592"/>
                  </a:lnTo>
                  <a:lnTo>
                    <a:pt x="2419" y="118507"/>
                  </a:lnTo>
                  <a:lnTo>
                    <a:pt x="4545" y="119783"/>
                  </a:lnTo>
                  <a:lnTo>
                    <a:pt x="34607" y="122001"/>
                  </a:lnTo>
                  <a:lnTo>
                    <a:pt x="62308" y="119415"/>
                  </a:lnTo>
                  <a:lnTo>
                    <a:pt x="77031" y="113630"/>
                  </a:lnTo>
                  <a:lnTo>
                    <a:pt x="121035" y="76695"/>
                  </a:lnTo>
                  <a:lnTo>
                    <a:pt x="121723" y="77092"/>
                  </a:lnTo>
                  <a:lnTo>
                    <a:pt x="122488" y="80356"/>
                  </a:lnTo>
                  <a:lnTo>
                    <a:pt x="120006" y="85335"/>
                  </a:lnTo>
                  <a:lnTo>
                    <a:pt x="109789" y="102210"/>
                  </a:lnTo>
                  <a:lnTo>
                    <a:pt x="105751" y="119783"/>
                  </a:lnTo>
                  <a:lnTo>
                    <a:pt x="107627" y="129316"/>
                  </a:lnTo>
                  <a:lnTo>
                    <a:pt x="117458" y="149115"/>
                  </a:lnTo>
                  <a:lnTo>
                    <a:pt x="121454" y="152889"/>
                  </a:lnTo>
                  <a:lnTo>
                    <a:pt x="131541" y="157082"/>
                  </a:lnTo>
                  <a:lnTo>
                    <a:pt x="172790" y="165199"/>
                  </a:lnTo>
                  <a:lnTo>
                    <a:pt x="194855" y="168551"/>
                  </a:lnTo>
                  <a:lnTo>
                    <a:pt x="227820" y="162079"/>
                  </a:lnTo>
                  <a:lnTo>
                    <a:pt x="256450" y="150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181">
              <a:extLst>
                <a:ext uri="{FF2B5EF4-FFF2-40B4-BE49-F238E27FC236}">
                  <a16:creationId xmlns:a16="http://schemas.microsoft.com/office/drawing/2014/main" id="{DFD0FF80-F993-1BEA-F327-586B75BABD6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658225" y="3443445"/>
              <a:ext cx="123826" cy="166531"/>
            </a:xfrm>
            <a:custGeom>
              <a:avLst/>
              <a:gdLst/>
              <a:ahLst/>
              <a:cxnLst/>
              <a:rect l="0" t="0" r="0" b="0"/>
              <a:pathLst>
                <a:path w="123826" h="166531">
                  <a:moveTo>
                    <a:pt x="0" y="14130"/>
                  </a:moveTo>
                  <a:lnTo>
                    <a:pt x="0" y="14130"/>
                  </a:lnTo>
                  <a:lnTo>
                    <a:pt x="5056" y="9073"/>
                  </a:lnTo>
                  <a:lnTo>
                    <a:pt x="7539" y="3769"/>
                  </a:lnTo>
                  <a:lnTo>
                    <a:pt x="8202" y="873"/>
                  </a:lnTo>
                  <a:lnTo>
                    <a:pt x="8642" y="0"/>
                  </a:lnTo>
                  <a:lnTo>
                    <a:pt x="8937" y="477"/>
                  </a:lnTo>
                  <a:lnTo>
                    <a:pt x="9134" y="1853"/>
                  </a:lnTo>
                  <a:lnTo>
                    <a:pt x="31905" y="48382"/>
                  </a:lnTo>
                  <a:lnTo>
                    <a:pt x="59014" y="95297"/>
                  </a:lnTo>
                  <a:lnTo>
                    <a:pt x="98720" y="141049"/>
                  </a:lnTo>
                  <a:lnTo>
                    <a:pt x="123825" y="16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182">
              <a:extLst>
                <a:ext uri="{FF2B5EF4-FFF2-40B4-BE49-F238E27FC236}">
                  <a16:creationId xmlns:a16="http://schemas.microsoft.com/office/drawing/2014/main" id="{E74C2E71-8C73-A858-EEA6-8C99BB6C727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648700" y="3448558"/>
              <a:ext cx="133342" cy="132843"/>
            </a:xfrm>
            <a:custGeom>
              <a:avLst/>
              <a:gdLst/>
              <a:ahLst/>
              <a:cxnLst/>
              <a:rect l="0" t="0" r="0" b="0"/>
              <a:pathLst>
                <a:path w="133342" h="132843">
                  <a:moveTo>
                    <a:pt x="123825" y="18542"/>
                  </a:moveTo>
                  <a:lnTo>
                    <a:pt x="123825" y="18542"/>
                  </a:lnTo>
                  <a:lnTo>
                    <a:pt x="128882" y="18542"/>
                  </a:lnTo>
                  <a:lnTo>
                    <a:pt x="130371" y="17484"/>
                  </a:lnTo>
                  <a:lnTo>
                    <a:pt x="131363" y="15720"/>
                  </a:lnTo>
                  <a:lnTo>
                    <a:pt x="133298" y="255"/>
                  </a:lnTo>
                  <a:lnTo>
                    <a:pt x="133315" y="0"/>
                  </a:lnTo>
                  <a:lnTo>
                    <a:pt x="133341" y="4699"/>
                  </a:lnTo>
                  <a:lnTo>
                    <a:pt x="127701" y="9920"/>
                  </a:lnTo>
                  <a:lnTo>
                    <a:pt x="116948" y="16839"/>
                  </a:lnTo>
                  <a:lnTo>
                    <a:pt x="82962" y="58165"/>
                  </a:lnTo>
                  <a:lnTo>
                    <a:pt x="38445" y="95611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183">
              <a:extLst>
                <a:ext uri="{FF2B5EF4-FFF2-40B4-BE49-F238E27FC236}">
                  <a16:creationId xmlns:a16="http://schemas.microsoft.com/office/drawing/2014/main" id="{8ED46DDD-A404-EBE4-2E16-2274B8204DF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867775" y="3590925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38" y="6703"/>
                  </a:lnTo>
                  <a:lnTo>
                    <a:pt x="8202" y="4468"/>
                  </a:lnTo>
                  <a:lnTo>
                    <a:pt x="7584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254">
            <a:extLst>
              <a:ext uri="{FF2B5EF4-FFF2-40B4-BE49-F238E27FC236}">
                <a16:creationId xmlns:a16="http://schemas.microsoft.com/office/drawing/2014/main" id="{F513DBCB-B060-CA0C-E4BF-12C5C39DB5BC}"/>
              </a:ext>
            </a:extLst>
          </p:cNvPr>
          <p:cNvGrpSpPr/>
          <p:nvPr/>
        </p:nvGrpSpPr>
        <p:grpSpPr>
          <a:xfrm>
            <a:off x="5343525" y="3753635"/>
            <a:ext cx="1093934" cy="456427"/>
            <a:chOff x="5343525" y="3753635"/>
            <a:chExt cx="1093934" cy="456427"/>
          </a:xfrm>
        </p:grpSpPr>
        <p:sp>
          <p:nvSpPr>
            <p:cNvPr id="391" name="SMARTInkShape-1184">
              <a:extLst>
                <a:ext uri="{FF2B5EF4-FFF2-40B4-BE49-F238E27FC236}">
                  <a16:creationId xmlns:a16="http://schemas.microsoft.com/office/drawing/2014/main" id="{55465310-9FE1-37B0-C093-AF54E411A8A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343525" y="3933941"/>
              <a:ext cx="19051" cy="274030"/>
            </a:xfrm>
            <a:custGeom>
              <a:avLst/>
              <a:gdLst/>
              <a:ahLst/>
              <a:cxnLst/>
              <a:rect l="0" t="0" r="0" b="0"/>
              <a:pathLst>
                <a:path w="19051" h="274030">
                  <a:moveTo>
                    <a:pt x="9525" y="9409"/>
                  </a:moveTo>
                  <a:lnTo>
                    <a:pt x="9525" y="9409"/>
                  </a:lnTo>
                  <a:lnTo>
                    <a:pt x="14581" y="4352"/>
                  </a:lnTo>
                  <a:lnTo>
                    <a:pt x="15013" y="2863"/>
                  </a:lnTo>
                  <a:lnTo>
                    <a:pt x="14241" y="1870"/>
                  </a:lnTo>
                  <a:lnTo>
                    <a:pt x="12669" y="1208"/>
                  </a:lnTo>
                  <a:lnTo>
                    <a:pt x="12680" y="1825"/>
                  </a:lnTo>
                  <a:lnTo>
                    <a:pt x="19042" y="9399"/>
                  </a:lnTo>
                  <a:lnTo>
                    <a:pt x="19050" y="276"/>
                  </a:lnTo>
                  <a:lnTo>
                    <a:pt x="13994" y="0"/>
                  </a:lnTo>
                  <a:lnTo>
                    <a:pt x="12505" y="2078"/>
                  </a:lnTo>
                  <a:lnTo>
                    <a:pt x="4861" y="46635"/>
                  </a:lnTo>
                  <a:lnTo>
                    <a:pt x="1440" y="87584"/>
                  </a:lnTo>
                  <a:lnTo>
                    <a:pt x="427" y="131585"/>
                  </a:lnTo>
                  <a:lnTo>
                    <a:pt x="127" y="173080"/>
                  </a:lnTo>
                  <a:lnTo>
                    <a:pt x="17" y="212382"/>
                  </a:lnTo>
                  <a:lnTo>
                    <a:pt x="0" y="257967"/>
                  </a:lnTo>
                  <a:lnTo>
                    <a:pt x="0" y="274029"/>
                  </a:lnTo>
                  <a:lnTo>
                    <a:pt x="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185">
              <a:extLst>
                <a:ext uri="{FF2B5EF4-FFF2-40B4-BE49-F238E27FC236}">
                  <a16:creationId xmlns:a16="http://schemas.microsoft.com/office/drawing/2014/main" id="{5D4DBC10-2F25-A663-70F0-919AEFC1D78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43525" y="3991103"/>
              <a:ext cx="137188" cy="110048"/>
            </a:xfrm>
            <a:custGeom>
              <a:avLst/>
              <a:gdLst/>
              <a:ahLst/>
              <a:cxnLst/>
              <a:rect l="0" t="0" r="0" b="0"/>
              <a:pathLst>
                <a:path w="137188" h="110048">
                  <a:moveTo>
                    <a:pt x="19050" y="28447"/>
                  </a:moveTo>
                  <a:lnTo>
                    <a:pt x="19050" y="28447"/>
                  </a:lnTo>
                  <a:lnTo>
                    <a:pt x="19050" y="23390"/>
                  </a:lnTo>
                  <a:lnTo>
                    <a:pt x="20108" y="21901"/>
                  </a:lnTo>
                  <a:lnTo>
                    <a:pt x="21872" y="20908"/>
                  </a:lnTo>
                  <a:lnTo>
                    <a:pt x="24106" y="20246"/>
                  </a:lnTo>
                  <a:lnTo>
                    <a:pt x="36355" y="12638"/>
                  </a:lnTo>
                  <a:lnTo>
                    <a:pt x="82729" y="1323"/>
                  </a:lnTo>
                  <a:lnTo>
                    <a:pt x="104264" y="0"/>
                  </a:lnTo>
                  <a:lnTo>
                    <a:pt x="112662" y="2751"/>
                  </a:lnTo>
                  <a:lnTo>
                    <a:pt x="126676" y="13141"/>
                  </a:lnTo>
                  <a:lnTo>
                    <a:pt x="136428" y="37435"/>
                  </a:lnTo>
                  <a:lnTo>
                    <a:pt x="137187" y="53961"/>
                  </a:lnTo>
                  <a:lnTo>
                    <a:pt x="132797" y="80765"/>
                  </a:lnTo>
                  <a:lnTo>
                    <a:pt x="128518" y="88036"/>
                  </a:lnTo>
                  <a:lnTo>
                    <a:pt x="123089" y="91972"/>
                  </a:lnTo>
                  <a:lnTo>
                    <a:pt x="117148" y="94780"/>
                  </a:lnTo>
                  <a:lnTo>
                    <a:pt x="110980" y="99556"/>
                  </a:lnTo>
                  <a:lnTo>
                    <a:pt x="101888" y="102385"/>
                  </a:lnTo>
                  <a:lnTo>
                    <a:pt x="73960" y="107271"/>
                  </a:lnTo>
                  <a:lnTo>
                    <a:pt x="68357" y="109572"/>
                  </a:lnTo>
                  <a:lnTo>
                    <a:pt x="63564" y="110047"/>
                  </a:lnTo>
                  <a:lnTo>
                    <a:pt x="24938" y="99863"/>
                  </a:lnTo>
                  <a:lnTo>
                    <a:pt x="0" y="85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186">
              <a:extLst>
                <a:ext uri="{FF2B5EF4-FFF2-40B4-BE49-F238E27FC236}">
                  <a16:creationId xmlns:a16="http://schemas.microsoft.com/office/drawing/2014/main" id="{E1F3076C-0CE9-6A5B-B5CD-42E96494A94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584496" y="3819560"/>
              <a:ext cx="159069" cy="371441"/>
            </a:xfrm>
            <a:custGeom>
              <a:avLst/>
              <a:gdLst/>
              <a:ahLst/>
              <a:cxnLst/>
              <a:rect l="0" t="0" r="0" b="0"/>
              <a:pathLst>
                <a:path w="159069" h="371441">
                  <a:moveTo>
                    <a:pt x="130504" y="19015"/>
                  </a:moveTo>
                  <a:lnTo>
                    <a:pt x="130504" y="19015"/>
                  </a:lnTo>
                  <a:lnTo>
                    <a:pt x="146906" y="10814"/>
                  </a:lnTo>
                  <a:lnTo>
                    <a:pt x="153825" y="9883"/>
                  </a:lnTo>
                  <a:lnTo>
                    <a:pt x="155577" y="8693"/>
                  </a:lnTo>
                  <a:lnTo>
                    <a:pt x="156744" y="6842"/>
                  </a:lnTo>
                  <a:lnTo>
                    <a:pt x="159068" y="0"/>
                  </a:lnTo>
                  <a:lnTo>
                    <a:pt x="133639" y="10331"/>
                  </a:lnTo>
                  <a:lnTo>
                    <a:pt x="93293" y="41877"/>
                  </a:lnTo>
                  <a:lnTo>
                    <a:pt x="55257" y="78653"/>
                  </a:lnTo>
                  <a:lnTo>
                    <a:pt x="30284" y="117572"/>
                  </a:lnTo>
                  <a:lnTo>
                    <a:pt x="13211" y="162325"/>
                  </a:lnTo>
                  <a:lnTo>
                    <a:pt x="0" y="209572"/>
                  </a:lnTo>
                  <a:lnTo>
                    <a:pt x="819" y="240929"/>
                  </a:lnTo>
                  <a:lnTo>
                    <a:pt x="8023" y="287813"/>
                  </a:lnTo>
                  <a:lnTo>
                    <a:pt x="22717" y="314912"/>
                  </a:lnTo>
                  <a:lnTo>
                    <a:pt x="46709" y="340933"/>
                  </a:lnTo>
                  <a:lnTo>
                    <a:pt x="89007" y="366479"/>
                  </a:lnTo>
                  <a:lnTo>
                    <a:pt x="120979" y="3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187">
              <a:extLst>
                <a:ext uri="{FF2B5EF4-FFF2-40B4-BE49-F238E27FC236}">
                  <a16:creationId xmlns:a16="http://schemas.microsoft.com/office/drawing/2014/main" id="{0ACF0EBD-C19A-3001-E433-E9CC78BAE03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19775" y="3982774"/>
              <a:ext cx="37708" cy="170127"/>
            </a:xfrm>
            <a:custGeom>
              <a:avLst/>
              <a:gdLst/>
              <a:ahLst/>
              <a:cxnLst/>
              <a:rect l="0" t="0" r="0" b="0"/>
              <a:pathLst>
                <a:path w="37708" h="170127">
                  <a:moveTo>
                    <a:pt x="28575" y="8201"/>
                  </a:moveTo>
                  <a:lnTo>
                    <a:pt x="28575" y="8201"/>
                  </a:lnTo>
                  <a:lnTo>
                    <a:pt x="36776" y="0"/>
                  </a:lnTo>
                  <a:lnTo>
                    <a:pt x="37217" y="617"/>
                  </a:lnTo>
                  <a:lnTo>
                    <a:pt x="37707" y="4125"/>
                  </a:lnTo>
                  <a:lnTo>
                    <a:pt x="24807" y="44471"/>
                  </a:lnTo>
                  <a:lnTo>
                    <a:pt x="12583" y="90586"/>
                  </a:lnTo>
                  <a:lnTo>
                    <a:pt x="2799" y="131366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188">
              <a:extLst>
                <a:ext uri="{FF2B5EF4-FFF2-40B4-BE49-F238E27FC236}">
                  <a16:creationId xmlns:a16="http://schemas.microsoft.com/office/drawing/2014/main" id="{06558904-52E6-A241-EA15-27AD7B8FF8B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15025" y="40481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3"/>
                  </a:lnTo>
                  <a:lnTo>
                    <a:pt x="22120" y="11511"/>
                  </a:lnTo>
                  <a:lnTo>
                    <a:pt x="63679" y="9642"/>
                  </a:lnTo>
                  <a:lnTo>
                    <a:pt x="100918" y="9540"/>
                  </a:lnTo>
                  <a:lnTo>
                    <a:pt x="118936" y="84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189">
              <a:extLst>
                <a:ext uri="{FF2B5EF4-FFF2-40B4-BE49-F238E27FC236}">
                  <a16:creationId xmlns:a16="http://schemas.microsoft.com/office/drawing/2014/main" id="{70D42240-4C27-749E-520F-15A5EFEFBE7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191250" y="3858758"/>
              <a:ext cx="28068" cy="284618"/>
            </a:xfrm>
            <a:custGeom>
              <a:avLst/>
              <a:gdLst/>
              <a:ahLst/>
              <a:cxnLst/>
              <a:rect l="0" t="0" r="0" b="0"/>
              <a:pathLst>
                <a:path w="28068" h="284618">
                  <a:moveTo>
                    <a:pt x="9525" y="46492"/>
                  </a:moveTo>
                  <a:lnTo>
                    <a:pt x="9525" y="46492"/>
                  </a:lnTo>
                  <a:lnTo>
                    <a:pt x="28067" y="0"/>
                  </a:lnTo>
                  <a:lnTo>
                    <a:pt x="27417" y="37113"/>
                  </a:lnTo>
                  <a:lnTo>
                    <a:pt x="21999" y="80167"/>
                  </a:lnTo>
                  <a:lnTo>
                    <a:pt x="18865" y="125379"/>
                  </a:lnTo>
                  <a:lnTo>
                    <a:pt x="12762" y="163940"/>
                  </a:lnTo>
                  <a:lnTo>
                    <a:pt x="7342" y="202650"/>
                  </a:lnTo>
                  <a:lnTo>
                    <a:pt x="2175" y="238105"/>
                  </a:lnTo>
                  <a:lnTo>
                    <a:pt x="0" y="28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190">
              <a:extLst>
                <a:ext uri="{FF2B5EF4-FFF2-40B4-BE49-F238E27FC236}">
                  <a16:creationId xmlns:a16="http://schemas.microsoft.com/office/drawing/2014/main" id="{4A72F4F0-FF06-925E-241B-D6297DE2FDC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200775" y="3952910"/>
              <a:ext cx="104598" cy="47577"/>
            </a:xfrm>
            <a:custGeom>
              <a:avLst/>
              <a:gdLst/>
              <a:ahLst/>
              <a:cxnLst/>
              <a:rect l="0" t="0" r="0" b="0"/>
              <a:pathLst>
                <a:path w="104598" h="47577">
                  <a:moveTo>
                    <a:pt x="19050" y="28540"/>
                  </a:moveTo>
                  <a:lnTo>
                    <a:pt x="19050" y="28540"/>
                  </a:lnTo>
                  <a:lnTo>
                    <a:pt x="24106" y="28540"/>
                  </a:lnTo>
                  <a:lnTo>
                    <a:pt x="25595" y="27482"/>
                  </a:lnTo>
                  <a:lnTo>
                    <a:pt x="26589" y="25718"/>
                  </a:lnTo>
                  <a:lnTo>
                    <a:pt x="27251" y="23483"/>
                  </a:lnTo>
                  <a:lnTo>
                    <a:pt x="36660" y="11207"/>
                  </a:lnTo>
                  <a:lnTo>
                    <a:pt x="40282" y="10253"/>
                  </a:lnTo>
                  <a:lnTo>
                    <a:pt x="46479" y="8771"/>
                  </a:lnTo>
                  <a:lnTo>
                    <a:pt x="67703" y="2018"/>
                  </a:lnTo>
                  <a:lnTo>
                    <a:pt x="102747" y="0"/>
                  </a:lnTo>
                  <a:lnTo>
                    <a:pt x="103423" y="1047"/>
                  </a:lnTo>
                  <a:lnTo>
                    <a:pt x="104597" y="13226"/>
                  </a:lnTo>
                  <a:lnTo>
                    <a:pt x="101874" y="19264"/>
                  </a:lnTo>
                  <a:lnTo>
                    <a:pt x="91502" y="31764"/>
                  </a:lnTo>
                  <a:lnTo>
                    <a:pt x="77324" y="41254"/>
                  </a:lnTo>
                  <a:lnTo>
                    <a:pt x="64774" y="45713"/>
                  </a:lnTo>
                  <a:lnTo>
                    <a:pt x="21701" y="47541"/>
                  </a:lnTo>
                  <a:lnTo>
                    <a:pt x="8077" y="47576"/>
                  </a:lnTo>
                  <a:lnTo>
                    <a:pt x="5385" y="46522"/>
                  </a:lnTo>
                  <a:lnTo>
                    <a:pt x="0" y="3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191">
              <a:extLst>
                <a:ext uri="{FF2B5EF4-FFF2-40B4-BE49-F238E27FC236}">
                  <a16:creationId xmlns:a16="http://schemas.microsoft.com/office/drawing/2014/main" id="{9446F531-57DF-949E-83FF-ACB513FA941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286500" y="3753635"/>
              <a:ext cx="150959" cy="456427"/>
            </a:xfrm>
            <a:custGeom>
              <a:avLst/>
              <a:gdLst/>
              <a:ahLst/>
              <a:cxnLst/>
              <a:rect l="0" t="0" r="0" b="0"/>
              <a:pathLst>
                <a:path w="150959" h="456427">
                  <a:moveTo>
                    <a:pt x="19050" y="18265"/>
                  </a:moveTo>
                  <a:lnTo>
                    <a:pt x="19050" y="18265"/>
                  </a:lnTo>
                  <a:lnTo>
                    <a:pt x="33201" y="5173"/>
                  </a:lnTo>
                  <a:lnTo>
                    <a:pt x="40509" y="1863"/>
                  </a:lnTo>
                  <a:lnTo>
                    <a:pt x="60686" y="0"/>
                  </a:lnTo>
                  <a:lnTo>
                    <a:pt x="77772" y="5208"/>
                  </a:lnTo>
                  <a:lnTo>
                    <a:pt x="102418" y="20041"/>
                  </a:lnTo>
                  <a:lnTo>
                    <a:pt x="120305" y="37841"/>
                  </a:lnTo>
                  <a:lnTo>
                    <a:pt x="128611" y="53424"/>
                  </a:lnTo>
                  <a:lnTo>
                    <a:pt x="142566" y="100901"/>
                  </a:lnTo>
                  <a:lnTo>
                    <a:pt x="150457" y="146536"/>
                  </a:lnTo>
                  <a:lnTo>
                    <a:pt x="150958" y="192945"/>
                  </a:lnTo>
                  <a:lnTo>
                    <a:pt x="147173" y="228545"/>
                  </a:lnTo>
                  <a:lnTo>
                    <a:pt x="139141" y="266239"/>
                  </a:lnTo>
                  <a:lnTo>
                    <a:pt x="129574" y="300985"/>
                  </a:lnTo>
                  <a:lnTo>
                    <a:pt x="117179" y="338395"/>
                  </a:lnTo>
                  <a:lnTo>
                    <a:pt x="93499" y="379137"/>
                  </a:lnTo>
                  <a:lnTo>
                    <a:pt x="59175" y="421613"/>
                  </a:lnTo>
                  <a:lnTo>
                    <a:pt x="18062" y="453256"/>
                  </a:lnTo>
                  <a:lnTo>
                    <a:pt x="12041" y="456426"/>
                  </a:lnTo>
                  <a:lnTo>
                    <a:pt x="0" y="45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255">
            <a:extLst>
              <a:ext uri="{FF2B5EF4-FFF2-40B4-BE49-F238E27FC236}">
                <a16:creationId xmlns:a16="http://schemas.microsoft.com/office/drawing/2014/main" id="{B39431A2-C341-596D-5835-5E728FE7EA98}"/>
              </a:ext>
            </a:extLst>
          </p:cNvPr>
          <p:cNvGrpSpPr/>
          <p:nvPr/>
        </p:nvGrpSpPr>
        <p:grpSpPr>
          <a:xfrm>
            <a:off x="6771680" y="3768125"/>
            <a:ext cx="467321" cy="299051"/>
            <a:chOff x="6771680" y="3768125"/>
            <a:chExt cx="467321" cy="299051"/>
          </a:xfrm>
        </p:grpSpPr>
        <p:sp>
          <p:nvSpPr>
            <p:cNvPr id="400" name="SMARTInkShape-1192">
              <a:extLst>
                <a:ext uri="{FF2B5EF4-FFF2-40B4-BE49-F238E27FC236}">
                  <a16:creationId xmlns:a16="http://schemas.microsoft.com/office/drawing/2014/main" id="{EEDF9F16-F770-5F8C-10E9-77C0B0B41E7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71680" y="3963967"/>
              <a:ext cx="324446" cy="103209"/>
            </a:xfrm>
            <a:custGeom>
              <a:avLst/>
              <a:gdLst/>
              <a:ahLst/>
              <a:cxnLst/>
              <a:rect l="0" t="0" r="0" b="0"/>
              <a:pathLst>
                <a:path w="324446" h="103209">
                  <a:moveTo>
                    <a:pt x="105370" y="46058"/>
                  </a:moveTo>
                  <a:lnTo>
                    <a:pt x="105370" y="46058"/>
                  </a:lnTo>
                  <a:lnTo>
                    <a:pt x="114779" y="36650"/>
                  </a:lnTo>
                  <a:lnTo>
                    <a:pt x="114885" y="28342"/>
                  </a:lnTo>
                  <a:lnTo>
                    <a:pt x="109835" y="17290"/>
                  </a:lnTo>
                  <a:lnTo>
                    <a:pt x="107288" y="14179"/>
                  </a:lnTo>
                  <a:lnTo>
                    <a:pt x="87449" y="3721"/>
                  </a:lnTo>
                  <a:lnTo>
                    <a:pt x="69838" y="0"/>
                  </a:lnTo>
                  <a:lnTo>
                    <a:pt x="46159" y="3954"/>
                  </a:lnTo>
                  <a:lnTo>
                    <a:pt x="24090" y="16884"/>
                  </a:lnTo>
                  <a:lnTo>
                    <a:pt x="4146" y="34122"/>
                  </a:lnTo>
                  <a:lnTo>
                    <a:pt x="845" y="41275"/>
                  </a:lnTo>
                  <a:lnTo>
                    <a:pt x="0" y="57691"/>
                  </a:lnTo>
                  <a:lnTo>
                    <a:pt x="5476" y="79726"/>
                  </a:lnTo>
                  <a:lnTo>
                    <a:pt x="13700" y="90302"/>
                  </a:lnTo>
                  <a:lnTo>
                    <a:pt x="23353" y="97472"/>
                  </a:lnTo>
                  <a:lnTo>
                    <a:pt x="34737" y="101508"/>
                  </a:lnTo>
                  <a:lnTo>
                    <a:pt x="51292" y="102984"/>
                  </a:lnTo>
                  <a:lnTo>
                    <a:pt x="57699" y="100286"/>
                  </a:lnTo>
                  <a:lnTo>
                    <a:pt x="64075" y="96618"/>
                  </a:lnTo>
                  <a:lnTo>
                    <a:pt x="74911" y="94069"/>
                  </a:lnTo>
                  <a:lnTo>
                    <a:pt x="90934" y="79504"/>
                  </a:lnTo>
                  <a:lnTo>
                    <a:pt x="93663" y="73975"/>
                  </a:lnTo>
                  <a:lnTo>
                    <a:pt x="94390" y="71020"/>
                  </a:lnTo>
                  <a:lnTo>
                    <a:pt x="103192" y="55525"/>
                  </a:lnTo>
                  <a:lnTo>
                    <a:pt x="103918" y="52370"/>
                  </a:lnTo>
                  <a:lnTo>
                    <a:pt x="133929" y="17500"/>
                  </a:lnTo>
                  <a:lnTo>
                    <a:pt x="126404" y="35385"/>
                  </a:lnTo>
                  <a:lnTo>
                    <a:pt x="125743" y="38943"/>
                  </a:lnTo>
                  <a:lnTo>
                    <a:pt x="126360" y="42373"/>
                  </a:lnTo>
                  <a:lnTo>
                    <a:pt x="132133" y="55482"/>
                  </a:lnTo>
                  <a:lnTo>
                    <a:pt x="134764" y="76932"/>
                  </a:lnTo>
                  <a:lnTo>
                    <a:pt x="136608" y="79341"/>
                  </a:lnTo>
                  <a:lnTo>
                    <a:pt x="138894" y="80947"/>
                  </a:lnTo>
                  <a:lnTo>
                    <a:pt x="140420" y="83075"/>
                  </a:lnTo>
                  <a:lnTo>
                    <a:pt x="145689" y="94097"/>
                  </a:lnTo>
                  <a:lnTo>
                    <a:pt x="151552" y="101408"/>
                  </a:lnTo>
                  <a:lnTo>
                    <a:pt x="155175" y="102408"/>
                  </a:lnTo>
                  <a:lnTo>
                    <a:pt x="157623" y="102675"/>
                  </a:lnTo>
                  <a:lnTo>
                    <a:pt x="159256" y="101794"/>
                  </a:lnTo>
                  <a:lnTo>
                    <a:pt x="160344" y="100149"/>
                  </a:lnTo>
                  <a:lnTo>
                    <a:pt x="161069" y="97994"/>
                  </a:lnTo>
                  <a:lnTo>
                    <a:pt x="169868" y="83889"/>
                  </a:lnTo>
                  <a:lnTo>
                    <a:pt x="185175" y="48660"/>
                  </a:lnTo>
                  <a:lnTo>
                    <a:pt x="191286" y="41923"/>
                  </a:lnTo>
                  <a:lnTo>
                    <a:pt x="208275" y="28647"/>
                  </a:lnTo>
                  <a:lnTo>
                    <a:pt x="209957" y="29159"/>
                  </a:lnTo>
                  <a:lnTo>
                    <a:pt x="214647" y="32550"/>
                  </a:lnTo>
                  <a:lnTo>
                    <a:pt x="217438" y="40408"/>
                  </a:lnTo>
                  <a:lnTo>
                    <a:pt x="221830" y="56731"/>
                  </a:lnTo>
                  <a:lnTo>
                    <a:pt x="231371" y="83422"/>
                  </a:lnTo>
                  <a:lnTo>
                    <a:pt x="233820" y="86842"/>
                  </a:lnTo>
                  <a:lnTo>
                    <a:pt x="239364" y="90642"/>
                  </a:lnTo>
                  <a:lnTo>
                    <a:pt x="246491" y="93082"/>
                  </a:lnTo>
                  <a:lnTo>
                    <a:pt x="250288" y="90594"/>
                  </a:lnTo>
                  <a:lnTo>
                    <a:pt x="252781" y="88448"/>
                  </a:lnTo>
                  <a:lnTo>
                    <a:pt x="274784" y="43274"/>
                  </a:lnTo>
                  <a:lnTo>
                    <a:pt x="289739" y="26065"/>
                  </a:lnTo>
                  <a:lnTo>
                    <a:pt x="297731" y="21297"/>
                  </a:lnTo>
                  <a:lnTo>
                    <a:pt x="308182" y="18613"/>
                  </a:lnTo>
                  <a:lnTo>
                    <a:pt x="310428" y="20353"/>
                  </a:lnTo>
                  <a:lnTo>
                    <a:pt x="321072" y="56588"/>
                  </a:lnTo>
                  <a:lnTo>
                    <a:pt x="324445" y="10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193">
              <a:extLst>
                <a:ext uri="{FF2B5EF4-FFF2-40B4-BE49-F238E27FC236}">
                  <a16:creationId xmlns:a16="http://schemas.microsoft.com/office/drawing/2014/main" id="{D745CAE2-D7FA-C1BF-5B0E-030B0802CCB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166510" y="3768125"/>
              <a:ext cx="72491" cy="279670"/>
            </a:xfrm>
            <a:custGeom>
              <a:avLst/>
              <a:gdLst/>
              <a:ahLst/>
              <a:cxnLst/>
              <a:rect l="0" t="0" r="0" b="0"/>
              <a:pathLst>
                <a:path w="72491" h="279670">
                  <a:moveTo>
                    <a:pt x="72490" y="232375"/>
                  </a:moveTo>
                  <a:lnTo>
                    <a:pt x="72490" y="232375"/>
                  </a:lnTo>
                  <a:lnTo>
                    <a:pt x="72490" y="209709"/>
                  </a:lnTo>
                  <a:lnTo>
                    <a:pt x="69668" y="203604"/>
                  </a:lnTo>
                  <a:lnTo>
                    <a:pt x="67434" y="200494"/>
                  </a:lnTo>
                  <a:lnTo>
                    <a:pt x="62129" y="197039"/>
                  </a:lnTo>
                  <a:lnTo>
                    <a:pt x="50370" y="195094"/>
                  </a:lnTo>
                  <a:lnTo>
                    <a:pt x="45044" y="194821"/>
                  </a:lnTo>
                  <a:lnTo>
                    <a:pt x="39376" y="197814"/>
                  </a:lnTo>
                  <a:lnTo>
                    <a:pt x="8810" y="229039"/>
                  </a:lnTo>
                  <a:lnTo>
                    <a:pt x="1855" y="241828"/>
                  </a:lnTo>
                  <a:lnTo>
                    <a:pt x="0" y="248202"/>
                  </a:lnTo>
                  <a:lnTo>
                    <a:pt x="761" y="260929"/>
                  </a:lnTo>
                  <a:lnTo>
                    <a:pt x="2445" y="267286"/>
                  </a:lnTo>
                  <a:lnTo>
                    <a:pt x="5686" y="271524"/>
                  </a:lnTo>
                  <a:lnTo>
                    <a:pt x="14930" y="276233"/>
                  </a:lnTo>
                  <a:lnTo>
                    <a:pt x="32194" y="279669"/>
                  </a:lnTo>
                  <a:lnTo>
                    <a:pt x="47454" y="240199"/>
                  </a:lnTo>
                  <a:lnTo>
                    <a:pt x="56723" y="202708"/>
                  </a:lnTo>
                  <a:lnTo>
                    <a:pt x="61116" y="163142"/>
                  </a:lnTo>
                  <a:lnTo>
                    <a:pt x="62417" y="124608"/>
                  </a:lnTo>
                  <a:lnTo>
                    <a:pt x="62721" y="93462"/>
                  </a:lnTo>
                  <a:lnTo>
                    <a:pt x="62893" y="51516"/>
                  </a:lnTo>
                  <a:lnTo>
                    <a:pt x="62961" y="8102"/>
                  </a:lnTo>
                  <a:lnTo>
                    <a:pt x="60141" y="2876"/>
                  </a:lnTo>
                  <a:lnTo>
                    <a:pt x="57908" y="0"/>
                  </a:lnTo>
                  <a:lnTo>
                    <a:pt x="56418" y="200"/>
                  </a:lnTo>
                  <a:lnTo>
                    <a:pt x="55425" y="2450"/>
                  </a:lnTo>
                  <a:lnTo>
                    <a:pt x="53440" y="1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256">
            <a:extLst>
              <a:ext uri="{FF2B5EF4-FFF2-40B4-BE49-F238E27FC236}">
                <a16:creationId xmlns:a16="http://schemas.microsoft.com/office/drawing/2014/main" id="{EF09BA14-A3D0-C4E4-429F-1F0F667FE377}"/>
              </a:ext>
            </a:extLst>
          </p:cNvPr>
          <p:cNvGrpSpPr/>
          <p:nvPr/>
        </p:nvGrpSpPr>
        <p:grpSpPr>
          <a:xfrm>
            <a:off x="7622064" y="3771900"/>
            <a:ext cx="1130089" cy="390526"/>
            <a:chOff x="7622064" y="3771900"/>
            <a:chExt cx="1130089" cy="390526"/>
          </a:xfrm>
        </p:grpSpPr>
        <p:sp>
          <p:nvSpPr>
            <p:cNvPr id="403" name="SMARTInkShape-1194">
              <a:extLst>
                <a:ext uri="{FF2B5EF4-FFF2-40B4-BE49-F238E27FC236}">
                  <a16:creationId xmlns:a16="http://schemas.microsoft.com/office/drawing/2014/main" id="{7613E6D3-CB4F-D701-C744-B95787BF646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22064" y="3906574"/>
              <a:ext cx="35922" cy="255852"/>
            </a:xfrm>
            <a:custGeom>
              <a:avLst/>
              <a:gdLst/>
              <a:ahLst/>
              <a:cxnLst/>
              <a:rect l="0" t="0" r="0" b="0"/>
              <a:pathLst>
                <a:path w="35922" h="255852">
                  <a:moveTo>
                    <a:pt x="26511" y="8201"/>
                  </a:moveTo>
                  <a:lnTo>
                    <a:pt x="26511" y="8201"/>
                  </a:lnTo>
                  <a:lnTo>
                    <a:pt x="34712" y="0"/>
                  </a:lnTo>
                  <a:lnTo>
                    <a:pt x="35154" y="617"/>
                  </a:lnTo>
                  <a:lnTo>
                    <a:pt x="35921" y="17106"/>
                  </a:lnTo>
                  <a:lnTo>
                    <a:pt x="21862" y="55664"/>
                  </a:lnTo>
                  <a:lnTo>
                    <a:pt x="10618" y="98402"/>
                  </a:lnTo>
                  <a:lnTo>
                    <a:pt x="3029" y="143023"/>
                  </a:lnTo>
                  <a:lnTo>
                    <a:pt x="0" y="188643"/>
                  </a:lnTo>
                  <a:lnTo>
                    <a:pt x="7461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195">
              <a:extLst>
                <a:ext uri="{FF2B5EF4-FFF2-40B4-BE49-F238E27FC236}">
                  <a16:creationId xmlns:a16="http://schemas.microsoft.com/office/drawing/2014/main" id="{46BAECB1-3C7D-8182-35B4-E44AA4677A3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58100" y="3910655"/>
              <a:ext cx="102492" cy="111109"/>
            </a:xfrm>
            <a:custGeom>
              <a:avLst/>
              <a:gdLst/>
              <a:ahLst/>
              <a:cxnLst/>
              <a:rect l="0" t="0" r="0" b="0"/>
              <a:pathLst>
                <a:path w="102492" h="111109">
                  <a:moveTo>
                    <a:pt x="9525" y="70795"/>
                  </a:moveTo>
                  <a:lnTo>
                    <a:pt x="9525" y="70795"/>
                  </a:lnTo>
                  <a:lnTo>
                    <a:pt x="25771" y="30718"/>
                  </a:lnTo>
                  <a:lnTo>
                    <a:pt x="31915" y="21939"/>
                  </a:lnTo>
                  <a:lnTo>
                    <a:pt x="59016" y="1116"/>
                  </a:lnTo>
                  <a:lnTo>
                    <a:pt x="62627" y="0"/>
                  </a:lnTo>
                  <a:lnTo>
                    <a:pt x="66093" y="315"/>
                  </a:lnTo>
                  <a:lnTo>
                    <a:pt x="69462" y="1584"/>
                  </a:lnTo>
                  <a:lnTo>
                    <a:pt x="93213" y="18864"/>
                  </a:lnTo>
                  <a:lnTo>
                    <a:pt x="97067" y="20300"/>
                  </a:lnTo>
                  <a:lnTo>
                    <a:pt x="99636" y="24431"/>
                  </a:lnTo>
                  <a:lnTo>
                    <a:pt x="102491" y="37489"/>
                  </a:lnTo>
                  <a:lnTo>
                    <a:pt x="100937" y="51054"/>
                  </a:lnTo>
                  <a:lnTo>
                    <a:pt x="91291" y="73412"/>
                  </a:lnTo>
                  <a:lnTo>
                    <a:pt x="86261" y="82065"/>
                  </a:lnTo>
                  <a:lnTo>
                    <a:pt x="72204" y="94501"/>
                  </a:lnTo>
                  <a:lnTo>
                    <a:pt x="37311" y="111108"/>
                  </a:lnTo>
                  <a:lnTo>
                    <a:pt x="0" y="10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196">
              <a:extLst>
                <a:ext uri="{FF2B5EF4-FFF2-40B4-BE49-F238E27FC236}">
                  <a16:creationId xmlns:a16="http://schemas.microsoft.com/office/drawing/2014/main" id="{FDD8CB5E-D941-F8F0-A3CE-AFB14A87A2B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762875" y="3971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197">
              <a:extLst>
                <a:ext uri="{FF2B5EF4-FFF2-40B4-BE49-F238E27FC236}">
                  <a16:creationId xmlns:a16="http://schemas.microsoft.com/office/drawing/2014/main" id="{F503921E-F6BE-C01E-F85E-291544EB72F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772400" y="3935282"/>
              <a:ext cx="171451" cy="87883"/>
            </a:xfrm>
            <a:custGeom>
              <a:avLst/>
              <a:gdLst/>
              <a:ahLst/>
              <a:cxnLst/>
              <a:rect l="0" t="0" r="0" b="0"/>
              <a:pathLst>
                <a:path w="171451" h="87883">
                  <a:moveTo>
                    <a:pt x="0" y="27118"/>
                  </a:moveTo>
                  <a:lnTo>
                    <a:pt x="0" y="27118"/>
                  </a:lnTo>
                  <a:lnTo>
                    <a:pt x="30376" y="10871"/>
                  </a:lnTo>
                  <a:lnTo>
                    <a:pt x="36870" y="2666"/>
                  </a:lnTo>
                  <a:lnTo>
                    <a:pt x="42140" y="375"/>
                  </a:lnTo>
                  <a:lnTo>
                    <a:pt x="50832" y="2180"/>
                  </a:lnTo>
                  <a:lnTo>
                    <a:pt x="56113" y="4143"/>
                  </a:lnTo>
                  <a:lnTo>
                    <a:pt x="64803" y="11968"/>
                  </a:lnTo>
                  <a:lnTo>
                    <a:pt x="71134" y="22501"/>
                  </a:lnTo>
                  <a:lnTo>
                    <a:pt x="75199" y="49333"/>
                  </a:lnTo>
                  <a:lnTo>
                    <a:pt x="74697" y="64508"/>
                  </a:lnTo>
                  <a:lnTo>
                    <a:pt x="70946" y="74780"/>
                  </a:lnTo>
                  <a:lnTo>
                    <a:pt x="62884" y="86514"/>
                  </a:lnTo>
                  <a:lnTo>
                    <a:pt x="58856" y="87882"/>
                  </a:lnTo>
                  <a:lnTo>
                    <a:pt x="48736" y="86580"/>
                  </a:lnTo>
                  <a:lnTo>
                    <a:pt x="36195" y="79897"/>
                  </a:lnTo>
                  <a:lnTo>
                    <a:pt x="31962" y="68567"/>
                  </a:lnTo>
                  <a:lnTo>
                    <a:pt x="31138" y="55065"/>
                  </a:lnTo>
                  <a:lnTo>
                    <a:pt x="34300" y="45536"/>
                  </a:lnTo>
                  <a:lnTo>
                    <a:pt x="47086" y="29165"/>
                  </a:lnTo>
                  <a:lnTo>
                    <a:pt x="90092" y="3082"/>
                  </a:lnTo>
                  <a:lnTo>
                    <a:pt x="97544" y="560"/>
                  </a:lnTo>
                  <a:lnTo>
                    <a:pt x="131647" y="0"/>
                  </a:lnTo>
                  <a:lnTo>
                    <a:pt x="171450" y="8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198">
              <a:extLst>
                <a:ext uri="{FF2B5EF4-FFF2-40B4-BE49-F238E27FC236}">
                  <a16:creationId xmlns:a16="http://schemas.microsoft.com/office/drawing/2014/main" id="{E8A0D666-53D4-0EEB-056A-64FB758D9D0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92429" y="3948348"/>
              <a:ext cx="54204" cy="75080"/>
            </a:xfrm>
            <a:custGeom>
              <a:avLst/>
              <a:gdLst/>
              <a:ahLst/>
              <a:cxnLst/>
              <a:rect l="0" t="0" r="0" b="0"/>
              <a:pathLst>
                <a:path w="54204" h="75080">
                  <a:moveTo>
                    <a:pt x="46671" y="23577"/>
                  </a:moveTo>
                  <a:lnTo>
                    <a:pt x="46671" y="23577"/>
                  </a:lnTo>
                  <a:lnTo>
                    <a:pt x="32481" y="9388"/>
                  </a:lnTo>
                  <a:lnTo>
                    <a:pt x="29781" y="3865"/>
                  </a:lnTo>
                  <a:lnTo>
                    <a:pt x="29061" y="911"/>
                  </a:lnTo>
                  <a:lnTo>
                    <a:pt x="26464" y="0"/>
                  </a:lnTo>
                  <a:lnTo>
                    <a:pt x="17935" y="1809"/>
                  </a:lnTo>
                  <a:lnTo>
                    <a:pt x="9910" y="8964"/>
                  </a:lnTo>
                  <a:lnTo>
                    <a:pt x="3874" y="19199"/>
                  </a:lnTo>
                  <a:lnTo>
                    <a:pt x="0" y="43017"/>
                  </a:lnTo>
                  <a:lnTo>
                    <a:pt x="529" y="54442"/>
                  </a:lnTo>
                  <a:lnTo>
                    <a:pt x="4291" y="63047"/>
                  </a:lnTo>
                  <a:lnTo>
                    <a:pt x="12359" y="73842"/>
                  </a:lnTo>
                  <a:lnTo>
                    <a:pt x="16388" y="75079"/>
                  </a:lnTo>
                  <a:lnTo>
                    <a:pt x="26509" y="73631"/>
                  </a:lnTo>
                  <a:lnTo>
                    <a:pt x="39051" y="66865"/>
                  </a:lnTo>
                  <a:lnTo>
                    <a:pt x="49470" y="48045"/>
                  </a:lnTo>
                  <a:lnTo>
                    <a:pt x="54203" y="27417"/>
                  </a:lnTo>
                  <a:lnTo>
                    <a:pt x="53809" y="22961"/>
                  </a:lnTo>
                  <a:lnTo>
                    <a:pt x="52488" y="19992"/>
                  </a:lnTo>
                  <a:lnTo>
                    <a:pt x="37146" y="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199">
              <a:extLst>
                <a:ext uri="{FF2B5EF4-FFF2-40B4-BE49-F238E27FC236}">
                  <a16:creationId xmlns:a16="http://schemas.microsoft.com/office/drawing/2014/main" id="{E7DE2239-1A55-D371-962E-789D93CCFB7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105775" y="3943350"/>
              <a:ext cx="85726" cy="84675"/>
            </a:xfrm>
            <a:custGeom>
              <a:avLst/>
              <a:gdLst/>
              <a:ahLst/>
              <a:cxnLst/>
              <a:rect l="0" t="0" r="0" b="0"/>
              <a:pathLst>
                <a:path w="85726" h="84675">
                  <a:moveTo>
                    <a:pt x="0" y="57150"/>
                  </a:moveTo>
                  <a:lnTo>
                    <a:pt x="0" y="57150"/>
                  </a:lnTo>
                  <a:lnTo>
                    <a:pt x="0" y="43893"/>
                  </a:lnTo>
                  <a:lnTo>
                    <a:pt x="1058" y="41962"/>
                  </a:lnTo>
                  <a:lnTo>
                    <a:pt x="2822" y="40675"/>
                  </a:lnTo>
                  <a:lnTo>
                    <a:pt x="8201" y="38608"/>
                  </a:lnTo>
                  <a:lnTo>
                    <a:pt x="14190" y="43307"/>
                  </a:lnTo>
                  <a:lnTo>
                    <a:pt x="16890" y="51350"/>
                  </a:lnTo>
                  <a:lnTo>
                    <a:pt x="21232" y="67778"/>
                  </a:lnTo>
                  <a:lnTo>
                    <a:pt x="26370" y="77749"/>
                  </a:lnTo>
                  <a:lnTo>
                    <a:pt x="36347" y="84674"/>
                  </a:lnTo>
                  <a:lnTo>
                    <a:pt x="47694" y="80357"/>
                  </a:lnTo>
                  <a:lnTo>
                    <a:pt x="59405" y="72375"/>
                  </a:lnTo>
                  <a:lnTo>
                    <a:pt x="69577" y="58251"/>
                  </a:lnTo>
                  <a:lnTo>
                    <a:pt x="82867" y="2358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200">
              <a:extLst>
                <a:ext uri="{FF2B5EF4-FFF2-40B4-BE49-F238E27FC236}">
                  <a16:creationId xmlns:a16="http://schemas.microsoft.com/office/drawing/2014/main" id="{C3BB5998-9E59-DEC6-54C4-B27A304B454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267700" y="3962793"/>
              <a:ext cx="19016" cy="113908"/>
            </a:xfrm>
            <a:custGeom>
              <a:avLst/>
              <a:gdLst/>
              <a:ahLst/>
              <a:cxnLst/>
              <a:rect l="0" t="0" r="0" b="0"/>
              <a:pathLst>
                <a:path w="19016" h="113908">
                  <a:moveTo>
                    <a:pt x="9525" y="9132"/>
                  </a:moveTo>
                  <a:lnTo>
                    <a:pt x="9525" y="9132"/>
                  </a:lnTo>
                  <a:lnTo>
                    <a:pt x="14581" y="9132"/>
                  </a:lnTo>
                  <a:lnTo>
                    <a:pt x="16071" y="8074"/>
                  </a:lnTo>
                  <a:lnTo>
                    <a:pt x="17064" y="6310"/>
                  </a:lnTo>
                  <a:lnTo>
                    <a:pt x="18934" y="0"/>
                  </a:lnTo>
                  <a:lnTo>
                    <a:pt x="19015" y="4780"/>
                  </a:lnTo>
                  <a:lnTo>
                    <a:pt x="2573" y="52274"/>
                  </a:lnTo>
                  <a:lnTo>
                    <a:pt x="0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201">
              <a:extLst>
                <a:ext uri="{FF2B5EF4-FFF2-40B4-BE49-F238E27FC236}">
                  <a16:creationId xmlns:a16="http://schemas.microsoft.com/office/drawing/2014/main" id="{EC4DF39F-C60B-59A3-C09B-E19DA4DC5DA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15325" y="3886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202">
              <a:extLst>
                <a:ext uri="{FF2B5EF4-FFF2-40B4-BE49-F238E27FC236}">
                  <a16:creationId xmlns:a16="http://schemas.microsoft.com/office/drawing/2014/main" id="{0BB4561B-3C4F-C1FD-A481-E81E1E6EB39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352330" y="3771900"/>
              <a:ext cx="124921" cy="282453"/>
            </a:xfrm>
            <a:custGeom>
              <a:avLst/>
              <a:gdLst/>
              <a:ahLst/>
              <a:cxnLst/>
              <a:rect l="0" t="0" r="0" b="0"/>
              <a:pathLst>
                <a:path w="124921" h="282453">
                  <a:moveTo>
                    <a:pt x="77295" y="190500"/>
                  </a:moveTo>
                  <a:lnTo>
                    <a:pt x="77295" y="190500"/>
                  </a:lnTo>
                  <a:lnTo>
                    <a:pt x="91485" y="176311"/>
                  </a:lnTo>
                  <a:lnTo>
                    <a:pt x="92047" y="173632"/>
                  </a:lnTo>
                  <a:lnTo>
                    <a:pt x="91363" y="170788"/>
                  </a:lnTo>
                  <a:lnTo>
                    <a:pt x="88839" y="164806"/>
                  </a:lnTo>
                  <a:lnTo>
                    <a:pt x="87718" y="158619"/>
                  </a:lnTo>
                  <a:lnTo>
                    <a:pt x="85303" y="156546"/>
                  </a:lnTo>
                  <a:lnTo>
                    <a:pt x="76973" y="154242"/>
                  </a:lnTo>
                  <a:lnTo>
                    <a:pt x="72846" y="154686"/>
                  </a:lnTo>
                  <a:lnTo>
                    <a:pt x="33753" y="171770"/>
                  </a:lnTo>
                  <a:lnTo>
                    <a:pt x="29218" y="174838"/>
                  </a:lnTo>
                  <a:lnTo>
                    <a:pt x="21355" y="186714"/>
                  </a:lnTo>
                  <a:lnTo>
                    <a:pt x="0" y="230414"/>
                  </a:lnTo>
                  <a:lnTo>
                    <a:pt x="742" y="274413"/>
                  </a:lnTo>
                  <a:lnTo>
                    <a:pt x="2976" y="278192"/>
                  </a:lnTo>
                  <a:lnTo>
                    <a:pt x="6583" y="280711"/>
                  </a:lnTo>
                  <a:lnTo>
                    <a:pt x="11104" y="282391"/>
                  </a:lnTo>
                  <a:lnTo>
                    <a:pt x="15176" y="282452"/>
                  </a:lnTo>
                  <a:lnTo>
                    <a:pt x="22522" y="279698"/>
                  </a:lnTo>
                  <a:lnTo>
                    <a:pt x="37665" y="262085"/>
                  </a:lnTo>
                  <a:lnTo>
                    <a:pt x="43806" y="248421"/>
                  </a:lnTo>
                  <a:lnTo>
                    <a:pt x="58650" y="206796"/>
                  </a:lnTo>
                  <a:lnTo>
                    <a:pt x="71025" y="165850"/>
                  </a:lnTo>
                  <a:lnTo>
                    <a:pt x="80494" y="129456"/>
                  </a:lnTo>
                  <a:lnTo>
                    <a:pt x="90002" y="91862"/>
                  </a:lnTo>
                  <a:lnTo>
                    <a:pt x="102697" y="54325"/>
                  </a:lnTo>
                  <a:lnTo>
                    <a:pt x="124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203">
              <a:extLst>
                <a:ext uri="{FF2B5EF4-FFF2-40B4-BE49-F238E27FC236}">
                  <a16:creationId xmlns:a16="http://schemas.microsoft.com/office/drawing/2014/main" id="{5152171F-8635-02EE-1FB9-5FC16656A05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455419" y="3882011"/>
              <a:ext cx="116370" cy="153876"/>
            </a:xfrm>
            <a:custGeom>
              <a:avLst/>
              <a:gdLst/>
              <a:ahLst/>
              <a:cxnLst/>
              <a:rect l="0" t="0" r="0" b="0"/>
              <a:pathLst>
                <a:path w="116370" h="153876">
                  <a:moveTo>
                    <a:pt x="21831" y="70864"/>
                  </a:moveTo>
                  <a:lnTo>
                    <a:pt x="21831" y="70864"/>
                  </a:lnTo>
                  <a:lnTo>
                    <a:pt x="37039" y="69806"/>
                  </a:lnTo>
                  <a:lnTo>
                    <a:pt x="53266" y="63259"/>
                  </a:lnTo>
                  <a:lnTo>
                    <a:pt x="100429" y="30418"/>
                  </a:lnTo>
                  <a:lnTo>
                    <a:pt x="108975" y="26430"/>
                  </a:lnTo>
                  <a:lnTo>
                    <a:pt x="111677" y="23249"/>
                  </a:lnTo>
                  <a:lnTo>
                    <a:pt x="116369" y="7117"/>
                  </a:lnTo>
                  <a:lnTo>
                    <a:pt x="111121" y="2668"/>
                  </a:lnTo>
                  <a:lnTo>
                    <a:pt x="106757" y="0"/>
                  </a:lnTo>
                  <a:lnTo>
                    <a:pt x="101732" y="338"/>
                  </a:lnTo>
                  <a:lnTo>
                    <a:pt x="67226" y="21647"/>
                  </a:lnTo>
                  <a:lnTo>
                    <a:pt x="38519" y="46835"/>
                  </a:lnTo>
                  <a:lnTo>
                    <a:pt x="15288" y="81287"/>
                  </a:lnTo>
                  <a:lnTo>
                    <a:pt x="195" y="113610"/>
                  </a:lnTo>
                  <a:lnTo>
                    <a:pt x="0" y="120528"/>
                  </a:lnTo>
                  <a:lnTo>
                    <a:pt x="5425" y="133859"/>
                  </a:lnTo>
                  <a:lnTo>
                    <a:pt x="15324" y="148208"/>
                  </a:lnTo>
                  <a:lnTo>
                    <a:pt x="27407" y="152864"/>
                  </a:lnTo>
                  <a:lnTo>
                    <a:pt x="43359" y="153875"/>
                  </a:lnTo>
                  <a:lnTo>
                    <a:pt x="98031" y="14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204">
              <a:extLst>
                <a:ext uri="{FF2B5EF4-FFF2-40B4-BE49-F238E27FC236}">
                  <a16:creationId xmlns:a16="http://schemas.microsoft.com/office/drawing/2014/main" id="{C7CE323E-41A0-B04A-3534-E4D054B8436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591550" y="3910699"/>
              <a:ext cx="160603" cy="146952"/>
            </a:xfrm>
            <a:custGeom>
              <a:avLst/>
              <a:gdLst/>
              <a:ahLst/>
              <a:cxnLst/>
              <a:rect l="0" t="0" r="0" b="0"/>
              <a:pathLst>
                <a:path w="160603" h="146952">
                  <a:moveTo>
                    <a:pt x="152400" y="23126"/>
                  </a:moveTo>
                  <a:lnTo>
                    <a:pt x="152400" y="23126"/>
                  </a:lnTo>
                  <a:lnTo>
                    <a:pt x="160602" y="14925"/>
                  </a:lnTo>
                  <a:lnTo>
                    <a:pt x="159984" y="13425"/>
                  </a:lnTo>
                  <a:lnTo>
                    <a:pt x="156476" y="8937"/>
                  </a:lnTo>
                  <a:lnTo>
                    <a:pt x="138438" y="460"/>
                  </a:lnTo>
                  <a:lnTo>
                    <a:pt x="124677" y="0"/>
                  </a:lnTo>
                  <a:lnTo>
                    <a:pt x="112561" y="3323"/>
                  </a:lnTo>
                  <a:lnTo>
                    <a:pt x="65364" y="28481"/>
                  </a:lnTo>
                  <a:lnTo>
                    <a:pt x="60801" y="30798"/>
                  </a:lnTo>
                  <a:lnTo>
                    <a:pt x="60643" y="32474"/>
                  </a:lnTo>
                  <a:lnTo>
                    <a:pt x="63288" y="37158"/>
                  </a:lnTo>
                  <a:lnTo>
                    <a:pt x="80841" y="45746"/>
                  </a:lnTo>
                  <a:lnTo>
                    <a:pt x="114158" y="52641"/>
                  </a:lnTo>
                  <a:lnTo>
                    <a:pt x="142220" y="72191"/>
                  </a:lnTo>
                  <a:lnTo>
                    <a:pt x="148789" y="78061"/>
                  </a:lnTo>
                  <a:lnTo>
                    <a:pt x="152109" y="84091"/>
                  </a:lnTo>
                  <a:lnTo>
                    <a:pt x="153264" y="90228"/>
                  </a:lnTo>
                  <a:lnTo>
                    <a:pt x="151726" y="102691"/>
                  </a:lnTo>
                  <a:lnTo>
                    <a:pt x="147514" y="115285"/>
                  </a:lnTo>
                  <a:lnTo>
                    <a:pt x="141734" y="120549"/>
                  </a:lnTo>
                  <a:lnTo>
                    <a:pt x="95308" y="140051"/>
                  </a:lnTo>
                  <a:lnTo>
                    <a:pt x="49557" y="145588"/>
                  </a:lnTo>
                  <a:lnTo>
                    <a:pt x="0" y="146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257">
            <a:extLst>
              <a:ext uri="{FF2B5EF4-FFF2-40B4-BE49-F238E27FC236}">
                <a16:creationId xmlns:a16="http://schemas.microsoft.com/office/drawing/2014/main" id="{1B450204-CCF2-E4B1-13D6-DD0C54D6ECE9}"/>
              </a:ext>
            </a:extLst>
          </p:cNvPr>
          <p:cNvGrpSpPr/>
          <p:nvPr/>
        </p:nvGrpSpPr>
        <p:grpSpPr>
          <a:xfrm>
            <a:off x="5372100" y="4377344"/>
            <a:ext cx="628651" cy="269530"/>
            <a:chOff x="5372100" y="4377344"/>
            <a:chExt cx="628651" cy="269530"/>
          </a:xfrm>
        </p:grpSpPr>
        <p:sp>
          <p:nvSpPr>
            <p:cNvPr id="415" name="SMARTInkShape-1205">
              <a:extLst>
                <a:ext uri="{FF2B5EF4-FFF2-40B4-BE49-F238E27FC236}">
                  <a16:creationId xmlns:a16="http://schemas.microsoft.com/office/drawing/2014/main" id="{C3F9DB41-9619-74DE-6F22-72E9A0F6F2F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391707" y="4377344"/>
              <a:ext cx="142319" cy="269530"/>
            </a:xfrm>
            <a:custGeom>
              <a:avLst/>
              <a:gdLst/>
              <a:ahLst/>
              <a:cxnLst/>
              <a:rect l="0" t="0" r="0" b="0"/>
              <a:pathLst>
                <a:path w="142319" h="269530">
                  <a:moveTo>
                    <a:pt x="28018" y="89881"/>
                  </a:moveTo>
                  <a:lnTo>
                    <a:pt x="28018" y="89881"/>
                  </a:lnTo>
                  <a:lnTo>
                    <a:pt x="28018" y="75692"/>
                  </a:lnTo>
                  <a:lnTo>
                    <a:pt x="30840" y="70169"/>
                  </a:lnTo>
                  <a:lnTo>
                    <a:pt x="34563" y="64187"/>
                  </a:lnTo>
                  <a:lnTo>
                    <a:pt x="36955" y="51722"/>
                  </a:lnTo>
                  <a:lnTo>
                    <a:pt x="38524" y="29353"/>
                  </a:lnTo>
                  <a:lnTo>
                    <a:pt x="45734" y="10897"/>
                  </a:lnTo>
                  <a:lnTo>
                    <a:pt x="46673" y="1097"/>
                  </a:lnTo>
                  <a:lnTo>
                    <a:pt x="47863" y="0"/>
                  </a:lnTo>
                  <a:lnTo>
                    <a:pt x="49714" y="327"/>
                  </a:lnTo>
                  <a:lnTo>
                    <a:pt x="52007" y="1603"/>
                  </a:lnTo>
                  <a:lnTo>
                    <a:pt x="52477" y="5629"/>
                  </a:lnTo>
                  <a:lnTo>
                    <a:pt x="47989" y="48761"/>
                  </a:lnTo>
                  <a:lnTo>
                    <a:pt x="42284" y="89574"/>
                  </a:lnTo>
                  <a:lnTo>
                    <a:pt x="30875" y="136622"/>
                  </a:lnTo>
                  <a:lnTo>
                    <a:pt x="21573" y="173110"/>
                  </a:lnTo>
                  <a:lnTo>
                    <a:pt x="8949" y="220543"/>
                  </a:lnTo>
                  <a:lnTo>
                    <a:pt x="0" y="266378"/>
                  </a:lnTo>
                  <a:lnTo>
                    <a:pt x="872" y="267871"/>
                  </a:lnTo>
                  <a:lnTo>
                    <a:pt x="2513" y="268866"/>
                  </a:lnTo>
                  <a:lnTo>
                    <a:pt x="4664" y="269529"/>
                  </a:lnTo>
                  <a:lnTo>
                    <a:pt x="17805" y="265406"/>
                  </a:lnTo>
                  <a:lnTo>
                    <a:pt x="35721" y="255590"/>
                  </a:lnTo>
                  <a:lnTo>
                    <a:pt x="76657" y="247248"/>
                  </a:lnTo>
                  <a:lnTo>
                    <a:pt x="119625" y="234516"/>
                  </a:lnTo>
                  <a:lnTo>
                    <a:pt x="142318" y="22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206">
              <a:extLst>
                <a:ext uri="{FF2B5EF4-FFF2-40B4-BE49-F238E27FC236}">
                  <a16:creationId xmlns:a16="http://schemas.microsoft.com/office/drawing/2014/main" id="{CB873973-E9CF-CDE7-E39C-70E6CB08651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72100" y="444817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39773" y="16641"/>
                  </a:lnTo>
                  <a:lnTo>
                    <a:pt x="71042" y="10931"/>
                  </a:lnTo>
                  <a:lnTo>
                    <a:pt x="112968" y="698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207">
              <a:extLst>
                <a:ext uri="{FF2B5EF4-FFF2-40B4-BE49-F238E27FC236}">
                  <a16:creationId xmlns:a16="http://schemas.microsoft.com/office/drawing/2014/main" id="{175FC304-2CFD-7069-EB4C-0AF4ECBB0A6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10662" y="4400942"/>
              <a:ext cx="161489" cy="237734"/>
            </a:xfrm>
            <a:custGeom>
              <a:avLst/>
              <a:gdLst/>
              <a:ahLst/>
              <a:cxnLst/>
              <a:rect l="0" t="0" r="0" b="0"/>
              <a:pathLst>
                <a:path w="161489" h="237734">
                  <a:moveTo>
                    <a:pt x="18613" y="9133"/>
                  </a:moveTo>
                  <a:lnTo>
                    <a:pt x="18613" y="9133"/>
                  </a:lnTo>
                  <a:lnTo>
                    <a:pt x="27745" y="0"/>
                  </a:lnTo>
                  <a:lnTo>
                    <a:pt x="28104" y="17957"/>
                  </a:lnTo>
                  <a:lnTo>
                    <a:pt x="17772" y="63564"/>
                  </a:lnTo>
                  <a:lnTo>
                    <a:pt x="10804" y="106433"/>
                  </a:lnTo>
                  <a:lnTo>
                    <a:pt x="1775" y="152278"/>
                  </a:lnTo>
                  <a:lnTo>
                    <a:pt x="0" y="185105"/>
                  </a:lnTo>
                  <a:lnTo>
                    <a:pt x="2579" y="195999"/>
                  </a:lnTo>
                  <a:lnTo>
                    <a:pt x="7159" y="208081"/>
                  </a:lnTo>
                  <a:lnTo>
                    <a:pt x="8975" y="218062"/>
                  </a:lnTo>
                  <a:lnTo>
                    <a:pt x="9078" y="210427"/>
                  </a:lnTo>
                  <a:lnTo>
                    <a:pt x="29783" y="200746"/>
                  </a:lnTo>
                  <a:lnTo>
                    <a:pt x="69622" y="161226"/>
                  </a:lnTo>
                  <a:lnTo>
                    <a:pt x="90171" y="148037"/>
                  </a:lnTo>
                  <a:lnTo>
                    <a:pt x="100158" y="142835"/>
                  </a:lnTo>
                  <a:lnTo>
                    <a:pt x="120994" y="127893"/>
                  </a:lnTo>
                  <a:lnTo>
                    <a:pt x="128674" y="124357"/>
                  </a:lnTo>
                  <a:lnTo>
                    <a:pt x="138948" y="117474"/>
                  </a:lnTo>
                  <a:lnTo>
                    <a:pt x="150039" y="114377"/>
                  </a:lnTo>
                  <a:lnTo>
                    <a:pt x="150681" y="115280"/>
                  </a:lnTo>
                  <a:lnTo>
                    <a:pt x="151794" y="127206"/>
                  </a:lnTo>
                  <a:lnTo>
                    <a:pt x="151912" y="136310"/>
                  </a:lnTo>
                  <a:lnTo>
                    <a:pt x="152988" y="138368"/>
                  </a:lnTo>
                  <a:lnTo>
                    <a:pt x="154763" y="139739"/>
                  </a:lnTo>
                  <a:lnTo>
                    <a:pt x="157005" y="140654"/>
                  </a:lnTo>
                  <a:lnTo>
                    <a:pt x="157441" y="143381"/>
                  </a:lnTo>
                  <a:lnTo>
                    <a:pt x="152085" y="187503"/>
                  </a:lnTo>
                  <a:lnTo>
                    <a:pt x="151987" y="204881"/>
                  </a:lnTo>
                  <a:lnTo>
                    <a:pt x="154797" y="210079"/>
                  </a:lnTo>
                  <a:lnTo>
                    <a:pt x="158515" y="215918"/>
                  </a:lnTo>
                  <a:lnTo>
                    <a:pt x="160900" y="228289"/>
                  </a:lnTo>
                  <a:lnTo>
                    <a:pt x="161488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208">
              <a:extLst>
                <a:ext uri="{FF2B5EF4-FFF2-40B4-BE49-F238E27FC236}">
                  <a16:creationId xmlns:a16="http://schemas.microsoft.com/office/drawing/2014/main" id="{3D6D7A2B-81D1-E2E3-6372-058203A6A33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48350" y="4515554"/>
              <a:ext cx="152401" cy="94547"/>
            </a:xfrm>
            <a:custGeom>
              <a:avLst/>
              <a:gdLst/>
              <a:ahLst/>
              <a:cxnLst/>
              <a:rect l="0" t="0" r="0" b="0"/>
              <a:pathLst>
                <a:path w="152401" h="94547">
                  <a:moveTo>
                    <a:pt x="0" y="56446"/>
                  </a:moveTo>
                  <a:lnTo>
                    <a:pt x="0" y="56446"/>
                  </a:lnTo>
                  <a:lnTo>
                    <a:pt x="45137" y="56446"/>
                  </a:lnTo>
                  <a:lnTo>
                    <a:pt x="63703" y="51389"/>
                  </a:lnTo>
                  <a:lnTo>
                    <a:pt x="87667" y="38132"/>
                  </a:lnTo>
                  <a:lnTo>
                    <a:pt x="97171" y="26787"/>
                  </a:lnTo>
                  <a:lnTo>
                    <a:pt x="103273" y="7314"/>
                  </a:lnTo>
                  <a:lnTo>
                    <a:pt x="102715" y="4641"/>
                  </a:lnTo>
                  <a:lnTo>
                    <a:pt x="101285" y="2859"/>
                  </a:lnTo>
                  <a:lnTo>
                    <a:pt x="99273" y="1671"/>
                  </a:lnTo>
                  <a:lnTo>
                    <a:pt x="81273" y="0"/>
                  </a:lnTo>
                  <a:lnTo>
                    <a:pt x="67518" y="5253"/>
                  </a:lnTo>
                  <a:lnTo>
                    <a:pt x="36094" y="26343"/>
                  </a:lnTo>
                  <a:lnTo>
                    <a:pt x="27331" y="40950"/>
                  </a:lnTo>
                  <a:lnTo>
                    <a:pt x="25628" y="47174"/>
                  </a:lnTo>
                  <a:lnTo>
                    <a:pt x="25552" y="52381"/>
                  </a:lnTo>
                  <a:lnTo>
                    <a:pt x="27979" y="68343"/>
                  </a:lnTo>
                  <a:lnTo>
                    <a:pt x="29235" y="70727"/>
                  </a:lnTo>
                  <a:lnTo>
                    <a:pt x="31132" y="72317"/>
                  </a:lnTo>
                  <a:lnTo>
                    <a:pt x="33454" y="73377"/>
                  </a:lnTo>
                  <a:lnTo>
                    <a:pt x="77465" y="80367"/>
                  </a:lnTo>
                  <a:lnTo>
                    <a:pt x="123991" y="87230"/>
                  </a:lnTo>
                  <a:lnTo>
                    <a:pt x="152400" y="94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258">
            <a:extLst>
              <a:ext uri="{FF2B5EF4-FFF2-40B4-BE49-F238E27FC236}">
                <a16:creationId xmlns:a16="http://schemas.microsoft.com/office/drawing/2014/main" id="{89B2DF0F-1759-471B-043F-E01141D73EE2}"/>
              </a:ext>
            </a:extLst>
          </p:cNvPr>
          <p:cNvGrpSpPr/>
          <p:nvPr/>
        </p:nvGrpSpPr>
        <p:grpSpPr>
          <a:xfrm>
            <a:off x="6419850" y="4317326"/>
            <a:ext cx="790576" cy="340400"/>
            <a:chOff x="6419850" y="4317326"/>
            <a:chExt cx="790576" cy="340400"/>
          </a:xfrm>
        </p:grpSpPr>
        <p:sp>
          <p:nvSpPr>
            <p:cNvPr id="420" name="SMARTInkShape-1209">
              <a:extLst>
                <a:ext uri="{FF2B5EF4-FFF2-40B4-BE49-F238E27FC236}">
                  <a16:creationId xmlns:a16="http://schemas.microsoft.com/office/drawing/2014/main" id="{DAC0B378-772D-E94B-21C2-998BAFB64FC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19850" y="4524894"/>
              <a:ext cx="209551" cy="132832"/>
            </a:xfrm>
            <a:custGeom>
              <a:avLst/>
              <a:gdLst/>
              <a:ahLst/>
              <a:cxnLst/>
              <a:rect l="0" t="0" r="0" b="0"/>
              <a:pathLst>
                <a:path w="209551" h="132832">
                  <a:moveTo>
                    <a:pt x="0" y="28056"/>
                  </a:moveTo>
                  <a:lnTo>
                    <a:pt x="0" y="28056"/>
                  </a:lnTo>
                  <a:lnTo>
                    <a:pt x="0" y="19855"/>
                  </a:lnTo>
                  <a:lnTo>
                    <a:pt x="13257" y="5390"/>
                  </a:lnTo>
                  <a:lnTo>
                    <a:pt x="19298" y="2107"/>
                  </a:lnTo>
                  <a:lnTo>
                    <a:pt x="31798" y="0"/>
                  </a:lnTo>
                  <a:lnTo>
                    <a:pt x="38122" y="2534"/>
                  </a:lnTo>
                  <a:lnTo>
                    <a:pt x="44460" y="6130"/>
                  </a:lnTo>
                  <a:lnTo>
                    <a:pt x="50804" y="7727"/>
                  </a:lnTo>
                  <a:lnTo>
                    <a:pt x="51862" y="11328"/>
                  </a:lnTo>
                  <a:lnTo>
                    <a:pt x="47077" y="50067"/>
                  </a:lnTo>
                  <a:lnTo>
                    <a:pt x="42289" y="68210"/>
                  </a:lnTo>
                  <a:lnTo>
                    <a:pt x="44515" y="80758"/>
                  </a:lnTo>
                  <a:lnTo>
                    <a:pt x="38413" y="94124"/>
                  </a:lnTo>
                  <a:lnTo>
                    <a:pt x="46328" y="86477"/>
                  </a:lnTo>
                  <a:lnTo>
                    <a:pt x="52568" y="67004"/>
                  </a:lnTo>
                  <a:lnTo>
                    <a:pt x="79420" y="26309"/>
                  </a:lnTo>
                  <a:lnTo>
                    <a:pt x="85745" y="21988"/>
                  </a:lnTo>
                  <a:lnTo>
                    <a:pt x="95256" y="19555"/>
                  </a:lnTo>
                  <a:lnTo>
                    <a:pt x="104218" y="18591"/>
                  </a:lnTo>
                  <a:lnTo>
                    <a:pt x="104760" y="63313"/>
                  </a:lnTo>
                  <a:lnTo>
                    <a:pt x="104774" y="91184"/>
                  </a:lnTo>
                  <a:lnTo>
                    <a:pt x="104775" y="88568"/>
                  </a:lnTo>
                  <a:lnTo>
                    <a:pt x="107597" y="83879"/>
                  </a:lnTo>
                  <a:lnTo>
                    <a:pt x="113437" y="78267"/>
                  </a:lnTo>
                  <a:lnTo>
                    <a:pt x="127568" y="68098"/>
                  </a:lnTo>
                  <a:lnTo>
                    <a:pt x="145183" y="49057"/>
                  </a:lnTo>
                  <a:lnTo>
                    <a:pt x="173787" y="34792"/>
                  </a:lnTo>
                  <a:lnTo>
                    <a:pt x="198660" y="28943"/>
                  </a:lnTo>
                  <a:lnTo>
                    <a:pt x="202291" y="28647"/>
                  </a:lnTo>
                  <a:lnTo>
                    <a:pt x="204710" y="30567"/>
                  </a:lnTo>
                  <a:lnTo>
                    <a:pt x="207399" y="38344"/>
                  </a:lnTo>
                  <a:lnTo>
                    <a:pt x="209466" y="85359"/>
                  </a:lnTo>
                  <a:lnTo>
                    <a:pt x="209550" y="13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210">
              <a:extLst>
                <a:ext uri="{FF2B5EF4-FFF2-40B4-BE49-F238E27FC236}">
                  <a16:creationId xmlns:a16="http://schemas.microsoft.com/office/drawing/2014/main" id="{1DE315FB-6E99-0ACA-1CA8-F4CC5C62F28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762948" y="4514850"/>
              <a:ext cx="94867" cy="104494"/>
            </a:xfrm>
            <a:custGeom>
              <a:avLst/>
              <a:gdLst/>
              <a:ahLst/>
              <a:cxnLst/>
              <a:rect l="0" t="0" r="0" b="0"/>
              <a:pathLst>
                <a:path w="94867" h="104494">
                  <a:moveTo>
                    <a:pt x="37902" y="85725"/>
                  </a:moveTo>
                  <a:lnTo>
                    <a:pt x="37902" y="85725"/>
                  </a:lnTo>
                  <a:lnTo>
                    <a:pt x="53090" y="69478"/>
                  </a:lnTo>
                  <a:lnTo>
                    <a:pt x="65003" y="36235"/>
                  </a:lnTo>
                  <a:lnTo>
                    <a:pt x="66348" y="21046"/>
                  </a:lnTo>
                  <a:lnTo>
                    <a:pt x="56326" y="14585"/>
                  </a:lnTo>
                  <a:lnTo>
                    <a:pt x="53360" y="13957"/>
                  </a:lnTo>
                  <a:lnTo>
                    <a:pt x="51383" y="14596"/>
                  </a:lnTo>
                  <a:lnTo>
                    <a:pt x="50064" y="16081"/>
                  </a:lnTo>
                  <a:lnTo>
                    <a:pt x="45777" y="17730"/>
                  </a:lnTo>
                  <a:lnTo>
                    <a:pt x="43152" y="18170"/>
                  </a:lnTo>
                  <a:lnTo>
                    <a:pt x="34401" y="23846"/>
                  </a:lnTo>
                  <a:lnTo>
                    <a:pt x="4899" y="53187"/>
                  </a:lnTo>
                  <a:lnTo>
                    <a:pt x="2068" y="59975"/>
                  </a:lnTo>
                  <a:lnTo>
                    <a:pt x="0" y="79344"/>
                  </a:lnTo>
                  <a:lnTo>
                    <a:pt x="4917" y="93947"/>
                  </a:lnTo>
                  <a:lnTo>
                    <a:pt x="8504" y="97557"/>
                  </a:lnTo>
                  <a:lnTo>
                    <a:pt x="18133" y="101567"/>
                  </a:lnTo>
                  <a:lnTo>
                    <a:pt x="40735" y="104493"/>
                  </a:lnTo>
                  <a:lnTo>
                    <a:pt x="60613" y="94579"/>
                  </a:lnTo>
                  <a:lnTo>
                    <a:pt x="76499" y="78236"/>
                  </a:lnTo>
                  <a:lnTo>
                    <a:pt x="90290" y="54808"/>
                  </a:lnTo>
                  <a:lnTo>
                    <a:pt x="93641" y="41404"/>
                  </a:lnTo>
                  <a:lnTo>
                    <a:pt x="94866" y="12299"/>
                  </a:lnTo>
                  <a:lnTo>
                    <a:pt x="93870" y="8199"/>
                  </a:lnTo>
                  <a:lnTo>
                    <a:pt x="85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211">
              <a:extLst>
                <a:ext uri="{FF2B5EF4-FFF2-40B4-BE49-F238E27FC236}">
                  <a16:creationId xmlns:a16="http://schemas.microsoft.com/office/drawing/2014/main" id="{DF04B73B-C5DE-7C2C-A997-4F0DF45AD53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77050" y="4515669"/>
              <a:ext cx="85012" cy="113482"/>
            </a:xfrm>
            <a:custGeom>
              <a:avLst/>
              <a:gdLst/>
              <a:ahLst/>
              <a:cxnLst/>
              <a:rect l="0" t="0" r="0" b="0"/>
              <a:pathLst>
                <a:path w="85012" h="113482">
                  <a:moveTo>
                    <a:pt x="57150" y="27756"/>
                  </a:moveTo>
                  <a:lnTo>
                    <a:pt x="57150" y="27756"/>
                  </a:lnTo>
                  <a:lnTo>
                    <a:pt x="73552" y="19555"/>
                  </a:lnTo>
                  <a:lnTo>
                    <a:pt x="75023" y="13175"/>
                  </a:lnTo>
                  <a:lnTo>
                    <a:pt x="75415" y="8510"/>
                  </a:lnTo>
                  <a:lnTo>
                    <a:pt x="74618" y="5401"/>
                  </a:lnTo>
                  <a:lnTo>
                    <a:pt x="73029" y="3328"/>
                  </a:lnTo>
                  <a:lnTo>
                    <a:pt x="68441" y="1024"/>
                  </a:lnTo>
                  <a:lnTo>
                    <a:pt x="62874" y="0"/>
                  </a:lnTo>
                  <a:lnTo>
                    <a:pt x="56872" y="2367"/>
                  </a:lnTo>
                  <a:lnTo>
                    <a:pt x="21319" y="25930"/>
                  </a:lnTo>
                  <a:lnTo>
                    <a:pt x="20058" y="29767"/>
                  </a:lnTo>
                  <a:lnTo>
                    <a:pt x="19723" y="32272"/>
                  </a:lnTo>
                  <a:lnTo>
                    <a:pt x="21615" y="35000"/>
                  </a:lnTo>
                  <a:lnTo>
                    <a:pt x="45624" y="50098"/>
                  </a:lnTo>
                  <a:lnTo>
                    <a:pt x="69023" y="57217"/>
                  </a:lnTo>
                  <a:lnTo>
                    <a:pt x="77596" y="65897"/>
                  </a:lnTo>
                  <a:lnTo>
                    <a:pt x="82112" y="73988"/>
                  </a:lnTo>
                  <a:lnTo>
                    <a:pt x="85011" y="87806"/>
                  </a:lnTo>
                  <a:lnTo>
                    <a:pt x="76941" y="97130"/>
                  </a:lnTo>
                  <a:lnTo>
                    <a:pt x="70344" y="102581"/>
                  </a:lnTo>
                  <a:lnTo>
                    <a:pt x="54547" y="108636"/>
                  </a:lnTo>
                  <a:lnTo>
                    <a:pt x="0" y="11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212">
              <a:extLst>
                <a:ext uri="{FF2B5EF4-FFF2-40B4-BE49-F238E27FC236}">
                  <a16:creationId xmlns:a16="http://schemas.microsoft.com/office/drawing/2014/main" id="{0E867E44-EBA4-CB84-D1EC-A142305256A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15773" y="4317326"/>
              <a:ext cx="175603" cy="301262"/>
            </a:xfrm>
            <a:custGeom>
              <a:avLst/>
              <a:gdLst/>
              <a:ahLst/>
              <a:cxnLst/>
              <a:rect l="0" t="0" r="0" b="0"/>
              <a:pathLst>
                <a:path w="175603" h="301262">
                  <a:moveTo>
                    <a:pt x="42252" y="35599"/>
                  </a:moveTo>
                  <a:lnTo>
                    <a:pt x="42252" y="35599"/>
                  </a:lnTo>
                  <a:lnTo>
                    <a:pt x="68719" y="0"/>
                  </a:lnTo>
                  <a:lnTo>
                    <a:pt x="70203" y="18466"/>
                  </a:lnTo>
                  <a:lnTo>
                    <a:pt x="56553" y="63690"/>
                  </a:lnTo>
                  <a:lnTo>
                    <a:pt x="44843" y="105071"/>
                  </a:lnTo>
                  <a:lnTo>
                    <a:pt x="29497" y="140497"/>
                  </a:lnTo>
                  <a:lnTo>
                    <a:pt x="17776" y="182509"/>
                  </a:lnTo>
                  <a:lnTo>
                    <a:pt x="7601" y="221180"/>
                  </a:lnTo>
                  <a:lnTo>
                    <a:pt x="0" y="252157"/>
                  </a:lnTo>
                  <a:lnTo>
                    <a:pt x="1601" y="268020"/>
                  </a:lnTo>
                  <a:lnTo>
                    <a:pt x="8663" y="279302"/>
                  </a:lnTo>
                  <a:lnTo>
                    <a:pt x="13509" y="283793"/>
                  </a:lnTo>
                  <a:lnTo>
                    <a:pt x="24538" y="288782"/>
                  </a:lnTo>
                  <a:lnTo>
                    <a:pt x="71395" y="298794"/>
                  </a:lnTo>
                  <a:lnTo>
                    <a:pt x="112035" y="301261"/>
                  </a:lnTo>
                  <a:lnTo>
                    <a:pt x="144067" y="300933"/>
                  </a:lnTo>
                  <a:lnTo>
                    <a:pt x="175602" y="292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213">
              <a:extLst>
                <a:ext uri="{FF2B5EF4-FFF2-40B4-BE49-F238E27FC236}">
                  <a16:creationId xmlns:a16="http://schemas.microsoft.com/office/drawing/2014/main" id="{13AD74DE-6884-43B0-A0C4-C664CB27BED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048500" y="44386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43873" y="28399"/>
                  </a:lnTo>
                  <a:lnTo>
                    <a:pt x="89491" y="15434"/>
                  </a:lnTo>
                  <a:lnTo>
                    <a:pt x="133846" y="748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259">
            <a:extLst>
              <a:ext uri="{FF2B5EF4-FFF2-40B4-BE49-F238E27FC236}">
                <a16:creationId xmlns:a16="http://schemas.microsoft.com/office/drawing/2014/main" id="{68EE73B4-8D17-DEFC-F6BE-4A2672B5EDBA}"/>
              </a:ext>
            </a:extLst>
          </p:cNvPr>
          <p:cNvGrpSpPr/>
          <p:nvPr/>
        </p:nvGrpSpPr>
        <p:grpSpPr>
          <a:xfrm>
            <a:off x="5286375" y="4733925"/>
            <a:ext cx="2162176" cy="1140898"/>
            <a:chOff x="5286375" y="4733925"/>
            <a:chExt cx="2162176" cy="1140898"/>
          </a:xfrm>
        </p:grpSpPr>
        <p:sp>
          <p:nvSpPr>
            <p:cNvPr id="426" name="SMARTInkShape-1214">
              <a:extLst>
                <a:ext uri="{FF2B5EF4-FFF2-40B4-BE49-F238E27FC236}">
                  <a16:creationId xmlns:a16="http://schemas.microsoft.com/office/drawing/2014/main" id="{4CA1600B-AA9F-FCDB-3336-DD4D1AF3DFC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286375" y="4848273"/>
              <a:ext cx="119960" cy="166892"/>
            </a:xfrm>
            <a:custGeom>
              <a:avLst/>
              <a:gdLst/>
              <a:ahLst/>
              <a:cxnLst/>
              <a:rect l="0" t="0" r="0" b="0"/>
              <a:pathLst>
                <a:path w="119960" h="166892">
                  <a:moveTo>
                    <a:pt x="85725" y="28527"/>
                  </a:moveTo>
                  <a:lnTo>
                    <a:pt x="85725" y="28527"/>
                  </a:lnTo>
                  <a:lnTo>
                    <a:pt x="90781" y="28527"/>
                  </a:lnTo>
                  <a:lnTo>
                    <a:pt x="96086" y="25705"/>
                  </a:lnTo>
                  <a:lnTo>
                    <a:pt x="108115" y="15270"/>
                  </a:lnTo>
                  <a:lnTo>
                    <a:pt x="111551" y="9229"/>
                  </a:lnTo>
                  <a:lnTo>
                    <a:pt x="113757" y="1784"/>
                  </a:lnTo>
                  <a:lnTo>
                    <a:pt x="112880" y="1174"/>
                  </a:lnTo>
                  <a:lnTo>
                    <a:pt x="100995" y="113"/>
                  </a:lnTo>
                  <a:lnTo>
                    <a:pt x="86839" y="0"/>
                  </a:lnTo>
                  <a:lnTo>
                    <a:pt x="48942" y="14112"/>
                  </a:lnTo>
                  <a:lnTo>
                    <a:pt x="21557" y="25902"/>
                  </a:lnTo>
                  <a:lnTo>
                    <a:pt x="10287" y="36533"/>
                  </a:lnTo>
                  <a:lnTo>
                    <a:pt x="4571" y="48313"/>
                  </a:lnTo>
                  <a:lnTo>
                    <a:pt x="3047" y="54418"/>
                  </a:lnTo>
                  <a:lnTo>
                    <a:pt x="3090" y="58488"/>
                  </a:lnTo>
                  <a:lnTo>
                    <a:pt x="4177" y="61201"/>
                  </a:lnTo>
                  <a:lnTo>
                    <a:pt x="9265" y="65274"/>
                  </a:lnTo>
                  <a:lnTo>
                    <a:pt x="35263" y="81603"/>
                  </a:lnTo>
                  <a:lnTo>
                    <a:pt x="60666" y="90516"/>
                  </a:lnTo>
                  <a:lnTo>
                    <a:pt x="104248" y="116663"/>
                  </a:lnTo>
                  <a:lnTo>
                    <a:pt x="115124" y="128023"/>
                  </a:lnTo>
                  <a:lnTo>
                    <a:pt x="119959" y="140128"/>
                  </a:lnTo>
                  <a:lnTo>
                    <a:pt x="118072" y="145261"/>
                  </a:lnTo>
                  <a:lnTo>
                    <a:pt x="107510" y="153786"/>
                  </a:lnTo>
                  <a:lnTo>
                    <a:pt x="65781" y="163634"/>
                  </a:lnTo>
                  <a:lnTo>
                    <a:pt x="46169" y="166891"/>
                  </a:lnTo>
                  <a:lnTo>
                    <a:pt x="0" y="16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215">
              <a:extLst>
                <a:ext uri="{FF2B5EF4-FFF2-40B4-BE49-F238E27FC236}">
                  <a16:creationId xmlns:a16="http://schemas.microsoft.com/office/drawing/2014/main" id="{0B4FD388-DE28-4450-34CC-D2C7CA10320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88443" y="4755476"/>
              <a:ext cx="131308" cy="272640"/>
            </a:xfrm>
            <a:custGeom>
              <a:avLst/>
              <a:gdLst/>
              <a:ahLst/>
              <a:cxnLst/>
              <a:rect l="0" t="0" r="0" b="0"/>
              <a:pathLst>
                <a:path w="131308" h="272640">
                  <a:moveTo>
                    <a:pt x="36057" y="35599"/>
                  </a:moveTo>
                  <a:lnTo>
                    <a:pt x="36057" y="35599"/>
                  </a:lnTo>
                  <a:lnTo>
                    <a:pt x="46418" y="10160"/>
                  </a:lnTo>
                  <a:lnTo>
                    <a:pt x="53390" y="0"/>
                  </a:lnTo>
                  <a:lnTo>
                    <a:pt x="53962" y="1283"/>
                  </a:lnTo>
                  <a:lnTo>
                    <a:pt x="54599" y="8353"/>
                  </a:lnTo>
                  <a:lnTo>
                    <a:pt x="47402" y="50835"/>
                  </a:lnTo>
                  <a:lnTo>
                    <a:pt x="37760" y="96715"/>
                  </a:lnTo>
                  <a:lnTo>
                    <a:pt x="28742" y="138075"/>
                  </a:lnTo>
                  <a:lnTo>
                    <a:pt x="19219" y="178367"/>
                  </a:lnTo>
                  <a:lnTo>
                    <a:pt x="10114" y="206401"/>
                  </a:lnTo>
                  <a:lnTo>
                    <a:pt x="5440" y="225907"/>
                  </a:lnTo>
                  <a:lnTo>
                    <a:pt x="174" y="245092"/>
                  </a:lnTo>
                  <a:lnTo>
                    <a:pt x="0" y="256765"/>
                  </a:lnTo>
                  <a:lnTo>
                    <a:pt x="3451" y="265481"/>
                  </a:lnTo>
                  <a:lnTo>
                    <a:pt x="7970" y="268229"/>
                  </a:lnTo>
                  <a:lnTo>
                    <a:pt x="35212" y="272639"/>
                  </a:lnTo>
                  <a:lnTo>
                    <a:pt x="49440" y="272183"/>
                  </a:lnTo>
                  <a:lnTo>
                    <a:pt x="93714" y="260403"/>
                  </a:lnTo>
                  <a:lnTo>
                    <a:pt x="116198" y="254747"/>
                  </a:lnTo>
                  <a:lnTo>
                    <a:pt x="131307" y="24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216">
              <a:extLst>
                <a:ext uri="{FF2B5EF4-FFF2-40B4-BE49-F238E27FC236}">
                  <a16:creationId xmlns:a16="http://schemas.microsoft.com/office/drawing/2014/main" id="{DB177A81-6A38-00F2-EB8D-0E92053EAF8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48300" y="4889074"/>
              <a:ext cx="190501" cy="25827"/>
            </a:xfrm>
            <a:custGeom>
              <a:avLst/>
              <a:gdLst/>
              <a:ahLst/>
              <a:cxnLst/>
              <a:rect l="0" t="0" r="0" b="0"/>
              <a:pathLst>
                <a:path w="190501" h="25827">
                  <a:moveTo>
                    <a:pt x="0" y="25826"/>
                  </a:moveTo>
                  <a:lnTo>
                    <a:pt x="0" y="25826"/>
                  </a:lnTo>
                  <a:lnTo>
                    <a:pt x="9721" y="24768"/>
                  </a:lnTo>
                  <a:lnTo>
                    <a:pt x="52516" y="9579"/>
                  </a:lnTo>
                  <a:lnTo>
                    <a:pt x="99666" y="0"/>
                  </a:lnTo>
                  <a:lnTo>
                    <a:pt x="144183" y="888"/>
                  </a:lnTo>
                  <a:lnTo>
                    <a:pt x="190500" y="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217">
              <a:extLst>
                <a:ext uri="{FF2B5EF4-FFF2-40B4-BE49-F238E27FC236}">
                  <a16:creationId xmlns:a16="http://schemas.microsoft.com/office/drawing/2014/main" id="{5A328C26-0F42-832F-E951-E4064F6EDF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11252" y="4888478"/>
              <a:ext cx="165674" cy="102573"/>
            </a:xfrm>
            <a:custGeom>
              <a:avLst/>
              <a:gdLst/>
              <a:ahLst/>
              <a:cxnLst/>
              <a:rect l="0" t="0" r="0" b="0"/>
              <a:pathLst>
                <a:path w="165674" h="102573">
                  <a:moveTo>
                    <a:pt x="118048" y="45472"/>
                  </a:moveTo>
                  <a:lnTo>
                    <a:pt x="118048" y="45472"/>
                  </a:lnTo>
                  <a:lnTo>
                    <a:pt x="123104" y="45472"/>
                  </a:lnTo>
                  <a:lnTo>
                    <a:pt x="124593" y="44414"/>
                  </a:lnTo>
                  <a:lnTo>
                    <a:pt x="125587" y="42650"/>
                  </a:lnTo>
                  <a:lnTo>
                    <a:pt x="127457" y="28138"/>
                  </a:lnTo>
                  <a:lnTo>
                    <a:pt x="119946" y="12610"/>
                  </a:lnTo>
                  <a:lnTo>
                    <a:pt x="114305" y="5114"/>
                  </a:lnTo>
                  <a:lnTo>
                    <a:pt x="108271" y="1077"/>
                  </a:lnTo>
                  <a:lnTo>
                    <a:pt x="105179" y="0"/>
                  </a:lnTo>
                  <a:lnTo>
                    <a:pt x="61189" y="8492"/>
                  </a:lnTo>
                  <a:lnTo>
                    <a:pt x="51567" y="11293"/>
                  </a:lnTo>
                  <a:lnTo>
                    <a:pt x="35231" y="22873"/>
                  </a:lnTo>
                  <a:lnTo>
                    <a:pt x="21974" y="38603"/>
                  </a:lnTo>
                  <a:lnTo>
                    <a:pt x="1300" y="78865"/>
                  </a:lnTo>
                  <a:lnTo>
                    <a:pt x="0" y="84668"/>
                  </a:lnTo>
                  <a:lnTo>
                    <a:pt x="190" y="89594"/>
                  </a:lnTo>
                  <a:lnTo>
                    <a:pt x="3045" y="100049"/>
                  </a:lnTo>
                  <a:lnTo>
                    <a:pt x="9080" y="101478"/>
                  </a:lnTo>
                  <a:lnTo>
                    <a:pt x="13653" y="101860"/>
                  </a:lnTo>
                  <a:lnTo>
                    <a:pt x="30202" y="97340"/>
                  </a:lnTo>
                  <a:lnTo>
                    <a:pt x="48509" y="89298"/>
                  </a:lnTo>
                  <a:lnTo>
                    <a:pt x="58214" y="80473"/>
                  </a:lnTo>
                  <a:lnTo>
                    <a:pt x="67114" y="70553"/>
                  </a:lnTo>
                  <a:lnTo>
                    <a:pt x="88477" y="55666"/>
                  </a:lnTo>
                  <a:lnTo>
                    <a:pt x="81672" y="69279"/>
                  </a:lnTo>
                  <a:lnTo>
                    <a:pt x="74226" y="79925"/>
                  </a:lnTo>
                  <a:lnTo>
                    <a:pt x="72114" y="86537"/>
                  </a:lnTo>
                  <a:lnTo>
                    <a:pt x="72609" y="89782"/>
                  </a:lnTo>
                  <a:lnTo>
                    <a:pt x="78772" y="100723"/>
                  </a:lnTo>
                  <a:lnTo>
                    <a:pt x="82247" y="101777"/>
                  </a:lnTo>
                  <a:lnTo>
                    <a:pt x="117477" y="102572"/>
                  </a:lnTo>
                  <a:lnTo>
                    <a:pt x="165673" y="83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218">
              <a:extLst>
                <a:ext uri="{FF2B5EF4-FFF2-40B4-BE49-F238E27FC236}">
                  <a16:creationId xmlns:a16="http://schemas.microsoft.com/office/drawing/2014/main" id="{C951E5C7-37A4-FD82-707A-0259384B003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07380" y="4752975"/>
              <a:ext cx="102896" cy="247237"/>
            </a:xfrm>
            <a:custGeom>
              <a:avLst/>
              <a:gdLst/>
              <a:ahLst/>
              <a:cxnLst/>
              <a:rect l="0" t="0" r="0" b="0"/>
              <a:pathLst>
                <a:path w="102896" h="247237">
                  <a:moveTo>
                    <a:pt x="55270" y="0"/>
                  </a:moveTo>
                  <a:lnTo>
                    <a:pt x="55270" y="0"/>
                  </a:lnTo>
                  <a:lnTo>
                    <a:pt x="55270" y="5057"/>
                  </a:lnTo>
                  <a:lnTo>
                    <a:pt x="42013" y="45760"/>
                  </a:lnTo>
                  <a:lnTo>
                    <a:pt x="29760" y="91903"/>
                  </a:lnTo>
                  <a:lnTo>
                    <a:pt x="17148" y="135511"/>
                  </a:lnTo>
                  <a:lnTo>
                    <a:pt x="7638" y="172090"/>
                  </a:lnTo>
                  <a:lnTo>
                    <a:pt x="0" y="217320"/>
                  </a:lnTo>
                  <a:lnTo>
                    <a:pt x="1778" y="231701"/>
                  </a:lnTo>
                  <a:lnTo>
                    <a:pt x="3734" y="237017"/>
                  </a:lnTo>
                  <a:lnTo>
                    <a:pt x="7154" y="240562"/>
                  </a:lnTo>
                  <a:lnTo>
                    <a:pt x="16599" y="244500"/>
                  </a:lnTo>
                  <a:lnTo>
                    <a:pt x="63988" y="247236"/>
                  </a:lnTo>
                  <a:lnTo>
                    <a:pt x="81370" y="246408"/>
                  </a:lnTo>
                  <a:lnTo>
                    <a:pt x="10289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219">
              <a:extLst>
                <a:ext uri="{FF2B5EF4-FFF2-40B4-BE49-F238E27FC236}">
                  <a16:creationId xmlns:a16="http://schemas.microsoft.com/office/drawing/2014/main" id="{EB5D1EC7-B8E0-5C97-8EC1-F7F4BC802E2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05500" y="4888192"/>
              <a:ext cx="152401" cy="36234"/>
            </a:xfrm>
            <a:custGeom>
              <a:avLst/>
              <a:gdLst/>
              <a:ahLst/>
              <a:cxnLst/>
              <a:rect l="0" t="0" r="0" b="0"/>
              <a:pathLst>
                <a:path w="152401" h="36234">
                  <a:moveTo>
                    <a:pt x="0" y="36233"/>
                  </a:moveTo>
                  <a:lnTo>
                    <a:pt x="0" y="36233"/>
                  </a:lnTo>
                  <a:lnTo>
                    <a:pt x="40098" y="19986"/>
                  </a:lnTo>
                  <a:lnTo>
                    <a:pt x="80931" y="4435"/>
                  </a:lnTo>
                  <a:lnTo>
                    <a:pt x="111234" y="0"/>
                  </a:lnTo>
                  <a:lnTo>
                    <a:pt x="152400" y="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220">
              <a:extLst>
                <a:ext uri="{FF2B5EF4-FFF2-40B4-BE49-F238E27FC236}">
                  <a16:creationId xmlns:a16="http://schemas.microsoft.com/office/drawing/2014/main" id="{74D41DC4-224D-AB02-E5BD-F20C33DBF4C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59777" y="4895850"/>
              <a:ext cx="45749" cy="133351"/>
            </a:xfrm>
            <a:custGeom>
              <a:avLst/>
              <a:gdLst/>
              <a:ahLst/>
              <a:cxnLst/>
              <a:rect l="0" t="0" r="0" b="0"/>
              <a:pathLst>
                <a:path w="45749" h="133351">
                  <a:moveTo>
                    <a:pt x="45748" y="0"/>
                  </a:moveTo>
                  <a:lnTo>
                    <a:pt x="45748" y="0"/>
                  </a:lnTo>
                  <a:lnTo>
                    <a:pt x="23358" y="41636"/>
                  </a:lnTo>
                  <a:lnTo>
                    <a:pt x="10790" y="82386"/>
                  </a:lnTo>
                  <a:lnTo>
                    <a:pt x="0" y="114736"/>
                  </a:lnTo>
                  <a:lnTo>
                    <a:pt x="433" y="118824"/>
                  </a:lnTo>
                  <a:lnTo>
                    <a:pt x="764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221">
              <a:extLst>
                <a:ext uri="{FF2B5EF4-FFF2-40B4-BE49-F238E27FC236}">
                  <a16:creationId xmlns:a16="http://schemas.microsoft.com/office/drawing/2014/main" id="{CF911BF4-8301-9213-A673-8BC32AFE28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53150" y="48291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203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222">
              <a:extLst>
                <a:ext uri="{FF2B5EF4-FFF2-40B4-BE49-F238E27FC236}">
                  <a16:creationId xmlns:a16="http://schemas.microsoft.com/office/drawing/2014/main" id="{6778960E-9851-5FD7-335B-DF5D83EC3A7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219825" y="4878124"/>
              <a:ext cx="37316" cy="8202"/>
            </a:xfrm>
            <a:custGeom>
              <a:avLst/>
              <a:gdLst/>
              <a:ahLst/>
              <a:cxnLst/>
              <a:rect l="0" t="0" r="0" b="0"/>
              <a:pathLst>
                <a:path w="37316" h="8202">
                  <a:moveTo>
                    <a:pt x="19050" y="8201"/>
                  </a:moveTo>
                  <a:lnTo>
                    <a:pt x="19050" y="8201"/>
                  </a:lnTo>
                  <a:lnTo>
                    <a:pt x="29163" y="8201"/>
                  </a:lnTo>
                  <a:lnTo>
                    <a:pt x="32142" y="7143"/>
                  </a:lnTo>
                  <a:lnTo>
                    <a:pt x="34128" y="5379"/>
                  </a:lnTo>
                  <a:lnTo>
                    <a:pt x="37315" y="0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223">
              <a:extLst>
                <a:ext uri="{FF2B5EF4-FFF2-40B4-BE49-F238E27FC236}">
                  <a16:creationId xmlns:a16="http://schemas.microsoft.com/office/drawing/2014/main" id="{D282BC83-E125-6B60-448C-8FAACE6F303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91250" y="4924425"/>
              <a:ext cx="64266" cy="76201"/>
            </a:xfrm>
            <a:custGeom>
              <a:avLst/>
              <a:gdLst/>
              <a:ahLst/>
              <a:cxnLst/>
              <a:rect l="0" t="0" r="0" b="0"/>
              <a:pathLst>
                <a:path w="64266" h="76201">
                  <a:moveTo>
                    <a:pt x="0" y="0"/>
                  </a:moveTo>
                  <a:lnTo>
                    <a:pt x="0" y="0"/>
                  </a:lnTo>
                  <a:lnTo>
                    <a:pt x="44781" y="22390"/>
                  </a:lnTo>
                  <a:lnTo>
                    <a:pt x="58542" y="31798"/>
                  </a:lnTo>
                  <a:lnTo>
                    <a:pt x="63060" y="40944"/>
                  </a:lnTo>
                  <a:lnTo>
                    <a:pt x="64265" y="46346"/>
                  </a:lnTo>
                  <a:lnTo>
                    <a:pt x="64010" y="51006"/>
                  </a:lnTo>
                  <a:lnTo>
                    <a:pt x="60904" y="59005"/>
                  </a:lnTo>
                  <a:lnTo>
                    <a:pt x="53174" y="66089"/>
                  </a:lnTo>
                  <a:lnTo>
                    <a:pt x="48149" y="694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224">
              <a:extLst>
                <a:ext uri="{FF2B5EF4-FFF2-40B4-BE49-F238E27FC236}">
                  <a16:creationId xmlns:a16="http://schemas.microsoft.com/office/drawing/2014/main" id="{94F7D063-217F-2E23-BF86-DC2F9E56390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87058" y="4733925"/>
              <a:ext cx="113743" cy="242852"/>
            </a:xfrm>
            <a:custGeom>
              <a:avLst/>
              <a:gdLst/>
              <a:ahLst/>
              <a:cxnLst/>
              <a:rect l="0" t="0" r="0" b="0"/>
              <a:pathLst>
                <a:path w="113743" h="242852">
                  <a:moveTo>
                    <a:pt x="94692" y="0"/>
                  </a:moveTo>
                  <a:lnTo>
                    <a:pt x="94692" y="0"/>
                  </a:lnTo>
                  <a:lnTo>
                    <a:pt x="89636" y="36628"/>
                  </a:lnTo>
                  <a:lnTo>
                    <a:pt x="78446" y="75910"/>
                  </a:lnTo>
                  <a:lnTo>
                    <a:pt x="68123" y="103630"/>
                  </a:lnTo>
                  <a:lnTo>
                    <a:pt x="41590" y="151158"/>
                  </a:lnTo>
                  <a:lnTo>
                    <a:pt x="18544" y="198431"/>
                  </a:lnTo>
                  <a:lnTo>
                    <a:pt x="699" y="236613"/>
                  </a:lnTo>
                  <a:lnTo>
                    <a:pt x="0" y="242039"/>
                  </a:lnTo>
                  <a:lnTo>
                    <a:pt x="1931" y="242851"/>
                  </a:lnTo>
                  <a:lnTo>
                    <a:pt x="44985" y="238289"/>
                  </a:lnTo>
                  <a:lnTo>
                    <a:pt x="11374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225">
              <a:extLst>
                <a:ext uri="{FF2B5EF4-FFF2-40B4-BE49-F238E27FC236}">
                  <a16:creationId xmlns:a16="http://schemas.microsoft.com/office/drawing/2014/main" id="{1664388E-91E0-8314-1B72-9C4495D4CEF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276975" y="4829325"/>
              <a:ext cx="161926" cy="18901"/>
            </a:xfrm>
            <a:custGeom>
              <a:avLst/>
              <a:gdLst/>
              <a:ahLst/>
              <a:cxnLst/>
              <a:rect l="0" t="0" r="0" b="0"/>
              <a:pathLst>
                <a:path w="161926" h="18901">
                  <a:moveTo>
                    <a:pt x="0" y="18900"/>
                  </a:moveTo>
                  <a:lnTo>
                    <a:pt x="0" y="18900"/>
                  </a:lnTo>
                  <a:lnTo>
                    <a:pt x="39773" y="5643"/>
                  </a:lnTo>
                  <a:lnTo>
                    <a:pt x="87195" y="358"/>
                  </a:lnTo>
                  <a:lnTo>
                    <a:pt x="109679" y="0"/>
                  </a:lnTo>
                  <a:lnTo>
                    <a:pt x="161925" y="1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226">
              <a:extLst>
                <a:ext uri="{FF2B5EF4-FFF2-40B4-BE49-F238E27FC236}">
                  <a16:creationId xmlns:a16="http://schemas.microsoft.com/office/drawing/2014/main" id="{C20DC71C-B083-5F08-010B-4DA33114BFD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05575" y="4868599"/>
              <a:ext cx="17110" cy="132027"/>
            </a:xfrm>
            <a:custGeom>
              <a:avLst/>
              <a:gdLst/>
              <a:ahLst/>
              <a:cxnLst/>
              <a:rect l="0" t="0" r="0" b="0"/>
              <a:pathLst>
                <a:path w="17110" h="1320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4581" y="4125"/>
                  </a:lnTo>
                  <a:lnTo>
                    <a:pt x="17063" y="14856"/>
                  </a:lnTo>
                  <a:lnTo>
                    <a:pt x="17109" y="30209"/>
                  </a:lnTo>
                  <a:lnTo>
                    <a:pt x="11337" y="68757"/>
                  </a:lnTo>
                  <a:lnTo>
                    <a:pt x="8706" y="113033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227">
              <a:extLst>
                <a:ext uri="{FF2B5EF4-FFF2-40B4-BE49-F238E27FC236}">
                  <a16:creationId xmlns:a16="http://schemas.microsoft.com/office/drawing/2014/main" id="{719DDC81-3946-8BB5-0BE2-198B218309E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53593" y="4781550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9132" y="19050"/>
                  </a:moveTo>
                  <a:lnTo>
                    <a:pt x="9132" y="19050"/>
                  </a:lnTo>
                  <a:lnTo>
                    <a:pt x="9132" y="13993"/>
                  </a:lnTo>
                  <a:lnTo>
                    <a:pt x="8074" y="12504"/>
                  </a:lnTo>
                  <a:lnTo>
                    <a:pt x="6310" y="11511"/>
                  </a:lnTo>
                  <a:lnTo>
                    <a:pt x="4076" y="10849"/>
                  </a:lnTo>
                  <a:lnTo>
                    <a:pt x="2587" y="9349"/>
                  </a:lnTo>
                  <a:lnTo>
                    <a:pt x="0" y="1440"/>
                  </a:lnTo>
                  <a:lnTo>
                    <a:pt x="927" y="960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228">
              <a:extLst>
                <a:ext uri="{FF2B5EF4-FFF2-40B4-BE49-F238E27FC236}">
                  <a16:creationId xmlns:a16="http://schemas.microsoft.com/office/drawing/2014/main" id="{88CB1DFD-BDFA-89AF-C450-25DF4473EC6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01709" y="4882249"/>
              <a:ext cx="131142" cy="99327"/>
            </a:xfrm>
            <a:custGeom>
              <a:avLst/>
              <a:gdLst/>
              <a:ahLst/>
              <a:cxnLst/>
              <a:rect l="0" t="0" r="0" b="0"/>
              <a:pathLst>
                <a:path w="131142" h="99327">
                  <a:moveTo>
                    <a:pt x="122941" y="23126"/>
                  </a:moveTo>
                  <a:lnTo>
                    <a:pt x="122941" y="23126"/>
                  </a:lnTo>
                  <a:lnTo>
                    <a:pt x="131141" y="14925"/>
                  </a:lnTo>
                  <a:lnTo>
                    <a:pt x="130525" y="13425"/>
                  </a:lnTo>
                  <a:lnTo>
                    <a:pt x="127017" y="8937"/>
                  </a:lnTo>
                  <a:lnTo>
                    <a:pt x="108980" y="460"/>
                  </a:lnTo>
                  <a:lnTo>
                    <a:pt x="92394" y="0"/>
                  </a:lnTo>
                  <a:lnTo>
                    <a:pt x="74439" y="4381"/>
                  </a:lnTo>
                  <a:lnTo>
                    <a:pt x="27576" y="30352"/>
                  </a:lnTo>
                  <a:lnTo>
                    <a:pt x="9195" y="43729"/>
                  </a:lnTo>
                  <a:lnTo>
                    <a:pt x="3596" y="53802"/>
                  </a:lnTo>
                  <a:lnTo>
                    <a:pt x="0" y="72459"/>
                  </a:lnTo>
                  <a:lnTo>
                    <a:pt x="1822" y="76123"/>
                  </a:lnTo>
                  <a:lnTo>
                    <a:pt x="20652" y="92847"/>
                  </a:lnTo>
                  <a:lnTo>
                    <a:pt x="33029" y="96447"/>
                  </a:lnTo>
                  <a:lnTo>
                    <a:pt x="94366" y="99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229">
              <a:extLst>
                <a:ext uri="{FF2B5EF4-FFF2-40B4-BE49-F238E27FC236}">
                  <a16:creationId xmlns:a16="http://schemas.microsoft.com/office/drawing/2014/main" id="{36681EE7-805B-1189-8A87-E4DBBB8CC53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92479" y="4919798"/>
              <a:ext cx="170297" cy="94819"/>
            </a:xfrm>
            <a:custGeom>
              <a:avLst/>
              <a:gdLst/>
              <a:ahLst/>
              <a:cxnLst/>
              <a:rect l="0" t="0" r="0" b="0"/>
              <a:pathLst>
                <a:path w="170297" h="94819">
                  <a:moveTo>
                    <a:pt x="103621" y="33202"/>
                  </a:moveTo>
                  <a:lnTo>
                    <a:pt x="103621" y="33202"/>
                  </a:lnTo>
                  <a:lnTo>
                    <a:pt x="103621" y="28146"/>
                  </a:lnTo>
                  <a:lnTo>
                    <a:pt x="104679" y="26657"/>
                  </a:lnTo>
                  <a:lnTo>
                    <a:pt x="106443" y="25663"/>
                  </a:lnTo>
                  <a:lnTo>
                    <a:pt x="108677" y="25001"/>
                  </a:lnTo>
                  <a:lnTo>
                    <a:pt x="110166" y="23501"/>
                  </a:lnTo>
                  <a:lnTo>
                    <a:pt x="112753" y="15593"/>
                  </a:lnTo>
                  <a:lnTo>
                    <a:pt x="113030" y="9522"/>
                  </a:lnTo>
                  <a:lnTo>
                    <a:pt x="112010" y="7890"/>
                  </a:lnTo>
                  <a:lnTo>
                    <a:pt x="110273" y="6802"/>
                  </a:lnTo>
                  <a:lnTo>
                    <a:pt x="108056" y="6078"/>
                  </a:lnTo>
                  <a:lnTo>
                    <a:pt x="99878" y="0"/>
                  </a:lnTo>
                  <a:lnTo>
                    <a:pt x="88199" y="101"/>
                  </a:lnTo>
                  <a:lnTo>
                    <a:pt x="54832" y="8790"/>
                  </a:lnTo>
                  <a:lnTo>
                    <a:pt x="32132" y="22677"/>
                  </a:lnTo>
                  <a:lnTo>
                    <a:pt x="12001" y="40197"/>
                  </a:lnTo>
                  <a:lnTo>
                    <a:pt x="4693" y="52538"/>
                  </a:lnTo>
                  <a:lnTo>
                    <a:pt x="0" y="67595"/>
                  </a:lnTo>
                  <a:lnTo>
                    <a:pt x="675" y="68831"/>
                  </a:lnTo>
                  <a:lnTo>
                    <a:pt x="2181" y="69654"/>
                  </a:lnTo>
                  <a:lnTo>
                    <a:pt x="15161" y="71085"/>
                  </a:lnTo>
                  <a:lnTo>
                    <a:pt x="21267" y="71205"/>
                  </a:lnTo>
                  <a:lnTo>
                    <a:pt x="27508" y="68437"/>
                  </a:lnTo>
                  <a:lnTo>
                    <a:pt x="33810" y="64737"/>
                  </a:lnTo>
                  <a:lnTo>
                    <a:pt x="43308" y="61596"/>
                  </a:lnTo>
                  <a:lnTo>
                    <a:pt x="67834" y="45607"/>
                  </a:lnTo>
                  <a:lnTo>
                    <a:pt x="74765" y="33748"/>
                  </a:lnTo>
                  <a:lnTo>
                    <a:pt x="74963" y="38420"/>
                  </a:lnTo>
                  <a:lnTo>
                    <a:pt x="72187" y="43635"/>
                  </a:lnTo>
                  <a:lnTo>
                    <a:pt x="69965" y="46508"/>
                  </a:lnTo>
                  <a:lnTo>
                    <a:pt x="67496" y="55343"/>
                  </a:lnTo>
                  <a:lnTo>
                    <a:pt x="66838" y="60663"/>
                  </a:lnTo>
                  <a:lnTo>
                    <a:pt x="68929" y="69396"/>
                  </a:lnTo>
                  <a:lnTo>
                    <a:pt x="70968" y="73206"/>
                  </a:lnTo>
                  <a:lnTo>
                    <a:pt x="83951" y="83626"/>
                  </a:lnTo>
                  <a:lnTo>
                    <a:pt x="119721" y="94818"/>
                  </a:lnTo>
                  <a:lnTo>
                    <a:pt x="170296" y="90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230">
              <a:extLst>
                <a:ext uri="{FF2B5EF4-FFF2-40B4-BE49-F238E27FC236}">
                  <a16:creationId xmlns:a16="http://schemas.microsoft.com/office/drawing/2014/main" id="{1BD20141-C9E6-22B7-E4F2-CA48F5E8B08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19925" y="4806785"/>
              <a:ext cx="37708" cy="250991"/>
            </a:xfrm>
            <a:custGeom>
              <a:avLst/>
              <a:gdLst/>
              <a:ahLst/>
              <a:cxnLst/>
              <a:rect l="0" t="0" r="0" b="0"/>
              <a:pathLst>
                <a:path w="37708" h="250991">
                  <a:moveTo>
                    <a:pt x="28575" y="22390"/>
                  </a:moveTo>
                  <a:lnTo>
                    <a:pt x="28575" y="22390"/>
                  </a:lnTo>
                  <a:lnTo>
                    <a:pt x="28575" y="17333"/>
                  </a:lnTo>
                  <a:lnTo>
                    <a:pt x="31397" y="12029"/>
                  </a:lnTo>
                  <a:lnTo>
                    <a:pt x="35120" y="6143"/>
                  </a:lnTo>
                  <a:lnTo>
                    <a:pt x="36775" y="0"/>
                  </a:lnTo>
                  <a:lnTo>
                    <a:pt x="37217" y="55"/>
                  </a:lnTo>
                  <a:lnTo>
                    <a:pt x="37707" y="5760"/>
                  </a:lnTo>
                  <a:lnTo>
                    <a:pt x="24807" y="52014"/>
                  </a:lnTo>
                  <a:lnTo>
                    <a:pt x="16986" y="96834"/>
                  </a:lnTo>
                  <a:lnTo>
                    <a:pt x="5942" y="138930"/>
                  </a:lnTo>
                  <a:lnTo>
                    <a:pt x="1174" y="182836"/>
                  </a:lnTo>
                  <a:lnTo>
                    <a:pt x="0" y="25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231">
              <a:extLst>
                <a:ext uri="{FF2B5EF4-FFF2-40B4-BE49-F238E27FC236}">
                  <a16:creationId xmlns:a16="http://schemas.microsoft.com/office/drawing/2014/main" id="{A2E2D9C5-9167-A35E-B0A3-4FC7DE26AD2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17669" y="4800600"/>
              <a:ext cx="54657" cy="247651"/>
            </a:xfrm>
            <a:custGeom>
              <a:avLst/>
              <a:gdLst/>
              <a:ahLst/>
              <a:cxnLst/>
              <a:rect l="0" t="0" r="0" b="0"/>
              <a:pathLst>
                <a:path w="54657" h="247651">
                  <a:moveTo>
                    <a:pt x="54656" y="0"/>
                  </a:moveTo>
                  <a:lnTo>
                    <a:pt x="54656" y="0"/>
                  </a:lnTo>
                  <a:lnTo>
                    <a:pt x="49600" y="0"/>
                  </a:lnTo>
                  <a:lnTo>
                    <a:pt x="48109" y="2117"/>
                  </a:lnTo>
                  <a:lnTo>
                    <a:pt x="37788" y="47702"/>
                  </a:lnTo>
                  <a:lnTo>
                    <a:pt x="28707" y="93070"/>
                  </a:lnTo>
                  <a:lnTo>
                    <a:pt x="25131" y="114390"/>
                  </a:lnTo>
                  <a:lnTo>
                    <a:pt x="8412" y="159748"/>
                  </a:lnTo>
                  <a:lnTo>
                    <a:pt x="738" y="192677"/>
                  </a:lnTo>
                  <a:lnTo>
                    <a:pt x="0" y="214751"/>
                  </a:lnTo>
                  <a:lnTo>
                    <a:pt x="703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232">
              <a:extLst>
                <a:ext uri="{FF2B5EF4-FFF2-40B4-BE49-F238E27FC236}">
                  <a16:creationId xmlns:a16="http://schemas.microsoft.com/office/drawing/2014/main" id="{0B3FDC55-DC74-13A9-D18A-0C2C0C45BB5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19950" y="4924425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52064" y="57750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233">
              <a:extLst>
                <a:ext uri="{FF2B5EF4-FFF2-40B4-BE49-F238E27FC236}">
                  <a16:creationId xmlns:a16="http://schemas.microsoft.com/office/drawing/2014/main" id="{1816138B-0C07-E36F-BB8D-0A90BC76601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229475" y="493395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152400" y="0"/>
                  </a:moveTo>
                  <a:lnTo>
                    <a:pt x="152400" y="0"/>
                  </a:lnTo>
                  <a:lnTo>
                    <a:pt x="142287" y="0"/>
                  </a:lnTo>
                  <a:lnTo>
                    <a:pt x="120829" y="15170"/>
                  </a:lnTo>
                  <a:lnTo>
                    <a:pt x="87870" y="62114"/>
                  </a:lnTo>
                  <a:lnTo>
                    <a:pt x="59836" y="105428"/>
                  </a:lnTo>
                  <a:lnTo>
                    <a:pt x="39924" y="143004"/>
                  </a:lnTo>
                  <a:lnTo>
                    <a:pt x="16667" y="186488"/>
                  </a:lnTo>
                  <a:lnTo>
                    <a:pt x="5409" y="21165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234">
              <a:extLst>
                <a:ext uri="{FF2B5EF4-FFF2-40B4-BE49-F238E27FC236}">
                  <a16:creationId xmlns:a16="http://schemas.microsoft.com/office/drawing/2014/main" id="{C2581CF5-DEDF-5367-D6B7-E59B34EA692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11133" y="5305425"/>
              <a:ext cx="165743" cy="130981"/>
            </a:xfrm>
            <a:custGeom>
              <a:avLst/>
              <a:gdLst/>
              <a:ahLst/>
              <a:cxnLst/>
              <a:rect l="0" t="0" r="0" b="0"/>
              <a:pathLst>
                <a:path w="165743" h="130981">
                  <a:moveTo>
                    <a:pt x="137167" y="0"/>
                  </a:moveTo>
                  <a:lnTo>
                    <a:pt x="137167" y="0"/>
                  </a:lnTo>
                  <a:lnTo>
                    <a:pt x="123910" y="0"/>
                  </a:lnTo>
                  <a:lnTo>
                    <a:pt x="109721" y="5056"/>
                  </a:lnTo>
                  <a:lnTo>
                    <a:pt x="65287" y="35648"/>
                  </a:lnTo>
                  <a:lnTo>
                    <a:pt x="17941" y="73089"/>
                  </a:lnTo>
                  <a:lnTo>
                    <a:pt x="5549" y="85345"/>
                  </a:lnTo>
                  <a:lnTo>
                    <a:pt x="0" y="94729"/>
                  </a:lnTo>
                  <a:lnTo>
                    <a:pt x="214" y="100194"/>
                  </a:lnTo>
                  <a:lnTo>
                    <a:pt x="6096" y="111911"/>
                  </a:lnTo>
                  <a:lnTo>
                    <a:pt x="18588" y="121352"/>
                  </a:lnTo>
                  <a:lnTo>
                    <a:pt x="34724" y="128018"/>
                  </a:lnTo>
                  <a:lnTo>
                    <a:pt x="52479" y="130980"/>
                  </a:lnTo>
                  <a:lnTo>
                    <a:pt x="90805" y="125277"/>
                  </a:lnTo>
                  <a:lnTo>
                    <a:pt x="132400" y="116782"/>
                  </a:lnTo>
                  <a:lnTo>
                    <a:pt x="146690" y="114345"/>
                  </a:lnTo>
                  <a:lnTo>
                    <a:pt x="16574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235">
              <a:extLst>
                <a:ext uri="{FF2B5EF4-FFF2-40B4-BE49-F238E27FC236}">
                  <a16:creationId xmlns:a16="http://schemas.microsoft.com/office/drawing/2014/main" id="{517C317F-D910-C944-C1F5-00BEC7B9E38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96873" y="5343525"/>
              <a:ext cx="129874" cy="111337"/>
            </a:xfrm>
            <a:custGeom>
              <a:avLst/>
              <a:gdLst/>
              <a:ahLst/>
              <a:cxnLst/>
              <a:rect l="0" t="0" r="0" b="0"/>
              <a:pathLst>
                <a:path w="129874" h="111337">
                  <a:moveTo>
                    <a:pt x="56202" y="9525"/>
                  </a:moveTo>
                  <a:lnTo>
                    <a:pt x="56202" y="9525"/>
                  </a:lnTo>
                  <a:lnTo>
                    <a:pt x="51146" y="4469"/>
                  </a:lnTo>
                  <a:lnTo>
                    <a:pt x="45841" y="1986"/>
                  </a:lnTo>
                  <a:lnTo>
                    <a:pt x="33812" y="392"/>
                  </a:lnTo>
                  <a:lnTo>
                    <a:pt x="27554" y="2997"/>
                  </a:lnTo>
                  <a:lnTo>
                    <a:pt x="9856" y="18348"/>
                  </a:lnTo>
                  <a:lnTo>
                    <a:pt x="3854" y="32497"/>
                  </a:lnTo>
                  <a:lnTo>
                    <a:pt x="0" y="62393"/>
                  </a:lnTo>
                  <a:lnTo>
                    <a:pt x="4389" y="87279"/>
                  </a:lnTo>
                  <a:lnTo>
                    <a:pt x="12361" y="99821"/>
                  </a:lnTo>
                  <a:lnTo>
                    <a:pt x="17449" y="104648"/>
                  </a:lnTo>
                  <a:lnTo>
                    <a:pt x="31570" y="110010"/>
                  </a:lnTo>
                  <a:lnTo>
                    <a:pt x="48429" y="111336"/>
                  </a:lnTo>
                  <a:lnTo>
                    <a:pt x="94533" y="100792"/>
                  </a:lnTo>
                  <a:lnTo>
                    <a:pt x="112832" y="91835"/>
                  </a:lnTo>
                  <a:lnTo>
                    <a:pt x="121235" y="79975"/>
                  </a:lnTo>
                  <a:lnTo>
                    <a:pt x="129094" y="58268"/>
                  </a:lnTo>
                  <a:lnTo>
                    <a:pt x="129873" y="43889"/>
                  </a:lnTo>
                  <a:lnTo>
                    <a:pt x="126692" y="26915"/>
                  </a:lnTo>
                  <a:lnTo>
                    <a:pt x="121750" y="17254"/>
                  </a:lnTo>
                  <a:lnTo>
                    <a:pt x="110197" y="8993"/>
                  </a:lnTo>
                  <a:lnTo>
                    <a:pt x="104898" y="5995"/>
                  </a:lnTo>
                  <a:lnTo>
                    <a:pt x="56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236">
              <a:extLst>
                <a:ext uri="{FF2B5EF4-FFF2-40B4-BE49-F238E27FC236}">
                  <a16:creationId xmlns:a16="http://schemas.microsoft.com/office/drawing/2014/main" id="{B558BE68-64E7-3164-E02A-99A198012B2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10225" y="5329256"/>
              <a:ext cx="204283" cy="138095"/>
            </a:xfrm>
            <a:custGeom>
              <a:avLst/>
              <a:gdLst/>
              <a:ahLst/>
              <a:cxnLst/>
              <a:rect l="0" t="0" r="0" b="0"/>
              <a:pathLst>
                <a:path w="204283" h="138095">
                  <a:moveTo>
                    <a:pt x="0" y="33319"/>
                  </a:moveTo>
                  <a:lnTo>
                    <a:pt x="0" y="33319"/>
                  </a:lnTo>
                  <a:lnTo>
                    <a:pt x="8662" y="25715"/>
                  </a:lnTo>
                  <a:lnTo>
                    <a:pt x="22793" y="18131"/>
                  </a:lnTo>
                  <a:lnTo>
                    <a:pt x="34153" y="14356"/>
                  </a:lnTo>
                  <a:lnTo>
                    <a:pt x="44221" y="8063"/>
                  </a:lnTo>
                  <a:lnTo>
                    <a:pt x="53907" y="5727"/>
                  </a:lnTo>
                  <a:lnTo>
                    <a:pt x="60294" y="5181"/>
                  </a:lnTo>
                  <a:lnTo>
                    <a:pt x="66661" y="7760"/>
                  </a:lnTo>
                  <a:lnTo>
                    <a:pt x="69841" y="9930"/>
                  </a:lnTo>
                  <a:lnTo>
                    <a:pt x="71960" y="12435"/>
                  </a:lnTo>
                  <a:lnTo>
                    <a:pt x="80698" y="32202"/>
                  </a:lnTo>
                  <a:lnTo>
                    <a:pt x="80668" y="46581"/>
                  </a:lnTo>
                  <a:lnTo>
                    <a:pt x="79245" y="63555"/>
                  </a:lnTo>
                  <a:lnTo>
                    <a:pt x="82276" y="89903"/>
                  </a:lnTo>
                  <a:lnTo>
                    <a:pt x="76288" y="127803"/>
                  </a:lnTo>
                  <a:lnTo>
                    <a:pt x="76226" y="123286"/>
                  </a:lnTo>
                  <a:lnTo>
                    <a:pt x="89460" y="92901"/>
                  </a:lnTo>
                  <a:lnTo>
                    <a:pt x="129501" y="49151"/>
                  </a:lnTo>
                  <a:lnTo>
                    <a:pt x="175985" y="8505"/>
                  </a:lnTo>
                  <a:lnTo>
                    <a:pt x="184553" y="802"/>
                  </a:lnTo>
                  <a:lnTo>
                    <a:pt x="187594" y="0"/>
                  </a:lnTo>
                  <a:lnTo>
                    <a:pt x="190679" y="523"/>
                  </a:lnTo>
                  <a:lnTo>
                    <a:pt x="193794" y="1930"/>
                  </a:lnTo>
                  <a:lnTo>
                    <a:pt x="200078" y="9138"/>
                  </a:lnTo>
                  <a:lnTo>
                    <a:pt x="203235" y="14023"/>
                  </a:lnTo>
                  <a:lnTo>
                    <a:pt x="204282" y="19397"/>
                  </a:lnTo>
                  <a:lnTo>
                    <a:pt x="200538" y="64378"/>
                  </a:lnTo>
                  <a:lnTo>
                    <a:pt x="200092" y="107795"/>
                  </a:lnTo>
                  <a:lnTo>
                    <a:pt x="200045" y="120768"/>
                  </a:lnTo>
                  <a:lnTo>
                    <a:pt x="198980" y="123368"/>
                  </a:lnTo>
                  <a:lnTo>
                    <a:pt x="197211" y="125101"/>
                  </a:lnTo>
                  <a:lnTo>
                    <a:pt x="194975" y="126258"/>
                  </a:lnTo>
                  <a:lnTo>
                    <a:pt x="193483" y="128086"/>
                  </a:lnTo>
                  <a:lnTo>
                    <a:pt x="190500" y="13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237">
              <a:extLst>
                <a:ext uri="{FF2B5EF4-FFF2-40B4-BE49-F238E27FC236}">
                  <a16:creationId xmlns:a16="http://schemas.microsoft.com/office/drawing/2014/main" id="{5F3626A7-6C12-1E41-B525-A96442F4DF5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10250" y="5315735"/>
              <a:ext cx="142876" cy="146617"/>
            </a:xfrm>
            <a:custGeom>
              <a:avLst/>
              <a:gdLst/>
              <a:ahLst/>
              <a:cxnLst/>
              <a:rect l="0" t="0" r="0" b="0"/>
              <a:pathLst>
                <a:path w="142876" h="146617">
                  <a:moveTo>
                    <a:pt x="142875" y="18265"/>
                  </a:moveTo>
                  <a:lnTo>
                    <a:pt x="142875" y="18265"/>
                  </a:lnTo>
                  <a:lnTo>
                    <a:pt x="142875" y="1863"/>
                  </a:lnTo>
                  <a:lnTo>
                    <a:pt x="140758" y="980"/>
                  </a:lnTo>
                  <a:lnTo>
                    <a:pt x="132762" y="0"/>
                  </a:lnTo>
                  <a:lnTo>
                    <a:pt x="116360" y="4504"/>
                  </a:lnTo>
                  <a:lnTo>
                    <a:pt x="74220" y="29827"/>
                  </a:lnTo>
                  <a:lnTo>
                    <a:pt x="57151" y="40152"/>
                  </a:lnTo>
                  <a:lnTo>
                    <a:pt x="51859" y="46690"/>
                  </a:lnTo>
                  <a:lnTo>
                    <a:pt x="47873" y="55799"/>
                  </a:lnTo>
                  <a:lnTo>
                    <a:pt x="47647" y="69573"/>
                  </a:lnTo>
                  <a:lnTo>
                    <a:pt x="48698" y="71521"/>
                  </a:lnTo>
                  <a:lnTo>
                    <a:pt x="50457" y="72818"/>
                  </a:lnTo>
                  <a:lnTo>
                    <a:pt x="55234" y="75320"/>
                  </a:lnTo>
                  <a:lnTo>
                    <a:pt x="60885" y="79959"/>
                  </a:lnTo>
                  <a:lnTo>
                    <a:pt x="69746" y="82726"/>
                  </a:lnTo>
                  <a:lnTo>
                    <a:pt x="86635" y="87106"/>
                  </a:lnTo>
                  <a:lnTo>
                    <a:pt x="105044" y="92285"/>
                  </a:lnTo>
                  <a:lnTo>
                    <a:pt x="116536" y="94554"/>
                  </a:lnTo>
                  <a:lnTo>
                    <a:pt x="135984" y="102539"/>
                  </a:lnTo>
                  <a:lnTo>
                    <a:pt x="137223" y="105139"/>
                  </a:lnTo>
                  <a:lnTo>
                    <a:pt x="135777" y="113673"/>
                  </a:lnTo>
                  <a:lnTo>
                    <a:pt x="132851" y="116795"/>
                  </a:lnTo>
                  <a:lnTo>
                    <a:pt x="92027" y="133035"/>
                  </a:lnTo>
                  <a:lnTo>
                    <a:pt x="48178" y="144117"/>
                  </a:lnTo>
                  <a:lnTo>
                    <a:pt x="41644" y="146616"/>
                  </a:lnTo>
                  <a:lnTo>
                    <a:pt x="0" y="14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238">
              <a:extLst>
                <a:ext uri="{FF2B5EF4-FFF2-40B4-BE49-F238E27FC236}">
                  <a16:creationId xmlns:a16="http://schemas.microsoft.com/office/drawing/2014/main" id="{510AC8B7-B971-D550-0742-97246B0E1C1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34075" y="5310930"/>
              <a:ext cx="323851" cy="127230"/>
            </a:xfrm>
            <a:custGeom>
              <a:avLst/>
              <a:gdLst/>
              <a:ahLst/>
              <a:cxnLst/>
              <a:rect l="0" t="0" r="0" b="0"/>
              <a:pathLst>
                <a:path w="323851" h="127230">
                  <a:moveTo>
                    <a:pt x="0" y="89745"/>
                  </a:moveTo>
                  <a:lnTo>
                    <a:pt x="0" y="89745"/>
                  </a:lnTo>
                  <a:lnTo>
                    <a:pt x="31085" y="82206"/>
                  </a:lnTo>
                  <a:lnTo>
                    <a:pt x="74414" y="73935"/>
                  </a:lnTo>
                  <a:lnTo>
                    <a:pt x="117482" y="63345"/>
                  </a:lnTo>
                  <a:lnTo>
                    <a:pt x="132648" y="61079"/>
                  </a:lnTo>
                  <a:lnTo>
                    <a:pt x="147136" y="53851"/>
                  </a:lnTo>
                  <a:lnTo>
                    <a:pt x="154646" y="48040"/>
                  </a:lnTo>
                  <a:lnTo>
                    <a:pt x="156014" y="45008"/>
                  </a:lnTo>
                  <a:lnTo>
                    <a:pt x="155868" y="41929"/>
                  </a:lnTo>
                  <a:lnTo>
                    <a:pt x="152883" y="35685"/>
                  </a:lnTo>
                  <a:lnTo>
                    <a:pt x="148029" y="29382"/>
                  </a:lnTo>
                  <a:lnTo>
                    <a:pt x="134289" y="19884"/>
                  </a:lnTo>
                  <a:lnTo>
                    <a:pt x="111756" y="15424"/>
                  </a:lnTo>
                  <a:lnTo>
                    <a:pt x="90027" y="19158"/>
                  </a:lnTo>
                  <a:lnTo>
                    <a:pt x="79523" y="26976"/>
                  </a:lnTo>
                  <a:lnTo>
                    <a:pt x="55275" y="56393"/>
                  </a:lnTo>
                  <a:lnTo>
                    <a:pt x="49136" y="87860"/>
                  </a:lnTo>
                  <a:lnTo>
                    <a:pt x="49355" y="100549"/>
                  </a:lnTo>
                  <a:lnTo>
                    <a:pt x="52980" y="109716"/>
                  </a:lnTo>
                  <a:lnTo>
                    <a:pt x="60941" y="117317"/>
                  </a:lnTo>
                  <a:lnTo>
                    <a:pt x="70476" y="123166"/>
                  </a:lnTo>
                  <a:lnTo>
                    <a:pt x="78242" y="125766"/>
                  </a:lnTo>
                  <a:lnTo>
                    <a:pt x="98677" y="127229"/>
                  </a:lnTo>
                  <a:lnTo>
                    <a:pt x="110179" y="124749"/>
                  </a:lnTo>
                  <a:lnTo>
                    <a:pt x="122605" y="117403"/>
                  </a:lnTo>
                  <a:lnTo>
                    <a:pt x="130690" y="109446"/>
                  </a:lnTo>
                  <a:lnTo>
                    <a:pt x="150307" y="78467"/>
                  </a:lnTo>
                  <a:lnTo>
                    <a:pt x="173487" y="34481"/>
                  </a:lnTo>
                  <a:lnTo>
                    <a:pt x="182318" y="15172"/>
                  </a:lnTo>
                  <a:lnTo>
                    <a:pt x="193940" y="1166"/>
                  </a:lnTo>
                  <a:lnTo>
                    <a:pt x="195968" y="0"/>
                  </a:lnTo>
                  <a:lnTo>
                    <a:pt x="197320" y="282"/>
                  </a:lnTo>
                  <a:lnTo>
                    <a:pt x="198222" y="1528"/>
                  </a:lnTo>
                  <a:lnTo>
                    <a:pt x="204922" y="43573"/>
                  </a:lnTo>
                  <a:lnTo>
                    <a:pt x="208178" y="71126"/>
                  </a:lnTo>
                  <a:lnTo>
                    <a:pt x="204088" y="94340"/>
                  </a:lnTo>
                  <a:lnTo>
                    <a:pt x="196172" y="109569"/>
                  </a:lnTo>
                  <a:lnTo>
                    <a:pt x="193223" y="111427"/>
                  </a:lnTo>
                  <a:lnTo>
                    <a:pt x="190199" y="111609"/>
                  </a:lnTo>
                  <a:lnTo>
                    <a:pt x="172684" y="104294"/>
                  </a:lnTo>
                  <a:lnTo>
                    <a:pt x="169098" y="101561"/>
                  </a:lnTo>
                  <a:lnTo>
                    <a:pt x="165114" y="95702"/>
                  </a:lnTo>
                  <a:lnTo>
                    <a:pt x="166165" y="86748"/>
                  </a:lnTo>
                  <a:lnTo>
                    <a:pt x="175463" y="63753"/>
                  </a:lnTo>
                  <a:lnTo>
                    <a:pt x="189455" y="45119"/>
                  </a:lnTo>
                  <a:lnTo>
                    <a:pt x="198150" y="38161"/>
                  </a:lnTo>
                  <a:lnTo>
                    <a:pt x="239633" y="22722"/>
                  </a:lnTo>
                  <a:lnTo>
                    <a:pt x="269970" y="16264"/>
                  </a:lnTo>
                  <a:lnTo>
                    <a:pt x="323850" y="13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239">
              <a:extLst>
                <a:ext uri="{FF2B5EF4-FFF2-40B4-BE49-F238E27FC236}">
                  <a16:creationId xmlns:a16="http://schemas.microsoft.com/office/drawing/2014/main" id="{84685D26-DFCB-1E2A-70C3-7E9D5C64936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67843" y="5314950"/>
              <a:ext cx="123433" cy="103228"/>
            </a:xfrm>
            <a:custGeom>
              <a:avLst/>
              <a:gdLst/>
              <a:ahLst/>
              <a:cxnLst/>
              <a:rect l="0" t="0" r="0" b="0"/>
              <a:pathLst>
                <a:path w="123433" h="103228">
                  <a:moveTo>
                    <a:pt x="9132" y="0"/>
                  </a:moveTo>
                  <a:lnTo>
                    <a:pt x="9132" y="0"/>
                  </a:lnTo>
                  <a:lnTo>
                    <a:pt x="8074" y="15209"/>
                  </a:lnTo>
                  <a:lnTo>
                    <a:pt x="1593" y="41418"/>
                  </a:lnTo>
                  <a:lnTo>
                    <a:pt x="0" y="71799"/>
                  </a:lnTo>
                  <a:lnTo>
                    <a:pt x="2604" y="82358"/>
                  </a:lnTo>
                  <a:lnTo>
                    <a:pt x="9330" y="94610"/>
                  </a:lnTo>
                  <a:lnTo>
                    <a:pt x="13806" y="99552"/>
                  </a:lnTo>
                  <a:lnTo>
                    <a:pt x="19323" y="102454"/>
                  </a:lnTo>
                  <a:lnTo>
                    <a:pt x="22276" y="103227"/>
                  </a:lnTo>
                  <a:lnTo>
                    <a:pt x="31202" y="101265"/>
                  </a:lnTo>
                  <a:lnTo>
                    <a:pt x="72808" y="82344"/>
                  </a:lnTo>
                  <a:lnTo>
                    <a:pt x="108430" y="49574"/>
                  </a:lnTo>
                  <a:lnTo>
                    <a:pt x="113343" y="41971"/>
                  </a:lnTo>
                  <a:lnTo>
                    <a:pt x="118242" y="39820"/>
                  </a:lnTo>
                  <a:lnTo>
                    <a:pt x="119972" y="38188"/>
                  </a:lnTo>
                  <a:lnTo>
                    <a:pt x="12343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240">
              <a:extLst>
                <a:ext uri="{FF2B5EF4-FFF2-40B4-BE49-F238E27FC236}">
                  <a16:creationId xmlns:a16="http://schemas.microsoft.com/office/drawing/2014/main" id="{5ECDEE16-C27F-22A2-7802-3B292B76416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391525" y="5343563"/>
              <a:ext cx="161676" cy="94714"/>
            </a:xfrm>
            <a:custGeom>
              <a:avLst/>
              <a:gdLst/>
              <a:ahLst/>
              <a:cxnLst/>
              <a:rect l="0" t="0" r="0" b="0"/>
              <a:pathLst>
                <a:path w="161676" h="94714">
                  <a:moveTo>
                    <a:pt x="66425" y="19012"/>
                  </a:moveTo>
                  <a:lnTo>
                    <a:pt x="66425" y="19012"/>
                  </a:lnTo>
                  <a:lnTo>
                    <a:pt x="79682" y="19012"/>
                  </a:lnTo>
                  <a:lnTo>
                    <a:pt x="81613" y="17954"/>
                  </a:lnTo>
                  <a:lnTo>
                    <a:pt x="82900" y="16190"/>
                  </a:lnTo>
                  <a:lnTo>
                    <a:pt x="83758" y="13956"/>
                  </a:lnTo>
                  <a:lnTo>
                    <a:pt x="85388" y="12467"/>
                  </a:lnTo>
                  <a:lnTo>
                    <a:pt x="90022" y="10811"/>
                  </a:lnTo>
                  <a:lnTo>
                    <a:pt x="91681" y="9311"/>
                  </a:lnTo>
                  <a:lnTo>
                    <a:pt x="94870" y="389"/>
                  </a:lnTo>
                  <a:lnTo>
                    <a:pt x="86788" y="0"/>
                  </a:lnTo>
                  <a:lnTo>
                    <a:pt x="43358" y="17269"/>
                  </a:lnTo>
                  <a:lnTo>
                    <a:pt x="26539" y="27410"/>
                  </a:lnTo>
                  <a:lnTo>
                    <a:pt x="14126" y="41794"/>
                  </a:lnTo>
                  <a:lnTo>
                    <a:pt x="6140" y="57712"/>
                  </a:lnTo>
                  <a:lnTo>
                    <a:pt x="124" y="86687"/>
                  </a:lnTo>
                  <a:lnTo>
                    <a:pt x="0" y="89528"/>
                  </a:lnTo>
                  <a:lnTo>
                    <a:pt x="974" y="91423"/>
                  </a:lnTo>
                  <a:lnTo>
                    <a:pt x="2683" y="92686"/>
                  </a:lnTo>
                  <a:lnTo>
                    <a:pt x="7973" y="94713"/>
                  </a:lnTo>
                  <a:lnTo>
                    <a:pt x="19465" y="87608"/>
                  </a:lnTo>
                  <a:lnTo>
                    <a:pt x="22418" y="86968"/>
                  </a:lnTo>
                  <a:lnTo>
                    <a:pt x="31632" y="81010"/>
                  </a:lnTo>
                  <a:lnTo>
                    <a:pt x="44226" y="64028"/>
                  </a:lnTo>
                  <a:lnTo>
                    <a:pt x="65135" y="47909"/>
                  </a:lnTo>
                  <a:lnTo>
                    <a:pt x="71143" y="39617"/>
                  </a:lnTo>
                  <a:lnTo>
                    <a:pt x="75001" y="30726"/>
                  </a:lnTo>
                  <a:lnTo>
                    <a:pt x="74259" y="29996"/>
                  </a:lnTo>
                  <a:lnTo>
                    <a:pt x="70612" y="29185"/>
                  </a:lnTo>
                  <a:lnTo>
                    <a:pt x="65463" y="31647"/>
                  </a:lnTo>
                  <a:lnTo>
                    <a:pt x="62609" y="33785"/>
                  </a:lnTo>
                  <a:lnTo>
                    <a:pt x="59437" y="38983"/>
                  </a:lnTo>
                  <a:lnTo>
                    <a:pt x="56970" y="44821"/>
                  </a:lnTo>
                  <a:lnTo>
                    <a:pt x="50688" y="54058"/>
                  </a:lnTo>
                  <a:lnTo>
                    <a:pt x="48356" y="63498"/>
                  </a:lnTo>
                  <a:lnTo>
                    <a:pt x="47811" y="69828"/>
                  </a:lnTo>
                  <a:lnTo>
                    <a:pt x="48724" y="71939"/>
                  </a:lnTo>
                  <a:lnTo>
                    <a:pt x="50391" y="73347"/>
                  </a:lnTo>
                  <a:lnTo>
                    <a:pt x="52561" y="74285"/>
                  </a:lnTo>
                  <a:lnTo>
                    <a:pt x="96291" y="75997"/>
                  </a:lnTo>
                  <a:lnTo>
                    <a:pt x="139973" y="76140"/>
                  </a:lnTo>
                  <a:lnTo>
                    <a:pt x="152030" y="75093"/>
                  </a:lnTo>
                  <a:lnTo>
                    <a:pt x="161675" y="66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241">
              <a:extLst>
                <a:ext uri="{FF2B5EF4-FFF2-40B4-BE49-F238E27FC236}">
                  <a16:creationId xmlns:a16="http://schemas.microsoft.com/office/drawing/2014/main" id="{19B036C1-DD92-D7F0-5784-70E817E24E6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49268" y="5200650"/>
              <a:ext cx="99183" cy="235955"/>
            </a:xfrm>
            <a:custGeom>
              <a:avLst/>
              <a:gdLst/>
              <a:ahLst/>
              <a:cxnLst/>
              <a:rect l="0" t="0" r="0" b="0"/>
              <a:pathLst>
                <a:path w="99183" h="235955">
                  <a:moveTo>
                    <a:pt x="61082" y="0"/>
                  </a:moveTo>
                  <a:lnTo>
                    <a:pt x="61082" y="0"/>
                  </a:lnTo>
                  <a:lnTo>
                    <a:pt x="41785" y="44240"/>
                  </a:lnTo>
                  <a:lnTo>
                    <a:pt x="29283" y="90112"/>
                  </a:lnTo>
                  <a:lnTo>
                    <a:pt x="20990" y="134660"/>
                  </a:lnTo>
                  <a:lnTo>
                    <a:pt x="6844" y="180090"/>
                  </a:lnTo>
                  <a:lnTo>
                    <a:pt x="640" y="195045"/>
                  </a:lnTo>
                  <a:lnTo>
                    <a:pt x="0" y="208748"/>
                  </a:lnTo>
                  <a:lnTo>
                    <a:pt x="3243" y="219777"/>
                  </a:lnTo>
                  <a:lnTo>
                    <a:pt x="5589" y="222718"/>
                  </a:lnTo>
                  <a:lnTo>
                    <a:pt x="16960" y="232494"/>
                  </a:lnTo>
                  <a:lnTo>
                    <a:pt x="28772" y="235622"/>
                  </a:lnTo>
                  <a:lnTo>
                    <a:pt x="43547" y="235954"/>
                  </a:lnTo>
                  <a:lnTo>
                    <a:pt x="9918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242">
              <a:extLst>
                <a:ext uri="{FF2B5EF4-FFF2-40B4-BE49-F238E27FC236}">
                  <a16:creationId xmlns:a16="http://schemas.microsoft.com/office/drawing/2014/main" id="{E9D41678-EC38-1F1E-D618-1FAF860BA60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543675" y="5314964"/>
              <a:ext cx="123636" cy="114287"/>
            </a:xfrm>
            <a:custGeom>
              <a:avLst/>
              <a:gdLst/>
              <a:ahLst/>
              <a:cxnLst/>
              <a:rect l="0" t="0" r="0" b="0"/>
              <a:pathLst>
                <a:path w="123636" h="114287">
                  <a:moveTo>
                    <a:pt x="0" y="19036"/>
                  </a:moveTo>
                  <a:lnTo>
                    <a:pt x="0" y="19036"/>
                  </a:lnTo>
                  <a:lnTo>
                    <a:pt x="5056" y="19036"/>
                  </a:lnTo>
                  <a:lnTo>
                    <a:pt x="48303" y="3848"/>
                  </a:lnTo>
                  <a:lnTo>
                    <a:pt x="94169" y="325"/>
                  </a:lnTo>
                  <a:lnTo>
                    <a:pt x="121653" y="0"/>
                  </a:lnTo>
                  <a:lnTo>
                    <a:pt x="123635" y="34703"/>
                  </a:lnTo>
                  <a:lnTo>
                    <a:pt x="114113" y="80407"/>
                  </a:lnTo>
                  <a:lnTo>
                    <a:pt x="109071" y="102837"/>
                  </a:lnTo>
                  <a:lnTo>
                    <a:pt x="114300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243">
              <a:extLst>
                <a:ext uri="{FF2B5EF4-FFF2-40B4-BE49-F238E27FC236}">
                  <a16:creationId xmlns:a16="http://schemas.microsoft.com/office/drawing/2014/main" id="{3942B39D-1F13-F75F-5AF4-1A06609A015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77025" y="5220557"/>
              <a:ext cx="9526" cy="46769"/>
            </a:xfrm>
            <a:custGeom>
              <a:avLst/>
              <a:gdLst/>
              <a:ahLst/>
              <a:cxnLst/>
              <a:rect l="0" t="0" r="0" b="0"/>
              <a:pathLst>
                <a:path w="9526" h="46769">
                  <a:moveTo>
                    <a:pt x="0" y="46768"/>
                  </a:moveTo>
                  <a:lnTo>
                    <a:pt x="0" y="46768"/>
                  </a:lnTo>
                  <a:lnTo>
                    <a:pt x="0" y="2036"/>
                  </a:lnTo>
                  <a:lnTo>
                    <a:pt x="1058" y="1072"/>
                  </a:lnTo>
                  <a:lnTo>
                    <a:pt x="5056" y="0"/>
                  </a:lnTo>
                  <a:lnTo>
                    <a:pt x="6545" y="772"/>
                  </a:lnTo>
                  <a:lnTo>
                    <a:pt x="9525" y="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244">
              <a:extLst>
                <a:ext uri="{FF2B5EF4-FFF2-40B4-BE49-F238E27FC236}">
                  <a16:creationId xmlns:a16="http://schemas.microsoft.com/office/drawing/2014/main" id="{E8488398-356C-424A-BC15-6943857D75D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81950" y="5310345"/>
              <a:ext cx="104626" cy="108998"/>
            </a:xfrm>
            <a:custGeom>
              <a:avLst/>
              <a:gdLst/>
              <a:ahLst/>
              <a:cxnLst/>
              <a:rect l="0" t="0" r="0" b="0"/>
              <a:pathLst>
                <a:path w="104626" h="108998">
                  <a:moveTo>
                    <a:pt x="9375" y="14130"/>
                  </a:moveTo>
                  <a:lnTo>
                    <a:pt x="9375" y="14130"/>
                  </a:lnTo>
                  <a:lnTo>
                    <a:pt x="14431" y="9074"/>
                  </a:lnTo>
                  <a:lnTo>
                    <a:pt x="16913" y="3769"/>
                  </a:lnTo>
                  <a:lnTo>
                    <a:pt x="17575" y="873"/>
                  </a:lnTo>
                  <a:lnTo>
                    <a:pt x="18017" y="0"/>
                  </a:lnTo>
                  <a:lnTo>
                    <a:pt x="18312" y="477"/>
                  </a:lnTo>
                  <a:lnTo>
                    <a:pt x="18507" y="1853"/>
                  </a:lnTo>
                  <a:lnTo>
                    <a:pt x="5607" y="40992"/>
                  </a:lnTo>
                  <a:lnTo>
                    <a:pt x="608" y="87283"/>
                  </a:lnTo>
                  <a:lnTo>
                    <a:pt x="0" y="105016"/>
                  </a:lnTo>
                  <a:lnTo>
                    <a:pt x="2067" y="106470"/>
                  </a:lnTo>
                  <a:lnTo>
                    <a:pt x="21322" y="108997"/>
                  </a:lnTo>
                  <a:lnTo>
                    <a:pt x="28090" y="106387"/>
                  </a:lnTo>
                  <a:lnTo>
                    <a:pt x="63887" y="81923"/>
                  </a:lnTo>
                  <a:lnTo>
                    <a:pt x="70645" y="73188"/>
                  </a:lnTo>
                  <a:lnTo>
                    <a:pt x="104625" y="1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245">
              <a:extLst>
                <a:ext uri="{FF2B5EF4-FFF2-40B4-BE49-F238E27FC236}">
                  <a16:creationId xmlns:a16="http://schemas.microsoft.com/office/drawing/2014/main" id="{64279EAF-CA1A-7FBA-AC63-C5B695123B6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851916" y="5286897"/>
              <a:ext cx="175550" cy="118817"/>
            </a:xfrm>
            <a:custGeom>
              <a:avLst/>
              <a:gdLst/>
              <a:ahLst/>
              <a:cxnLst/>
              <a:rect l="0" t="0" r="0" b="0"/>
              <a:pathLst>
                <a:path w="175550" h="118817">
                  <a:moveTo>
                    <a:pt x="25134" y="56628"/>
                  </a:moveTo>
                  <a:lnTo>
                    <a:pt x="25134" y="56628"/>
                  </a:lnTo>
                  <a:lnTo>
                    <a:pt x="38391" y="56628"/>
                  </a:lnTo>
                  <a:lnTo>
                    <a:pt x="60077" y="64829"/>
                  </a:lnTo>
                  <a:lnTo>
                    <a:pt x="97954" y="55808"/>
                  </a:lnTo>
                  <a:lnTo>
                    <a:pt x="119286" y="46314"/>
                  </a:lnTo>
                  <a:lnTo>
                    <a:pt x="142989" y="37344"/>
                  </a:lnTo>
                  <a:lnTo>
                    <a:pt x="167484" y="21329"/>
                  </a:lnTo>
                  <a:lnTo>
                    <a:pt x="170834" y="20396"/>
                  </a:lnTo>
                  <a:lnTo>
                    <a:pt x="173068" y="18714"/>
                  </a:lnTo>
                  <a:lnTo>
                    <a:pt x="175549" y="14025"/>
                  </a:lnTo>
                  <a:lnTo>
                    <a:pt x="175153" y="11292"/>
                  </a:lnTo>
                  <a:lnTo>
                    <a:pt x="171889" y="5434"/>
                  </a:lnTo>
                  <a:lnTo>
                    <a:pt x="169538" y="3449"/>
                  </a:lnTo>
                  <a:lnTo>
                    <a:pt x="164102" y="1242"/>
                  </a:lnTo>
                  <a:lnTo>
                    <a:pt x="139923" y="0"/>
                  </a:lnTo>
                  <a:lnTo>
                    <a:pt x="100891" y="9746"/>
                  </a:lnTo>
                  <a:lnTo>
                    <a:pt x="56561" y="25456"/>
                  </a:lnTo>
                  <a:lnTo>
                    <a:pt x="13976" y="58834"/>
                  </a:lnTo>
                  <a:lnTo>
                    <a:pt x="4300" y="69250"/>
                  </a:lnTo>
                  <a:lnTo>
                    <a:pt x="0" y="77407"/>
                  </a:lnTo>
                  <a:lnTo>
                    <a:pt x="910" y="87383"/>
                  </a:lnTo>
                  <a:lnTo>
                    <a:pt x="4843" y="97813"/>
                  </a:lnTo>
                  <a:lnTo>
                    <a:pt x="10119" y="105977"/>
                  </a:lnTo>
                  <a:lnTo>
                    <a:pt x="15991" y="110310"/>
                  </a:lnTo>
                  <a:lnTo>
                    <a:pt x="23187" y="112237"/>
                  </a:lnTo>
                  <a:lnTo>
                    <a:pt x="61598" y="113688"/>
                  </a:lnTo>
                  <a:lnTo>
                    <a:pt x="88501" y="116573"/>
                  </a:lnTo>
                  <a:lnTo>
                    <a:pt x="95954" y="118816"/>
                  </a:lnTo>
                  <a:lnTo>
                    <a:pt x="129909" y="113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246">
              <a:extLst>
                <a:ext uri="{FF2B5EF4-FFF2-40B4-BE49-F238E27FC236}">
                  <a16:creationId xmlns:a16="http://schemas.microsoft.com/office/drawing/2014/main" id="{C6110878-016F-C9B1-A4F1-7F10976FF20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05500" y="5677928"/>
              <a:ext cx="155035" cy="151373"/>
            </a:xfrm>
            <a:custGeom>
              <a:avLst/>
              <a:gdLst/>
              <a:ahLst/>
              <a:cxnLst/>
              <a:rect l="0" t="0" r="0" b="0"/>
              <a:pathLst>
                <a:path w="155035" h="151373">
                  <a:moveTo>
                    <a:pt x="0" y="46597"/>
                  </a:moveTo>
                  <a:lnTo>
                    <a:pt x="0" y="46597"/>
                  </a:lnTo>
                  <a:lnTo>
                    <a:pt x="24910" y="47655"/>
                  </a:lnTo>
                  <a:lnTo>
                    <a:pt x="48303" y="52085"/>
                  </a:lnTo>
                  <a:lnTo>
                    <a:pt x="87278" y="47529"/>
                  </a:lnTo>
                  <a:lnTo>
                    <a:pt x="130733" y="39182"/>
                  </a:lnTo>
                  <a:lnTo>
                    <a:pt x="137956" y="38478"/>
                  </a:lnTo>
                  <a:lnTo>
                    <a:pt x="143828" y="35892"/>
                  </a:lnTo>
                  <a:lnTo>
                    <a:pt x="153177" y="27375"/>
                  </a:lnTo>
                  <a:lnTo>
                    <a:pt x="155034" y="22141"/>
                  </a:lnTo>
                  <a:lnTo>
                    <a:pt x="154277" y="10681"/>
                  </a:lnTo>
                  <a:lnTo>
                    <a:pt x="152593" y="6778"/>
                  </a:lnTo>
                  <a:lnTo>
                    <a:pt x="150411" y="4175"/>
                  </a:lnTo>
                  <a:lnTo>
                    <a:pt x="147899" y="2441"/>
                  </a:lnTo>
                  <a:lnTo>
                    <a:pt x="119081" y="0"/>
                  </a:lnTo>
                  <a:lnTo>
                    <a:pt x="94553" y="7895"/>
                  </a:lnTo>
                  <a:lnTo>
                    <a:pt x="49369" y="38835"/>
                  </a:lnTo>
                  <a:lnTo>
                    <a:pt x="13413" y="82107"/>
                  </a:lnTo>
                  <a:lnTo>
                    <a:pt x="8942" y="89320"/>
                  </a:lnTo>
                  <a:lnTo>
                    <a:pt x="7020" y="96246"/>
                  </a:lnTo>
                  <a:lnTo>
                    <a:pt x="8986" y="128995"/>
                  </a:lnTo>
                  <a:lnTo>
                    <a:pt x="11283" y="134337"/>
                  </a:lnTo>
                  <a:lnTo>
                    <a:pt x="19478" y="143095"/>
                  </a:lnTo>
                  <a:lnTo>
                    <a:pt x="51163" y="148920"/>
                  </a:lnTo>
                  <a:lnTo>
                    <a:pt x="114300" y="15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247">
              <a:extLst>
                <a:ext uri="{FF2B5EF4-FFF2-40B4-BE49-F238E27FC236}">
                  <a16:creationId xmlns:a16="http://schemas.microsoft.com/office/drawing/2014/main" id="{802289EA-9BBF-9064-3C08-37E3D05122D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43625" y="5676910"/>
              <a:ext cx="99041" cy="131888"/>
            </a:xfrm>
            <a:custGeom>
              <a:avLst/>
              <a:gdLst/>
              <a:ahLst/>
              <a:cxnLst/>
              <a:rect l="0" t="0" r="0" b="0"/>
              <a:pathLst>
                <a:path w="99041" h="131888">
                  <a:moveTo>
                    <a:pt x="95250" y="9515"/>
                  </a:moveTo>
                  <a:lnTo>
                    <a:pt x="95250" y="9515"/>
                  </a:lnTo>
                  <a:lnTo>
                    <a:pt x="95250" y="1314"/>
                  </a:lnTo>
                  <a:lnTo>
                    <a:pt x="94192" y="873"/>
                  </a:lnTo>
                  <a:lnTo>
                    <a:pt x="58394" y="0"/>
                  </a:lnTo>
                  <a:lnTo>
                    <a:pt x="49589" y="2817"/>
                  </a:lnTo>
                  <a:lnTo>
                    <a:pt x="28747" y="16465"/>
                  </a:lnTo>
                  <a:lnTo>
                    <a:pt x="12723" y="19759"/>
                  </a:lnTo>
                  <a:lnTo>
                    <a:pt x="6360" y="23946"/>
                  </a:lnTo>
                  <a:lnTo>
                    <a:pt x="4240" y="27602"/>
                  </a:lnTo>
                  <a:lnTo>
                    <a:pt x="1885" y="37309"/>
                  </a:lnTo>
                  <a:lnTo>
                    <a:pt x="3373" y="41803"/>
                  </a:lnTo>
                  <a:lnTo>
                    <a:pt x="10671" y="49618"/>
                  </a:lnTo>
                  <a:lnTo>
                    <a:pt x="33662" y="63259"/>
                  </a:lnTo>
                  <a:lnTo>
                    <a:pt x="77508" y="82520"/>
                  </a:lnTo>
                  <a:lnTo>
                    <a:pt x="86659" y="88881"/>
                  </a:lnTo>
                  <a:lnTo>
                    <a:pt x="97761" y="103469"/>
                  </a:lnTo>
                  <a:lnTo>
                    <a:pt x="99040" y="108134"/>
                  </a:lnTo>
                  <a:lnTo>
                    <a:pt x="98835" y="112303"/>
                  </a:lnTo>
                  <a:lnTo>
                    <a:pt x="97640" y="116141"/>
                  </a:lnTo>
                  <a:lnTo>
                    <a:pt x="90667" y="123227"/>
                  </a:lnTo>
                  <a:lnTo>
                    <a:pt x="85845" y="126597"/>
                  </a:lnTo>
                  <a:lnTo>
                    <a:pt x="63889" y="131342"/>
                  </a:lnTo>
                  <a:lnTo>
                    <a:pt x="23595" y="131887"/>
                  </a:lnTo>
                  <a:lnTo>
                    <a:pt x="0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248">
              <a:extLst>
                <a:ext uri="{FF2B5EF4-FFF2-40B4-BE49-F238E27FC236}">
                  <a16:creationId xmlns:a16="http://schemas.microsoft.com/office/drawing/2014/main" id="{CB450154-23FA-BDA7-F21F-C88BEEE7744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06037" y="5530293"/>
              <a:ext cx="132864" cy="270226"/>
            </a:xfrm>
            <a:custGeom>
              <a:avLst/>
              <a:gdLst/>
              <a:ahLst/>
              <a:cxnLst/>
              <a:rect l="0" t="0" r="0" b="0"/>
              <a:pathLst>
                <a:path w="132864" h="270226">
                  <a:moveTo>
                    <a:pt x="56663" y="13257"/>
                  </a:moveTo>
                  <a:lnTo>
                    <a:pt x="56663" y="13257"/>
                  </a:lnTo>
                  <a:lnTo>
                    <a:pt x="66776" y="8201"/>
                  </a:lnTo>
                  <a:lnTo>
                    <a:pt x="69755" y="5653"/>
                  </a:lnTo>
                  <a:lnTo>
                    <a:pt x="73065" y="0"/>
                  </a:lnTo>
                  <a:lnTo>
                    <a:pt x="73947" y="1244"/>
                  </a:lnTo>
                  <a:lnTo>
                    <a:pt x="75480" y="39545"/>
                  </a:lnTo>
                  <a:lnTo>
                    <a:pt x="65531" y="79842"/>
                  </a:lnTo>
                  <a:lnTo>
                    <a:pt x="49752" y="126716"/>
                  </a:lnTo>
                  <a:lnTo>
                    <a:pt x="33331" y="163174"/>
                  </a:lnTo>
                  <a:lnTo>
                    <a:pt x="14464" y="207774"/>
                  </a:lnTo>
                  <a:lnTo>
                    <a:pt x="10391" y="222476"/>
                  </a:lnTo>
                  <a:lnTo>
                    <a:pt x="3206" y="237761"/>
                  </a:lnTo>
                  <a:lnTo>
                    <a:pt x="0" y="262497"/>
                  </a:lnTo>
                  <a:lnTo>
                    <a:pt x="895" y="265142"/>
                  </a:lnTo>
                  <a:lnTo>
                    <a:pt x="2552" y="266905"/>
                  </a:lnTo>
                  <a:lnTo>
                    <a:pt x="4714" y="268081"/>
                  </a:lnTo>
                  <a:lnTo>
                    <a:pt x="45286" y="270225"/>
                  </a:lnTo>
                  <a:lnTo>
                    <a:pt x="90867" y="262213"/>
                  </a:lnTo>
                  <a:lnTo>
                    <a:pt x="132863" y="24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249">
              <a:extLst>
                <a:ext uri="{FF2B5EF4-FFF2-40B4-BE49-F238E27FC236}">
                  <a16:creationId xmlns:a16="http://schemas.microsoft.com/office/drawing/2014/main" id="{88B0F809-416D-47AE-4D97-988255AD50D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05550" y="56769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43256" y="7539"/>
                  </a:lnTo>
                  <a:lnTo>
                    <a:pt x="86012" y="9263"/>
                  </a:lnTo>
                  <a:lnTo>
                    <a:pt x="100861" y="10506"/>
                  </a:lnTo>
                  <a:lnTo>
                    <a:pt x="129951" y="17049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250">
              <a:extLst>
                <a:ext uri="{FF2B5EF4-FFF2-40B4-BE49-F238E27FC236}">
                  <a16:creationId xmlns:a16="http://schemas.microsoft.com/office/drawing/2014/main" id="{20540484-682E-E9AA-42C9-363418E860F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24625" y="568642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2030" y="16247"/>
                  </a:lnTo>
                  <a:lnTo>
                    <a:pt x="18874" y="25510"/>
                  </a:lnTo>
                  <a:lnTo>
                    <a:pt x="12766" y="36016"/>
                  </a:lnTo>
                  <a:lnTo>
                    <a:pt x="3263" y="7782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251">
              <a:extLst>
                <a:ext uri="{FF2B5EF4-FFF2-40B4-BE49-F238E27FC236}">
                  <a16:creationId xmlns:a16="http://schemas.microsoft.com/office/drawing/2014/main" id="{5D4539AA-8D8C-14E0-F3BB-E317A17A232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72250" y="56197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25870"/>
                  </a:lnTo>
                  <a:lnTo>
                    <a:pt x="5056" y="12909"/>
                  </a:lnTo>
                  <a:lnTo>
                    <a:pt x="7604" y="860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252">
              <a:extLst>
                <a:ext uri="{FF2B5EF4-FFF2-40B4-BE49-F238E27FC236}">
                  <a16:creationId xmlns:a16="http://schemas.microsoft.com/office/drawing/2014/main" id="{763D5616-FB53-F303-C33A-1D3DD653829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619875" y="5707342"/>
              <a:ext cx="245132" cy="128531"/>
            </a:xfrm>
            <a:custGeom>
              <a:avLst/>
              <a:gdLst/>
              <a:ahLst/>
              <a:cxnLst/>
              <a:rect l="0" t="0" r="0" b="0"/>
              <a:pathLst>
                <a:path w="245132" h="128531">
                  <a:moveTo>
                    <a:pt x="0" y="36233"/>
                  </a:moveTo>
                  <a:lnTo>
                    <a:pt x="0" y="36233"/>
                  </a:lnTo>
                  <a:lnTo>
                    <a:pt x="8662" y="28629"/>
                  </a:lnTo>
                  <a:lnTo>
                    <a:pt x="51044" y="4435"/>
                  </a:lnTo>
                  <a:lnTo>
                    <a:pt x="67101" y="0"/>
                  </a:lnTo>
                  <a:lnTo>
                    <a:pt x="70134" y="436"/>
                  </a:lnTo>
                  <a:lnTo>
                    <a:pt x="72156" y="1785"/>
                  </a:lnTo>
                  <a:lnTo>
                    <a:pt x="80458" y="11554"/>
                  </a:lnTo>
                  <a:lnTo>
                    <a:pt x="81156" y="16606"/>
                  </a:lnTo>
                  <a:lnTo>
                    <a:pt x="77080" y="37826"/>
                  </a:lnTo>
                  <a:lnTo>
                    <a:pt x="69044" y="67318"/>
                  </a:lnTo>
                  <a:lnTo>
                    <a:pt x="68786" y="84973"/>
                  </a:lnTo>
                  <a:lnTo>
                    <a:pt x="72475" y="110647"/>
                  </a:lnTo>
                  <a:lnTo>
                    <a:pt x="67648" y="128530"/>
                  </a:lnTo>
                  <a:lnTo>
                    <a:pt x="68382" y="128456"/>
                  </a:lnTo>
                  <a:lnTo>
                    <a:pt x="72020" y="125552"/>
                  </a:lnTo>
                  <a:lnTo>
                    <a:pt x="74342" y="120733"/>
                  </a:lnTo>
                  <a:lnTo>
                    <a:pt x="74961" y="117966"/>
                  </a:lnTo>
                  <a:lnTo>
                    <a:pt x="112747" y="70941"/>
                  </a:lnTo>
                  <a:lnTo>
                    <a:pt x="136110" y="43400"/>
                  </a:lnTo>
                  <a:lnTo>
                    <a:pt x="139423" y="42069"/>
                  </a:lnTo>
                  <a:lnTo>
                    <a:pt x="142691" y="42240"/>
                  </a:lnTo>
                  <a:lnTo>
                    <a:pt x="145927" y="43413"/>
                  </a:lnTo>
                  <a:lnTo>
                    <a:pt x="147027" y="46311"/>
                  </a:lnTo>
                  <a:lnTo>
                    <a:pt x="140388" y="87085"/>
                  </a:lnTo>
                  <a:lnTo>
                    <a:pt x="133472" y="120194"/>
                  </a:lnTo>
                  <a:lnTo>
                    <a:pt x="134489" y="119724"/>
                  </a:lnTo>
                  <a:lnTo>
                    <a:pt x="178475" y="85751"/>
                  </a:lnTo>
                  <a:lnTo>
                    <a:pt x="203295" y="66475"/>
                  </a:lnTo>
                  <a:lnTo>
                    <a:pt x="217705" y="60258"/>
                  </a:lnTo>
                  <a:lnTo>
                    <a:pt x="239148" y="56265"/>
                  </a:lnTo>
                  <a:lnTo>
                    <a:pt x="241981" y="56996"/>
                  </a:lnTo>
                  <a:lnTo>
                    <a:pt x="243871" y="58542"/>
                  </a:lnTo>
                  <a:lnTo>
                    <a:pt x="245131" y="60630"/>
                  </a:lnTo>
                  <a:lnTo>
                    <a:pt x="243708" y="68595"/>
                  </a:lnTo>
                  <a:lnTo>
                    <a:pt x="239779" y="84980"/>
                  </a:lnTo>
                  <a:lnTo>
                    <a:pt x="238125" y="12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253">
              <a:extLst>
                <a:ext uri="{FF2B5EF4-FFF2-40B4-BE49-F238E27FC236}">
                  <a16:creationId xmlns:a16="http://schemas.microsoft.com/office/drawing/2014/main" id="{99DB2607-357F-1B67-251F-EBBECA350CC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96959" y="5762666"/>
              <a:ext cx="161067" cy="83620"/>
            </a:xfrm>
            <a:custGeom>
              <a:avLst/>
              <a:gdLst/>
              <a:ahLst/>
              <a:cxnLst/>
              <a:rect l="0" t="0" r="0" b="0"/>
              <a:pathLst>
                <a:path w="161067" h="83620">
                  <a:moveTo>
                    <a:pt x="84866" y="38059"/>
                  </a:moveTo>
                  <a:lnTo>
                    <a:pt x="84866" y="38059"/>
                  </a:lnTo>
                  <a:lnTo>
                    <a:pt x="101268" y="29858"/>
                  </a:lnTo>
                  <a:lnTo>
                    <a:pt x="102739" y="23478"/>
                  </a:lnTo>
                  <a:lnTo>
                    <a:pt x="103683" y="12248"/>
                  </a:lnTo>
                  <a:lnTo>
                    <a:pt x="100990" y="7890"/>
                  </a:lnTo>
                  <a:lnTo>
                    <a:pt x="95694" y="1526"/>
                  </a:lnTo>
                  <a:lnTo>
                    <a:pt x="92149" y="655"/>
                  </a:lnTo>
                  <a:lnTo>
                    <a:pt x="72034" y="0"/>
                  </a:lnTo>
                  <a:lnTo>
                    <a:pt x="26590" y="13220"/>
                  </a:lnTo>
                  <a:lnTo>
                    <a:pt x="19556" y="18325"/>
                  </a:lnTo>
                  <a:lnTo>
                    <a:pt x="8919" y="32463"/>
                  </a:lnTo>
                  <a:lnTo>
                    <a:pt x="2038" y="53217"/>
                  </a:lnTo>
                  <a:lnTo>
                    <a:pt x="0" y="67715"/>
                  </a:lnTo>
                  <a:lnTo>
                    <a:pt x="2345" y="75228"/>
                  </a:lnTo>
                  <a:lnTo>
                    <a:pt x="4452" y="78714"/>
                  </a:lnTo>
                  <a:lnTo>
                    <a:pt x="6915" y="81037"/>
                  </a:lnTo>
                  <a:lnTo>
                    <a:pt x="12474" y="83619"/>
                  </a:lnTo>
                  <a:lnTo>
                    <a:pt x="15438" y="83248"/>
                  </a:lnTo>
                  <a:lnTo>
                    <a:pt x="47195" y="62770"/>
                  </a:lnTo>
                  <a:lnTo>
                    <a:pt x="84695" y="28702"/>
                  </a:lnTo>
                  <a:lnTo>
                    <a:pt x="79759" y="33640"/>
                  </a:lnTo>
                  <a:lnTo>
                    <a:pt x="79345" y="37230"/>
                  </a:lnTo>
                  <a:lnTo>
                    <a:pt x="81707" y="46863"/>
                  </a:lnTo>
                  <a:lnTo>
                    <a:pt x="88986" y="59129"/>
                  </a:lnTo>
                  <a:lnTo>
                    <a:pt x="92904" y="61631"/>
                  </a:lnTo>
                  <a:lnTo>
                    <a:pt x="139031" y="74640"/>
                  </a:lnTo>
                  <a:lnTo>
                    <a:pt x="161066" y="76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254">
              <a:extLst>
                <a:ext uri="{FF2B5EF4-FFF2-40B4-BE49-F238E27FC236}">
                  <a16:creationId xmlns:a16="http://schemas.microsoft.com/office/drawing/2014/main" id="{1DB7FB36-6187-0F55-58B4-66E86EE2C0E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054927" y="5581705"/>
              <a:ext cx="145974" cy="293118"/>
            </a:xfrm>
            <a:custGeom>
              <a:avLst/>
              <a:gdLst/>
              <a:ahLst/>
              <a:cxnLst/>
              <a:rect l="0" t="0" r="0" b="0"/>
              <a:pathLst>
                <a:path w="145974" h="293118">
                  <a:moveTo>
                    <a:pt x="107873" y="28520"/>
                  </a:moveTo>
                  <a:lnTo>
                    <a:pt x="107873" y="28520"/>
                  </a:lnTo>
                  <a:lnTo>
                    <a:pt x="126856" y="27"/>
                  </a:lnTo>
                  <a:lnTo>
                    <a:pt x="126878" y="0"/>
                  </a:lnTo>
                  <a:lnTo>
                    <a:pt x="118251" y="15164"/>
                  </a:lnTo>
                  <a:lnTo>
                    <a:pt x="100085" y="41365"/>
                  </a:lnTo>
                  <a:lnTo>
                    <a:pt x="80934" y="86913"/>
                  </a:lnTo>
                  <a:lnTo>
                    <a:pt x="57827" y="131659"/>
                  </a:lnTo>
                  <a:lnTo>
                    <a:pt x="39152" y="168249"/>
                  </a:lnTo>
                  <a:lnTo>
                    <a:pt x="15394" y="206287"/>
                  </a:lnTo>
                  <a:lnTo>
                    <a:pt x="1685" y="237119"/>
                  </a:lnTo>
                  <a:lnTo>
                    <a:pt x="0" y="253875"/>
                  </a:lnTo>
                  <a:lnTo>
                    <a:pt x="1032" y="261306"/>
                  </a:lnTo>
                  <a:lnTo>
                    <a:pt x="4896" y="267319"/>
                  </a:lnTo>
                  <a:lnTo>
                    <a:pt x="17656" y="276822"/>
                  </a:lnTo>
                  <a:lnTo>
                    <a:pt x="42689" y="288123"/>
                  </a:lnTo>
                  <a:lnTo>
                    <a:pt x="80327" y="293117"/>
                  </a:lnTo>
                  <a:lnTo>
                    <a:pt x="104097" y="288642"/>
                  </a:lnTo>
                  <a:lnTo>
                    <a:pt x="145973" y="276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255">
              <a:extLst>
                <a:ext uri="{FF2B5EF4-FFF2-40B4-BE49-F238E27FC236}">
                  <a16:creationId xmlns:a16="http://schemas.microsoft.com/office/drawing/2014/main" id="{06D6F0D3-5294-AF56-90E6-C550A0E7FB4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05650" y="57245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9361" y="123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256">
              <a:extLst>
                <a:ext uri="{FF2B5EF4-FFF2-40B4-BE49-F238E27FC236}">
                  <a16:creationId xmlns:a16="http://schemas.microsoft.com/office/drawing/2014/main" id="{D5A8606C-FE4E-E75F-3609-FAB3D359CB7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95294" y="5701629"/>
              <a:ext cx="164179" cy="146722"/>
            </a:xfrm>
            <a:custGeom>
              <a:avLst/>
              <a:gdLst/>
              <a:ahLst/>
              <a:cxnLst/>
              <a:rect l="0" t="0" r="0" b="0"/>
              <a:pathLst>
                <a:path w="164179" h="146722">
                  <a:moveTo>
                    <a:pt x="91331" y="32421"/>
                  </a:moveTo>
                  <a:lnTo>
                    <a:pt x="91331" y="32421"/>
                  </a:lnTo>
                  <a:lnTo>
                    <a:pt x="91331" y="37477"/>
                  </a:lnTo>
                  <a:lnTo>
                    <a:pt x="94153" y="42782"/>
                  </a:lnTo>
                  <a:lnTo>
                    <a:pt x="96387" y="45678"/>
                  </a:lnTo>
                  <a:lnTo>
                    <a:pt x="104515" y="48896"/>
                  </a:lnTo>
                  <a:lnTo>
                    <a:pt x="109645" y="49754"/>
                  </a:lnTo>
                  <a:lnTo>
                    <a:pt x="120990" y="47886"/>
                  </a:lnTo>
                  <a:lnTo>
                    <a:pt x="145253" y="40612"/>
                  </a:lnTo>
                  <a:lnTo>
                    <a:pt x="159990" y="28027"/>
                  </a:lnTo>
                  <a:lnTo>
                    <a:pt x="164178" y="20590"/>
                  </a:lnTo>
                  <a:lnTo>
                    <a:pt x="163180" y="17125"/>
                  </a:lnTo>
                  <a:lnTo>
                    <a:pt x="156425" y="10454"/>
                  </a:lnTo>
                  <a:lnTo>
                    <a:pt x="140721" y="747"/>
                  </a:lnTo>
                  <a:lnTo>
                    <a:pt x="123159" y="0"/>
                  </a:lnTo>
                  <a:lnTo>
                    <a:pt x="87505" y="8143"/>
                  </a:lnTo>
                  <a:lnTo>
                    <a:pt x="52476" y="28605"/>
                  </a:lnTo>
                  <a:lnTo>
                    <a:pt x="10563" y="71273"/>
                  </a:lnTo>
                  <a:lnTo>
                    <a:pt x="2518" y="87083"/>
                  </a:lnTo>
                  <a:lnTo>
                    <a:pt x="372" y="94263"/>
                  </a:lnTo>
                  <a:lnTo>
                    <a:pt x="0" y="100107"/>
                  </a:lnTo>
                  <a:lnTo>
                    <a:pt x="2409" y="109423"/>
                  </a:lnTo>
                  <a:lnTo>
                    <a:pt x="12651" y="117091"/>
                  </a:lnTo>
                  <a:lnTo>
                    <a:pt x="56291" y="132108"/>
                  </a:lnTo>
                  <a:lnTo>
                    <a:pt x="129431" y="14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257">
              <a:extLst>
                <a:ext uri="{FF2B5EF4-FFF2-40B4-BE49-F238E27FC236}">
                  <a16:creationId xmlns:a16="http://schemas.microsoft.com/office/drawing/2014/main" id="{A351A63B-3332-A909-F7D5-667C7DB6348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448550" y="5819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large a sample would be required to estimate the proportion of buyers on a mailing list with an accuracy of </a:t>
            </a:r>
            <a:r>
              <a:rPr lang="en-US" dirty="0">
                <a:solidFill>
                  <a:srgbClr val="0000FF"/>
                </a:solidFill>
              </a:rPr>
              <a:t>0.002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95%</a:t>
            </a:r>
            <a:r>
              <a:rPr lang="en-US" dirty="0"/>
              <a:t> degree of confidence, if the true proportion is approximately </a:t>
            </a:r>
            <a:r>
              <a:rPr lang="en-US" dirty="0">
                <a:solidFill>
                  <a:srgbClr val="0000FF"/>
                </a:solidFill>
              </a:rPr>
              <a:t>0.008</a:t>
            </a:r>
            <a:r>
              <a:rPr lang="en-US" dirty="0"/>
              <a:t>?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13" name="SMARTInkShape-Group260">
            <a:extLst>
              <a:ext uri="{FF2B5EF4-FFF2-40B4-BE49-F238E27FC236}">
                <a16:creationId xmlns:a16="http://schemas.microsoft.com/office/drawing/2014/main" id="{DABB5982-4DEA-7D9B-840F-BEF69E23B503}"/>
              </a:ext>
            </a:extLst>
          </p:cNvPr>
          <p:cNvGrpSpPr/>
          <p:nvPr/>
        </p:nvGrpSpPr>
        <p:grpSpPr>
          <a:xfrm>
            <a:off x="276225" y="342900"/>
            <a:ext cx="1514169" cy="352426"/>
            <a:chOff x="276225" y="342900"/>
            <a:chExt cx="1514169" cy="352426"/>
          </a:xfrm>
        </p:grpSpPr>
        <p:sp>
          <p:nvSpPr>
            <p:cNvPr id="4" name="SMARTInkShape-1258">
              <a:extLst>
                <a:ext uri="{FF2B5EF4-FFF2-40B4-BE49-F238E27FC236}">
                  <a16:creationId xmlns:a16="http://schemas.microsoft.com/office/drawing/2014/main" id="{5B2CB41B-6C3D-DEF9-4DFB-C2E91205073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662439" y="438150"/>
              <a:ext cx="127955" cy="198133"/>
            </a:xfrm>
            <a:custGeom>
              <a:avLst/>
              <a:gdLst/>
              <a:ahLst/>
              <a:cxnLst/>
              <a:rect l="0" t="0" r="0" b="0"/>
              <a:pathLst>
                <a:path w="127955" h="198133">
                  <a:moveTo>
                    <a:pt x="90161" y="28575"/>
                  </a:moveTo>
                  <a:lnTo>
                    <a:pt x="90161" y="28575"/>
                  </a:lnTo>
                  <a:lnTo>
                    <a:pt x="99294" y="19442"/>
                  </a:lnTo>
                  <a:lnTo>
                    <a:pt x="99570" y="14110"/>
                  </a:lnTo>
                  <a:lnTo>
                    <a:pt x="98550" y="13640"/>
                  </a:lnTo>
                  <a:lnTo>
                    <a:pt x="65306" y="26179"/>
                  </a:lnTo>
                  <a:lnTo>
                    <a:pt x="60891" y="26978"/>
                  </a:lnTo>
                  <a:lnTo>
                    <a:pt x="53163" y="33510"/>
                  </a:lnTo>
                  <a:lnTo>
                    <a:pt x="49620" y="38215"/>
                  </a:lnTo>
                  <a:lnTo>
                    <a:pt x="48317" y="42410"/>
                  </a:lnTo>
                  <a:lnTo>
                    <a:pt x="48507" y="46265"/>
                  </a:lnTo>
                  <a:lnTo>
                    <a:pt x="49691" y="49893"/>
                  </a:lnTo>
                  <a:lnTo>
                    <a:pt x="49423" y="52312"/>
                  </a:lnTo>
                  <a:lnTo>
                    <a:pt x="48186" y="53925"/>
                  </a:lnTo>
                  <a:lnTo>
                    <a:pt x="46302" y="55000"/>
                  </a:lnTo>
                  <a:lnTo>
                    <a:pt x="46105" y="56775"/>
                  </a:lnTo>
                  <a:lnTo>
                    <a:pt x="56124" y="75275"/>
                  </a:lnTo>
                  <a:lnTo>
                    <a:pt x="67625" y="83903"/>
                  </a:lnTo>
                  <a:lnTo>
                    <a:pt x="81203" y="92323"/>
                  </a:lnTo>
                  <a:lnTo>
                    <a:pt x="111016" y="126242"/>
                  </a:lnTo>
                  <a:lnTo>
                    <a:pt x="115305" y="134777"/>
                  </a:lnTo>
                  <a:lnTo>
                    <a:pt x="118647" y="174187"/>
                  </a:lnTo>
                  <a:lnTo>
                    <a:pt x="118709" y="184020"/>
                  </a:lnTo>
                  <a:lnTo>
                    <a:pt x="115543" y="187239"/>
                  </a:lnTo>
                  <a:lnTo>
                    <a:pt x="103559" y="193637"/>
                  </a:lnTo>
                  <a:lnTo>
                    <a:pt x="73905" y="198132"/>
                  </a:lnTo>
                  <a:lnTo>
                    <a:pt x="48420" y="194408"/>
                  </a:lnTo>
                  <a:lnTo>
                    <a:pt x="16417" y="183668"/>
                  </a:lnTo>
                  <a:lnTo>
                    <a:pt x="9761" y="177586"/>
                  </a:lnTo>
                  <a:lnTo>
                    <a:pt x="957" y="163155"/>
                  </a:lnTo>
                  <a:lnTo>
                    <a:pt x="0" y="159570"/>
                  </a:lnTo>
                  <a:lnTo>
                    <a:pt x="421" y="157180"/>
                  </a:lnTo>
                  <a:lnTo>
                    <a:pt x="13756" y="143231"/>
                  </a:lnTo>
                  <a:lnTo>
                    <a:pt x="57348" y="120960"/>
                  </a:lnTo>
                  <a:lnTo>
                    <a:pt x="89089" y="100407"/>
                  </a:lnTo>
                  <a:lnTo>
                    <a:pt x="120397" y="64454"/>
                  </a:lnTo>
                  <a:lnTo>
                    <a:pt x="127225" y="50050"/>
                  </a:lnTo>
                  <a:lnTo>
                    <a:pt x="127954" y="43287"/>
                  </a:lnTo>
                  <a:lnTo>
                    <a:pt x="125940" y="40500"/>
                  </a:lnTo>
                  <a:lnTo>
                    <a:pt x="91365" y="12680"/>
                  </a:lnTo>
                  <a:lnTo>
                    <a:pt x="61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59">
              <a:extLst>
                <a:ext uri="{FF2B5EF4-FFF2-40B4-BE49-F238E27FC236}">
                  <a16:creationId xmlns:a16="http://schemas.microsoft.com/office/drawing/2014/main" id="{145E3032-C370-107C-439B-C39ECB06F07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497996" y="467397"/>
              <a:ext cx="105886" cy="157864"/>
            </a:xfrm>
            <a:custGeom>
              <a:avLst/>
              <a:gdLst/>
              <a:ahLst/>
              <a:cxnLst/>
              <a:rect l="0" t="0" r="0" b="0"/>
              <a:pathLst>
                <a:path w="105886" h="157864">
                  <a:moveTo>
                    <a:pt x="26004" y="56478"/>
                  </a:moveTo>
                  <a:lnTo>
                    <a:pt x="26004" y="56478"/>
                  </a:lnTo>
                  <a:lnTo>
                    <a:pt x="41192" y="40231"/>
                  </a:lnTo>
                  <a:lnTo>
                    <a:pt x="54142" y="1597"/>
                  </a:lnTo>
                  <a:lnTo>
                    <a:pt x="53229" y="841"/>
                  </a:lnTo>
                  <a:lnTo>
                    <a:pt x="49393" y="0"/>
                  </a:lnTo>
                  <a:lnTo>
                    <a:pt x="44161" y="2449"/>
                  </a:lnTo>
                  <a:lnTo>
                    <a:pt x="32178" y="12644"/>
                  </a:lnTo>
                  <a:lnTo>
                    <a:pt x="8917" y="56246"/>
                  </a:lnTo>
                  <a:lnTo>
                    <a:pt x="833" y="84984"/>
                  </a:lnTo>
                  <a:lnTo>
                    <a:pt x="0" y="105131"/>
                  </a:lnTo>
                  <a:lnTo>
                    <a:pt x="5482" y="137098"/>
                  </a:lnTo>
                  <a:lnTo>
                    <a:pt x="10885" y="149812"/>
                  </a:lnTo>
                  <a:lnTo>
                    <a:pt x="14867" y="153626"/>
                  </a:lnTo>
                  <a:lnTo>
                    <a:pt x="24935" y="157863"/>
                  </a:lnTo>
                  <a:lnTo>
                    <a:pt x="36465" y="156924"/>
                  </a:lnTo>
                  <a:lnTo>
                    <a:pt x="42503" y="155192"/>
                  </a:lnTo>
                  <a:lnTo>
                    <a:pt x="52034" y="147623"/>
                  </a:lnTo>
                  <a:lnTo>
                    <a:pt x="83211" y="104229"/>
                  </a:lnTo>
                  <a:lnTo>
                    <a:pt x="100961" y="58698"/>
                  </a:lnTo>
                  <a:lnTo>
                    <a:pt x="105885" y="40531"/>
                  </a:lnTo>
                  <a:lnTo>
                    <a:pt x="102898" y="21504"/>
                  </a:lnTo>
                  <a:lnTo>
                    <a:pt x="97353" y="14248"/>
                  </a:lnTo>
                  <a:lnTo>
                    <a:pt x="94737" y="13508"/>
                  </a:lnTo>
                  <a:lnTo>
                    <a:pt x="83154" y="1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60">
              <a:extLst>
                <a:ext uri="{FF2B5EF4-FFF2-40B4-BE49-F238E27FC236}">
                  <a16:creationId xmlns:a16="http://schemas.microsoft.com/office/drawing/2014/main" id="{F56718AB-74EF-687A-217F-CE3BF494509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334852" y="447675"/>
              <a:ext cx="83810" cy="159265"/>
            </a:xfrm>
            <a:custGeom>
              <a:avLst/>
              <a:gdLst/>
              <a:ahLst/>
              <a:cxnLst/>
              <a:rect l="0" t="0" r="0" b="0"/>
              <a:pathLst>
                <a:path w="83810" h="159265">
                  <a:moveTo>
                    <a:pt x="65323" y="38100"/>
                  </a:moveTo>
                  <a:lnTo>
                    <a:pt x="65323" y="38100"/>
                  </a:lnTo>
                  <a:lnTo>
                    <a:pt x="65323" y="33044"/>
                  </a:lnTo>
                  <a:lnTo>
                    <a:pt x="66381" y="31554"/>
                  </a:lnTo>
                  <a:lnTo>
                    <a:pt x="68145" y="30561"/>
                  </a:lnTo>
                  <a:lnTo>
                    <a:pt x="70380" y="29899"/>
                  </a:lnTo>
                  <a:lnTo>
                    <a:pt x="70811" y="29458"/>
                  </a:lnTo>
                  <a:lnTo>
                    <a:pt x="70040" y="29163"/>
                  </a:lnTo>
                  <a:lnTo>
                    <a:pt x="68467" y="28967"/>
                  </a:lnTo>
                  <a:lnTo>
                    <a:pt x="67419" y="27778"/>
                  </a:lnTo>
                  <a:lnTo>
                    <a:pt x="65599" y="20408"/>
                  </a:lnTo>
                  <a:lnTo>
                    <a:pt x="65405" y="14396"/>
                  </a:lnTo>
                  <a:lnTo>
                    <a:pt x="64319" y="12772"/>
                  </a:lnTo>
                  <a:lnTo>
                    <a:pt x="62537" y="11690"/>
                  </a:lnTo>
                  <a:lnTo>
                    <a:pt x="60290" y="10968"/>
                  </a:lnTo>
                  <a:lnTo>
                    <a:pt x="47016" y="15009"/>
                  </a:lnTo>
                  <a:lnTo>
                    <a:pt x="29677" y="22909"/>
                  </a:lnTo>
                  <a:lnTo>
                    <a:pt x="20200" y="34524"/>
                  </a:lnTo>
                  <a:lnTo>
                    <a:pt x="5492" y="67850"/>
                  </a:lnTo>
                  <a:lnTo>
                    <a:pt x="0" y="109436"/>
                  </a:lnTo>
                  <a:lnTo>
                    <a:pt x="107" y="127911"/>
                  </a:lnTo>
                  <a:lnTo>
                    <a:pt x="6371" y="145262"/>
                  </a:lnTo>
                  <a:lnTo>
                    <a:pt x="11958" y="153813"/>
                  </a:lnTo>
                  <a:lnTo>
                    <a:pt x="23614" y="158320"/>
                  </a:lnTo>
                  <a:lnTo>
                    <a:pt x="37261" y="159264"/>
                  </a:lnTo>
                  <a:lnTo>
                    <a:pt x="46854" y="156156"/>
                  </a:lnTo>
                  <a:lnTo>
                    <a:pt x="54645" y="145603"/>
                  </a:lnTo>
                  <a:lnTo>
                    <a:pt x="71521" y="104938"/>
                  </a:lnTo>
                  <a:lnTo>
                    <a:pt x="80095" y="81422"/>
                  </a:lnTo>
                  <a:lnTo>
                    <a:pt x="83809" y="39585"/>
                  </a:lnTo>
                  <a:lnTo>
                    <a:pt x="79150" y="21724"/>
                  </a:lnTo>
                  <a:lnTo>
                    <a:pt x="55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61">
              <a:extLst>
                <a:ext uri="{FF2B5EF4-FFF2-40B4-BE49-F238E27FC236}">
                  <a16:creationId xmlns:a16="http://schemas.microsoft.com/office/drawing/2014/main" id="{D67EA7E7-8F36-C156-F2DD-48AF2659B92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09675" y="609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7" y="10849"/>
                  </a:lnTo>
                  <a:lnTo>
                    <a:pt x="6546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62">
              <a:extLst>
                <a:ext uri="{FF2B5EF4-FFF2-40B4-BE49-F238E27FC236}">
                  <a16:creationId xmlns:a16="http://schemas.microsoft.com/office/drawing/2014/main" id="{941B9ECB-3CBA-7C7C-B62D-77AB0390A9E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72274" y="448778"/>
              <a:ext cx="113577" cy="179026"/>
            </a:xfrm>
            <a:custGeom>
              <a:avLst/>
              <a:gdLst/>
              <a:ahLst/>
              <a:cxnLst/>
              <a:rect l="0" t="0" r="0" b="0"/>
              <a:pathLst>
                <a:path w="113577" h="179026">
                  <a:moveTo>
                    <a:pt x="113576" y="56047"/>
                  </a:moveTo>
                  <a:lnTo>
                    <a:pt x="113576" y="56047"/>
                  </a:lnTo>
                  <a:lnTo>
                    <a:pt x="113576" y="33657"/>
                  </a:lnTo>
                  <a:lnTo>
                    <a:pt x="110754" y="27399"/>
                  </a:lnTo>
                  <a:lnTo>
                    <a:pt x="108519" y="24248"/>
                  </a:lnTo>
                  <a:lnTo>
                    <a:pt x="103215" y="20747"/>
                  </a:lnTo>
                  <a:lnTo>
                    <a:pt x="100318" y="19814"/>
                  </a:lnTo>
                  <a:lnTo>
                    <a:pt x="81073" y="23557"/>
                  </a:lnTo>
                  <a:lnTo>
                    <a:pt x="60318" y="31368"/>
                  </a:lnTo>
                  <a:lnTo>
                    <a:pt x="40764" y="45442"/>
                  </a:lnTo>
                  <a:lnTo>
                    <a:pt x="7526" y="84775"/>
                  </a:lnTo>
                  <a:lnTo>
                    <a:pt x="2943" y="98449"/>
                  </a:lnTo>
                  <a:lnTo>
                    <a:pt x="0" y="128040"/>
                  </a:lnTo>
                  <a:lnTo>
                    <a:pt x="5242" y="144136"/>
                  </a:lnTo>
                  <a:lnTo>
                    <a:pt x="20798" y="170226"/>
                  </a:lnTo>
                  <a:lnTo>
                    <a:pt x="33183" y="175585"/>
                  </a:lnTo>
                  <a:lnTo>
                    <a:pt x="61948" y="179025"/>
                  </a:lnTo>
                  <a:lnTo>
                    <a:pt x="75108" y="173851"/>
                  </a:lnTo>
                  <a:lnTo>
                    <a:pt x="95747" y="158339"/>
                  </a:lnTo>
                  <a:lnTo>
                    <a:pt x="106647" y="133158"/>
                  </a:lnTo>
                  <a:lnTo>
                    <a:pt x="111523" y="93829"/>
                  </a:lnTo>
                  <a:lnTo>
                    <a:pt x="107911" y="53718"/>
                  </a:lnTo>
                  <a:lnTo>
                    <a:pt x="101737" y="17745"/>
                  </a:lnTo>
                  <a:lnTo>
                    <a:pt x="96672" y="7274"/>
                  </a:lnTo>
                  <a:lnTo>
                    <a:pt x="90894" y="2620"/>
                  </a:lnTo>
                  <a:lnTo>
                    <a:pt x="81690" y="0"/>
                  </a:lnTo>
                  <a:lnTo>
                    <a:pt x="78560" y="1749"/>
                  </a:lnTo>
                  <a:lnTo>
                    <a:pt x="56426" y="27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63">
              <a:extLst>
                <a:ext uri="{FF2B5EF4-FFF2-40B4-BE49-F238E27FC236}">
                  <a16:creationId xmlns:a16="http://schemas.microsoft.com/office/drawing/2014/main" id="{4965DE90-6400-79D2-DA86-A3EAF8A7FDD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09600" y="5524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3673" y="8937"/>
                  </a:lnTo>
                  <a:lnTo>
                    <a:pt x="77992" y="12173"/>
                  </a:lnTo>
                  <a:lnTo>
                    <a:pt x="117515" y="24690"/>
                  </a:lnTo>
                  <a:lnTo>
                    <a:pt x="1524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64">
              <a:extLst>
                <a:ext uri="{FF2B5EF4-FFF2-40B4-BE49-F238E27FC236}">
                  <a16:creationId xmlns:a16="http://schemas.microsoft.com/office/drawing/2014/main" id="{A93A39F0-DDE4-7CE2-792F-DC14A52C8B3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09600" y="4476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3"/>
                  </a:lnTo>
                  <a:lnTo>
                    <a:pt x="57456" y="9510"/>
                  </a:lnTo>
                  <a:lnTo>
                    <a:pt x="77554" y="9522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65">
              <a:extLst>
                <a:ext uri="{FF2B5EF4-FFF2-40B4-BE49-F238E27FC236}">
                  <a16:creationId xmlns:a16="http://schemas.microsoft.com/office/drawing/2014/main" id="{FA612736-964B-00D4-22EC-8458610CC48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5750" y="438750"/>
              <a:ext cx="112269" cy="120719"/>
            </a:xfrm>
            <a:custGeom>
              <a:avLst/>
              <a:gdLst/>
              <a:ahLst/>
              <a:cxnLst/>
              <a:rect l="0" t="0" r="0" b="0"/>
              <a:pathLst>
                <a:path w="112269" h="120719">
                  <a:moveTo>
                    <a:pt x="0" y="75600"/>
                  </a:moveTo>
                  <a:lnTo>
                    <a:pt x="0" y="75600"/>
                  </a:lnTo>
                  <a:lnTo>
                    <a:pt x="5056" y="65487"/>
                  </a:lnTo>
                  <a:lnTo>
                    <a:pt x="7604" y="62508"/>
                  </a:lnTo>
                  <a:lnTo>
                    <a:pt x="16247" y="56199"/>
                  </a:lnTo>
                  <a:lnTo>
                    <a:pt x="47631" y="9645"/>
                  </a:lnTo>
                  <a:lnTo>
                    <a:pt x="50804" y="6230"/>
                  </a:lnTo>
                  <a:lnTo>
                    <a:pt x="59974" y="2436"/>
                  </a:lnTo>
                  <a:lnTo>
                    <a:pt x="83108" y="0"/>
                  </a:lnTo>
                  <a:lnTo>
                    <a:pt x="88214" y="2975"/>
                  </a:lnTo>
                  <a:lnTo>
                    <a:pt x="96709" y="14747"/>
                  </a:lnTo>
                  <a:lnTo>
                    <a:pt x="109728" y="47117"/>
                  </a:lnTo>
                  <a:lnTo>
                    <a:pt x="112268" y="61530"/>
                  </a:lnTo>
                  <a:lnTo>
                    <a:pt x="108642" y="86600"/>
                  </a:lnTo>
                  <a:lnTo>
                    <a:pt x="100864" y="104024"/>
                  </a:lnTo>
                  <a:lnTo>
                    <a:pt x="89279" y="112222"/>
                  </a:lnTo>
                  <a:lnTo>
                    <a:pt x="67728" y="119965"/>
                  </a:lnTo>
                  <a:lnTo>
                    <a:pt x="53385" y="120718"/>
                  </a:lnTo>
                  <a:lnTo>
                    <a:pt x="9525" y="11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66">
              <a:extLst>
                <a:ext uri="{FF2B5EF4-FFF2-40B4-BE49-F238E27FC236}">
                  <a16:creationId xmlns:a16="http://schemas.microsoft.com/office/drawing/2014/main" id="{F88C3D00-716D-A369-7966-B79789561EB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76225" y="342900"/>
              <a:ext cx="36883" cy="352426"/>
            </a:xfrm>
            <a:custGeom>
              <a:avLst/>
              <a:gdLst/>
              <a:ahLst/>
              <a:cxnLst/>
              <a:rect l="0" t="0" r="0" b="0"/>
              <a:pathLst>
                <a:path w="36883" h="352426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29783" y="0"/>
                  </a:lnTo>
                  <a:lnTo>
                    <a:pt x="33989" y="5056"/>
                  </a:lnTo>
                  <a:lnTo>
                    <a:pt x="36882" y="23370"/>
                  </a:lnTo>
                  <a:lnTo>
                    <a:pt x="36801" y="64549"/>
                  </a:lnTo>
                  <a:lnTo>
                    <a:pt x="27691" y="110000"/>
                  </a:lnTo>
                  <a:lnTo>
                    <a:pt x="18788" y="148304"/>
                  </a:lnTo>
                  <a:lnTo>
                    <a:pt x="10745" y="193998"/>
                  </a:lnTo>
                  <a:lnTo>
                    <a:pt x="9766" y="239443"/>
                  </a:lnTo>
                  <a:lnTo>
                    <a:pt x="9573" y="279072"/>
                  </a:lnTo>
                  <a:lnTo>
                    <a:pt x="1992" y="321403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61">
            <a:extLst>
              <a:ext uri="{FF2B5EF4-FFF2-40B4-BE49-F238E27FC236}">
                <a16:creationId xmlns:a16="http://schemas.microsoft.com/office/drawing/2014/main" id="{8AFE3034-CC30-A0B8-FF09-6B8EC429864C}"/>
              </a:ext>
            </a:extLst>
          </p:cNvPr>
          <p:cNvGrpSpPr/>
          <p:nvPr/>
        </p:nvGrpSpPr>
        <p:grpSpPr>
          <a:xfrm>
            <a:off x="439474" y="786027"/>
            <a:ext cx="179652" cy="166474"/>
            <a:chOff x="439474" y="786027"/>
            <a:chExt cx="179652" cy="166474"/>
          </a:xfrm>
        </p:grpSpPr>
        <p:sp>
          <p:nvSpPr>
            <p:cNvPr id="14" name="SMARTInkShape-1267">
              <a:extLst>
                <a:ext uri="{FF2B5EF4-FFF2-40B4-BE49-F238E27FC236}">
                  <a16:creationId xmlns:a16="http://schemas.microsoft.com/office/drawing/2014/main" id="{7B4AEE6B-39D0-2B51-03C5-6EB4D845BFB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76250" y="8667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1418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68">
              <a:extLst>
                <a:ext uri="{FF2B5EF4-FFF2-40B4-BE49-F238E27FC236}">
                  <a16:creationId xmlns:a16="http://schemas.microsoft.com/office/drawing/2014/main" id="{35061769-765D-EAAC-97AD-D4492494E0E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39474" y="786027"/>
              <a:ext cx="179652" cy="166474"/>
            </a:xfrm>
            <a:custGeom>
              <a:avLst/>
              <a:gdLst/>
              <a:ahLst/>
              <a:cxnLst/>
              <a:rect l="0" t="0" r="0" b="0"/>
              <a:pathLst>
                <a:path w="179652" h="166474">
                  <a:moveTo>
                    <a:pt x="8201" y="23598"/>
                  </a:moveTo>
                  <a:lnTo>
                    <a:pt x="8201" y="23598"/>
                  </a:lnTo>
                  <a:lnTo>
                    <a:pt x="0" y="23598"/>
                  </a:lnTo>
                  <a:lnTo>
                    <a:pt x="4125" y="23598"/>
                  </a:lnTo>
                  <a:lnTo>
                    <a:pt x="9212" y="20776"/>
                  </a:lnTo>
                  <a:lnTo>
                    <a:pt x="24209" y="8410"/>
                  </a:lnTo>
                  <a:lnTo>
                    <a:pt x="50082" y="0"/>
                  </a:lnTo>
                  <a:lnTo>
                    <a:pt x="64209" y="57"/>
                  </a:lnTo>
                  <a:lnTo>
                    <a:pt x="89346" y="5015"/>
                  </a:lnTo>
                  <a:lnTo>
                    <a:pt x="100918" y="13035"/>
                  </a:lnTo>
                  <a:lnTo>
                    <a:pt x="111498" y="22784"/>
                  </a:lnTo>
                  <a:lnTo>
                    <a:pt x="117610" y="34172"/>
                  </a:lnTo>
                  <a:lnTo>
                    <a:pt x="119241" y="40172"/>
                  </a:lnTo>
                  <a:lnTo>
                    <a:pt x="118230" y="52484"/>
                  </a:lnTo>
                  <a:lnTo>
                    <a:pt x="116478" y="58730"/>
                  </a:lnTo>
                  <a:lnTo>
                    <a:pt x="83624" y="99786"/>
                  </a:lnTo>
                  <a:lnTo>
                    <a:pt x="55306" y="125967"/>
                  </a:lnTo>
                  <a:lnTo>
                    <a:pt x="18832" y="155956"/>
                  </a:lnTo>
                  <a:lnTo>
                    <a:pt x="19522" y="156287"/>
                  </a:lnTo>
                  <a:lnTo>
                    <a:pt x="66660" y="161979"/>
                  </a:lnTo>
                  <a:lnTo>
                    <a:pt x="113149" y="158342"/>
                  </a:lnTo>
                  <a:lnTo>
                    <a:pt x="141602" y="160183"/>
                  </a:lnTo>
                  <a:lnTo>
                    <a:pt x="179651" y="16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62">
            <a:extLst>
              <a:ext uri="{FF2B5EF4-FFF2-40B4-BE49-F238E27FC236}">
                <a16:creationId xmlns:a16="http://schemas.microsoft.com/office/drawing/2014/main" id="{67A5DE4E-80D2-3AA4-54A9-1A3D7B4D5B16}"/>
              </a:ext>
            </a:extLst>
          </p:cNvPr>
          <p:cNvGrpSpPr/>
          <p:nvPr/>
        </p:nvGrpSpPr>
        <p:grpSpPr>
          <a:xfrm>
            <a:off x="962025" y="762126"/>
            <a:ext cx="971229" cy="203138"/>
            <a:chOff x="962025" y="762126"/>
            <a:chExt cx="971229" cy="203138"/>
          </a:xfrm>
        </p:grpSpPr>
        <p:sp>
          <p:nvSpPr>
            <p:cNvPr id="17" name="SMARTInkShape-1269">
              <a:extLst>
                <a:ext uri="{FF2B5EF4-FFF2-40B4-BE49-F238E27FC236}">
                  <a16:creationId xmlns:a16="http://schemas.microsoft.com/office/drawing/2014/main" id="{1BB5F0C8-190E-BD3E-E4B9-DBD7BD67C8F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21687" y="762126"/>
              <a:ext cx="111567" cy="203138"/>
            </a:xfrm>
            <a:custGeom>
              <a:avLst/>
              <a:gdLst/>
              <a:ahLst/>
              <a:cxnLst/>
              <a:rect l="0" t="0" r="0" b="0"/>
              <a:pathLst>
                <a:path w="111567" h="203138">
                  <a:moveTo>
                    <a:pt x="45213" y="18924"/>
                  </a:moveTo>
                  <a:lnTo>
                    <a:pt x="45213" y="18924"/>
                  </a:lnTo>
                  <a:lnTo>
                    <a:pt x="50270" y="13867"/>
                  </a:lnTo>
                  <a:lnTo>
                    <a:pt x="55574" y="11385"/>
                  </a:lnTo>
                  <a:lnTo>
                    <a:pt x="58470" y="10723"/>
                  </a:lnTo>
                  <a:lnTo>
                    <a:pt x="60401" y="9223"/>
                  </a:lnTo>
                  <a:lnTo>
                    <a:pt x="62547" y="4735"/>
                  </a:lnTo>
                  <a:lnTo>
                    <a:pt x="64177" y="3115"/>
                  </a:lnTo>
                  <a:lnTo>
                    <a:pt x="73351" y="0"/>
                  </a:lnTo>
                  <a:lnTo>
                    <a:pt x="73658" y="4968"/>
                  </a:lnTo>
                  <a:lnTo>
                    <a:pt x="70908" y="10252"/>
                  </a:lnTo>
                  <a:lnTo>
                    <a:pt x="34777" y="55896"/>
                  </a:lnTo>
                  <a:lnTo>
                    <a:pt x="15164" y="82201"/>
                  </a:lnTo>
                  <a:lnTo>
                    <a:pt x="2157" y="115384"/>
                  </a:lnTo>
                  <a:lnTo>
                    <a:pt x="0" y="144166"/>
                  </a:lnTo>
                  <a:lnTo>
                    <a:pt x="3246" y="167015"/>
                  </a:lnTo>
                  <a:lnTo>
                    <a:pt x="11039" y="182814"/>
                  </a:lnTo>
                  <a:lnTo>
                    <a:pt x="28232" y="201581"/>
                  </a:lnTo>
                  <a:lnTo>
                    <a:pt x="33893" y="203137"/>
                  </a:lnTo>
                  <a:lnTo>
                    <a:pt x="48649" y="202044"/>
                  </a:lnTo>
                  <a:lnTo>
                    <a:pt x="60146" y="198030"/>
                  </a:lnTo>
                  <a:lnTo>
                    <a:pt x="99504" y="172508"/>
                  </a:lnTo>
                  <a:lnTo>
                    <a:pt x="106384" y="160914"/>
                  </a:lnTo>
                  <a:lnTo>
                    <a:pt x="111163" y="136478"/>
                  </a:lnTo>
                  <a:lnTo>
                    <a:pt x="111566" y="125498"/>
                  </a:lnTo>
                  <a:lnTo>
                    <a:pt x="108922" y="116385"/>
                  </a:lnTo>
                  <a:lnTo>
                    <a:pt x="106736" y="112473"/>
                  </a:lnTo>
                  <a:lnTo>
                    <a:pt x="103162" y="109865"/>
                  </a:lnTo>
                  <a:lnTo>
                    <a:pt x="93546" y="106967"/>
                  </a:lnTo>
                  <a:lnTo>
                    <a:pt x="82217" y="108502"/>
                  </a:lnTo>
                  <a:lnTo>
                    <a:pt x="70126" y="113769"/>
                  </a:lnTo>
                  <a:lnTo>
                    <a:pt x="47939" y="128754"/>
                  </a:lnTo>
                  <a:lnTo>
                    <a:pt x="43856" y="130244"/>
                  </a:lnTo>
                  <a:lnTo>
                    <a:pt x="36496" y="137544"/>
                  </a:lnTo>
                  <a:lnTo>
                    <a:pt x="20978" y="158997"/>
                  </a:lnTo>
                  <a:lnTo>
                    <a:pt x="18567" y="169726"/>
                  </a:lnTo>
                  <a:lnTo>
                    <a:pt x="26163" y="19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70">
              <a:extLst>
                <a:ext uri="{FF2B5EF4-FFF2-40B4-BE49-F238E27FC236}">
                  <a16:creationId xmlns:a16="http://schemas.microsoft.com/office/drawing/2014/main" id="{99BBD521-441D-7BE3-6C89-6E4710AE833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81696" y="785543"/>
              <a:ext cx="102891" cy="138383"/>
            </a:xfrm>
            <a:custGeom>
              <a:avLst/>
              <a:gdLst/>
              <a:ahLst/>
              <a:cxnLst/>
              <a:rect l="0" t="0" r="0" b="0"/>
              <a:pathLst>
                <a:path w="102891" h="138383">
                  <a:moveTo>
                    <a:pt x="85179" y="71707"/>
                  </a:moveTo>
                  <a:lnTo>
                    <a:pt x="85179" y="71707"/>
                  </a:lnTo>
                  <a:lnTo>
                    <a:pt x="85179" y="53059"/>
                  </a:lnTo>
                  <a:lnTo>
                    <a:pt x="80122" y="52776"/>
                  </a:lnTo>
                  <a:lnTo>
                    <a:pt x="78633" y="51678"/>
                  </a:lnTo>
                  <a:lnTo>
                    <a:pt x="76978" y="47636"/>
                  </a:lnTo>
                  <a:lnTo>
                    <a:pt x="75770" y="35326"/>
                  </a:lnTo>
                  <a:lnTo>
                    <a:pt x="74673" y="34753"/>
                  </a:lnTo>
                  <a:lnTo>
                    <a:pt x="67463" y="33758"/>
                  </a:lnTo>
                  <a:lnTo>
                    <a:pt x="58788" y="27091"/>
                  </a:lnTo>
                  <a:lnTo>
                    <a:pt x="48830" y="24478"/>
                  </a:lnTo>
                  <a:lnTo>
                    <a:pt x="48246" y="23288"/>
                  </a:lnTo>
                  <a:lnTo>
                    <a:pt x="47598" y="19143"/>
                  </a:lnTo>
                  <a:lnTo>
                    <a:pt x="46366" y="17614"/>
                  </a:lnTo>
                  <a:lnTo>
                    <a:pt x="37409" y="13767"/>
                  </a:lnTo>
                  <a:lnTo>
                    <a:pt x="29473" y="6391"/>
                  </a:lnTo>
                  <a:lnTo>
                    <a:pt x="27933" y="6997"/>
                  </a:lnTo>
                  <a:lnTo>
                    <a:pt x="20710" y="11847"/>
                  </a:lnTo>
                  <a:lnTo>
                    <a:pt x="11867" y="14812"/>
                  </a:lnTo>
                  <a:lnTo>
                    <a:pt x="5677" y="19256"/>
                  </a:lnTo>
                  <a:lnTo>
                    <a:pt x="2219" y="27582"/>
                  </a:lnTo>
                  <a:lnTo>
                    <a:pt x="0" y="45117"/>
                  </a:lnTo>
                  <a:lnTo>
                    <a:pt x="4673" y="60536"/>
                  </a:lnTo>
                  <a:lnTo>
                    <a:pt x="12760" y="73454"/>
                  </a:lnTo>
                  <a:lnTo>
                    <a:pt x="18773" y="77775"/>
                  </a:lnTo>
                  <a:lnTo>
                    <a:pt x="21858" y="78927"/>
                  </a:lnTo>
                  <a:lnTo>
                    <a:pt x="24974" y="78637"/>
                  </a:lnTo>
                  <a:lnTo>
                    <a:pt x="45801" y="67772"/>
                  </a:lnTo>
                  <a:lnTo>
                    <a:pt x="54625" y="59022"/>
                  </a:lnTo>
                  <a:lnTo>
                    <a:pt x="88320" y="12816"/>
                  </a:lnTo>
                  <a:lnTo>
                    <a:pt x="92812" y="7338"/>
                  </a:lnTo>
                  <a:lnTo>
                    <a:pt x="94330" y="0"/>
                  </a:lnTo>
                  <a:lnTo>
                    <a:pt x="94538" y="2090"/>
                  </a:lnTo>
                  <a:lnTo>
                    <a:pt x="95652" y="3071"/>
                  </a:lnTo>
                  <a:lnTo>
                    <a:pt x="99711" y="4160"/>
                  </a:lnTo>
                  <a:lnTo>
                    <a:pt x="101217" y="5509"/>
                  </a:lnTo>
                  <a:lnTo>
                    <a:pt x="102890" y="9830"/>
                  </a:lnTo>
                  <a:lnTo>
                    <a:pt x="95508" y="55416"/>
                  </a:lnTo>
                  <a:lnTo>
                    <a:pt x="94751" y="100258"/>
                  </a:lnTo>
                  <a:lnTo>
                    <a:pt x="94704" y="13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71">
              <a:extLst>
                <a:ext uri="{FF2B5EF4-FFF2-40B4-BE49-F238E27FC236}">
                  <a16:creationId xmlns:a16="http://schemas.microsoft.com/office/drawing/2014/main" id="{14406070-E798-6B11-8BAA-9FF8D4160D0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514475" y="9048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72">
              <a:extLst>
                <a:ext uri="{FF2B5EF4-FFF2-40B4-BE49-F238E27FC236}">
                  <a16:creationId xmlns:a16="http://schemas.microsoft.com/office/drawing/2014/main" id="{DF9D607D-9872-70A9-F7BF-463C72570E3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371996" y="800100"/>
              <a:ext cx="28180" cy="161926"/>
            </a:xfrm>
            <a:custGeom>
              <a:avLst/>
              <a:gdLst/>
              <a:ahLst/>
              <a:cxnLst/>
              <a:rect l="0" t="0" r="0" b="0"/>
              <a:pathLst>
                <a:path w="28180" h="161926">
                  <a:moveTo>
                    <a:pt x="28179" y="0"/>
                  </a:moveTo>
                  <a:lnTo>
                    <a:pt x="28179" y="0"/>
                  </a:lnTo>
                  <a:lnTo>
                    <a:pt x="23122" y="5057"/>
                  </a:lnTo>
                  <a:lnTo>
                    <a:pt x="20640" y="13183"/>
                  </a:lnTo>
                  <a:lnTo>
                    <a:pt x="12185" y="60468"/>
                  </a:lnTo>
                  <a:lnTo>
                    <a:pt x="9308" y="107606"/>
                  </a:lnTo>
                  <a:lnTo>
                    <a:pt x="8150" y="124025"/>
                  </a:lnTo>
                  <a:lnTo>
                    <a:pt x="0" y="156225"/>
                  </a:lnTo>
                  <a:lnTo>
                    <a:pt x="926" y="158125"/>
                  </a:lnTo>
                  <a:lnTo>
                    <a:pt x="912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73">
              <a:extLst>
                <a:ext uri="{FF2B5EF4-FFF2-40B4-BE49-F238E27FC236}">
                  <a16:creationId xmlns:a16="http://schemas.microsoft.com/office/drawing/2014/main" id="{BC958609-703D-D589-8AD1-88C3FF70A25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62025" y="9144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15169" y="4468"/>
                  </a:lnTo>
                  <a:lnTo>
                    <a:pt x="20696" y="4037"/>
                  </a:lnTo>
                  <a:lnTo>
                    <a:pt x="33531" y="6370"/>
                  </a:lnTo>
                  <a:lnTo>
                    <a:pt x="60729" y="1048"/>
                  </a:lnTo>
                  <a:lnTo>
                    <a:pt x="106932" y="20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74">
              <a:extLst>
                <a:ext uri="{FF2B5EF4-FFF2-40B4-BE49-F238E27FC236}">
                  <a16:creationId xmlns:a16="http://schemas.microsoft.com/office/drawing/2014/main" id="{499017D0-102B-8106-039A-6EAFCC8ED9C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62025" y="8477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7627" y="8467"/>
                  </a:lnTo>
                  <a:lnTo>
                    <a:pt x="68327" y="5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63">
            <a:extLst>
              <a:ext uri="{FF2B5EF4-FFF2-40B4-BE49-F238E27FC236}">
                <a16:creationId xmlns:a16="http://schemas.microsoft.com/office/drawing/2014/main" id="{CA5874DA-5C05-0D09-5C7D-B47FF38E501C}"/>
              </a:ext>
            </a:extLst>
          </p:cNvPr>
          <p:cNvGrpSpPr/>
          <p:nvPr/>
        </p:nvGrpSpPr>
        <p:grpSpPr>
          <a:xfrm>
            <a:off x="6376262" y="190630"/>
            <a:ext cx="481739" cy="237996"/>
            <a:chOff x="6376262" y="190630"/>
            <a:chExt cx="481739" cy="237996"/>
          </a:xfrm>
        </p:grpSpPr>
        <p:sp>
          <p:nvSpPr>
            <p:cNvPr id="24" name="SMARTInkShape-1275">
              <a:extLst>
                <a:ext uri="{FF2B5EF4-FFF2-40B4-BE49-F238E27FC236}">
                  <a16:creationId xmlns:a16="http://schemas.microsoft.com/office/drawing/2014/main" id="{9C9AE322-0DA4-BB4F-795B-BEF664F0764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743700" y="361950"/>
              <a:ext cx="114301" cy="15014"/>
            </a:xfrm>
            <a:custGeom>
              <a:avLst/>
              <a:gdLst/>
              <a:ahLst/>
              <a:cxnLst/>
              <a:rect l="0" t="0" r="0" b="0"/>
              <a:pathLst>
                <a:path w="114301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5013"/>
                  </a:lnTo>
                  <a:lnTo>
                    <a:pt x="48957" y="711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76">
              <a:extLst>
                <a:ext uri="{FF2B5EF4-FFF2-40B4-BE49-F238E27FC236}">
                  <a16:creationId xmlns:a16="http://schemas.microsoft.com/office/drawing/2014/main" id="{7895B334-4339-D5FD-3AA8-45DC0D6DED1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43700" y="31432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1635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77">
              <a:extLst>
                <a:ext uri="{FF2B5EF4-FFF2-40B4-BE49-F238E27FC236}">
                  <a16:creationId xmlns:a16="http://schemas.microsoft.com/office/drawing/2014/main" id="{8C84E14F-4D2E-25C2-3E0C-720ADB4E412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381750" y="4191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60721" y="883"/>
                  </a:lnTo>
                  <a:lnTo>
                    <a:pt x="98777" y="17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78">
              <a:extLst>
                <a:ext uri="{FF2B5EF4-FFF2-40B4-BE49-F238E27FC236}">
                  <a16:creationId xmlns:a16="http://schemas.microsoft.com/office/drawing/2014/main" id="{B886456F-524E-E5C4-B1C8-F6711B0F8EE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419850" y="296599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8201"/>
                  </a:moveTo>
                  <a:lnTo>
                    <a:pt x="0" y="8201"/>
                  </a:lnTo>
                  <a:lnTo>
                    <a:pt x="24910" y="7143"/>
                  </a:lnTo>
                  <a:lnTo>
                    <a:pt x="62391" y="0"/>
                  </a:lnTo>
                  <a:lnTo>
                    <a:pt x="1047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79">
              <a:extLst>
                <a:ext uri="{FF2B5EF4-FFF2-40B4-BE49-F238E27FC236}">
                  <a16:creationId xmlns:a16="http://schemas.microsoft.com/office/drawing/2014/main" id="{67187C5B-9F76-0DB8-25A2-D90E93AF362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00800" y="190630"/>
              <a:ext cx="142876" cy="47496"/>
            </a:xfrm>
            <a:custGeom>
              <a:avLst/>
              <a:gdLst/>
              <a:ahLst/>
              <a:cxnLst/>
              <a:rect l="0" t="0" r="0" b="0"/>
              <a:pathLst>
                <a:path w="142876" h="47496">
                  <a:moveTo>
                    <a:pt x="0" y="47495"/>
                  </a:moveTo>
                  <a:lnTo>
                    <a:pt x="0" y="47495"/>
                  </a:lnTo>
                  <a:lnTo>
                    <a:pt x="0" y="42439"/>
                  </a:lnTo>
                  <a:lnTo>
                    <a:pt x="1058" y="40949"/>
                  </a:lnTo>
                  <a:lnTo>
                    <a:pt x="2822" y="39956"/>
                  </a:lnTo>
                  <a:lnTo>
                    <a:pt x="5056" y="39294"/>
                  </a:lnTo>
                  <a:lnTo>
                    <a:pt x="5488" y="38853"/>
                  </a:lnTo>
                  <a:lnTo>
                    <a:pt x="4716" y="38558"/>
                  </a:lnTo>
                  <a:lnTo>
                    <a:pt x="3144" y="38362"/>
                  </a:lnTo>
                  <a:lnTo>
                    <a:pt x="3155" y="38232"/>
                  </a:lnTo>
                  <a:lnTo>
                    <a:pt x="5988" y="38086"/>
                  </a:lnTo>
                  <a:lnTo>
                    <a:pt x="10776" y="35199"/>
                  </a:lnTo>
                  <a:lnTo>
                    <a:pt x="17416" y="29779"/>
                  </a:lnTo>
                  <a:lnTo>
                    <a:pt x="59006" y="18136"/>
                  </a:lnTo>
                  <a:lnTo>
                    <a:pt x="93741" y="7340"/>
                  </a:lnTo>
                  <a:lnTo>
                    <a:pt x="97419" y="4850"/>
                  </a:lnTo>
                  <a:lnTo>
                    <a:pt x="112709" y="1346"/>
                  </a:lnTo>
                  <a:lnTo>
                    <a:pt x="136106" y="0"/>
                  </a:lnTo>
                  <a:lnTo>
                    <a:pt x="138363" y="1015"/>
                  </a:lnTo>
                  <a:lnTo>
                    <a:pt x="139867" y="2750"/>
                  </a:lnTo>
                  <a:lnTo>
                    <a:pt x="142875" y="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80">
              <a:extLst>
                <a:ext uri="{FF2B5EF4-FFF2-40B4-BE49-F238E27FC236}">
                  <a16:creationId xmlns:a16="http://schemas.microsoft.com/office/drawing/2014/main" id="{B4AD02A6-B226-57C1-C061-81418E2AC07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376262" y="232637"/>
              <a:ext cx="24539" cy="186464"/>
            </a:xfrm>
            <a:custGeom>
              <a:avLst/>
              <a:gdLst/>
              <a:ahLst/>
              <a:cxnLst/>
              <a:rect l="0" t="0" r="0" b="0"/>
              <a:pathLst>
                <a:path w="24539" h="186464">
                  <a:moveTo>
                    <a:pt x="5488" y="5488"/>
                  </a:moveTo>
                  <a:lnTo>
                    <a:pt x="5488" y="5488"/>
                  </a:lnTo>
                  <a:lnTo>
                    <a:pt x="5488" y="0"/>
                  </a:lnTo>
                  <a:lnTo>
                    <a:pt x="4430" y="40043"/>
                  </a:lnTo>
                  <a:lnTo>
                    <a:pt x="0" y="70642"/>
                  </a:lnTo>
                  <a:lnTo>
                    <a:pt x="4091" y="112785"/>
                  </a:lnTo>
                  <a:lnTo>
                    <a:pt x="5212" y="156505"/>
                  </a:lnTo>
                  <a:lnTo>
                    <a:pt x="24538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64">
            <a:extLst>
              <a:ext uri="{FF2B5EF4-FFF2-40B4-BE49-F238E27FC236}">
                <a16:creationId xmlns:a16="http://schemas.microsoft.com/office/drawing/2014/main" id="{323A4F41-33CF-4C20-C48A-80C5C99FCDD3}"/>
              </a:ext>
            </a:extLst>
          </p:cNvPr>
          <p:cNvGrpSpPr/>
          <p:nvPr/>
        </p:nvGrpSpPr>
        <p:grpSpPr>
          <a:xfrm>
            <a:off x="7113522" y="229038"/>
            <a:ext cx="839854" cy="180538"/>
            <a:chOff x="7113522" y="229038"/>
            <a:chExt cx="839854" cy="180538"/>
          </a:xfrm>
        </p:grpSpPr>
        <p:sp>
          <p:nvSpPr>
            <p:cNvPr id="31" name="SMARTInkShape-1281">
              <a:extLst>
                <a:ext uri="{FF2B5EF4-FFF2-40B4-BE49-F238E27FC236}">
                  <a16:creationId xmlns:a16="http://schemas.microsoft.com/office/drawing/2014/main" id="{0D982083-8628-AD27-539C-F72CDE5BF1B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745205" y="229038"/>
              <a:ext cx="208171" cy="180538"/>
            </a:xfrm>
            <a:custGeom>
              <a:avLst/>
              <a:gdLst/>
              <a:ahLst/>
              <a:cxnLst/>
              <a:rect l="0" t="0" r="0" b="0"/>
              <a:pathLst>
                <a:path w="208171" h="180538">
                  <a:moveTo>
                    <a:pt x="17670" y="37662"/>
                  </a:moveTo>
                  <a:lnTo>
                    <a:pt x="17670" y="37662"/>
                  </a:lnTo>
                  <a:lnTo>
                    <a:pt x="22726" y="37662"/>
                  </a:lnTo>
                  <a:lnTo>
                    <a:pt x="28031" y="34840"/>
                  </a:lnTo>
                  <a:lnTo>
                    <a:pt x="41268" y="23473"/>
                  </a:lnTo>
                  <a:lnTo>
                    <a:pt x="44034" y="17950"/>
                  </a:lnTo>
                  <a:lnTo>
                    <a:pt x="44771" y="14996"/>
                  </a:lnTo>
                  <a:lnTo>
                    <a:pt x="46320" y="13026"/>
                  </a:lnTo>
                  <a:lnTo>
                    <a:pt x="68951" y="2887"/>
                  </a:lnTo>
                  <a:lnTo>
                    <a:pt x="82109" y="0"/>
                  </a:lnTo>
                  <a:lnTo>
                    <a:pt x="88739" y="9805"/>
                  </a:lnTo>
                  <a:lnTo>
                    <a:pt x="92349" y="26115"/>
                  </a:lnTo>
                  <a:lnTo>
                    <a:pt x="88363" y="49410"/>
                  </a:lnTo>
                  <a:lnTo>
                    <a:pt x="66975" y="92283"/>
                  </a:lnTo>
                  <a:lnTo>
                    <a:pt x="50623" y="115935"/>
                  </a:lnTo>
                  <a:lnTo>
                    <a:pt x="31315" y="134584"/>
                  </a:lnTo>
                  <a:lnTo>
                    <a:pt x="15308" y="145942"/>
                  </a:lnTo>
                  <a:lnTo>
                    <a:pt x="11329" y="152109"/>
                  </a:lnTo>
                  <a:lnTo>
                    <a:pt x="9088" y="161530"/>
                  </a:lnTo>
                  <a:lnTo>
                    <a:pt x="8774" y="164691"/>
                  </a:lnTo>
                  <a:lnTo>
                    <a:pt x="7506" y="166798"/>
                  </a:lnTo>
                  <a:lnTo>
                    <a:pt x="5603" y="168203"/>
                  </a:lnTo>
                  <a:lnTo>
                    <a:pt x="0" y="170457"/>
                  </a:lnTo>
                  <a:lnTo>
                    <a:pt x="9142" y="170848"/>
                  </a:lnTo>
                  <a:lnTo>
                    <a:pt x="16703" y="168117"/>
                  </a:lnTo>
                  <a:lnTo>
                    <a:pt x="20200" y="165907"/>
                  </a:lnTo>
                  <a:lnTo>
                    <a:pt x="64897" y="162069"/>
                  </a:lnTo>
                  <a:lnTo>
                    <a:pt x="103317" y="161602"/>
                  </a:lnTo>
                  <a:lnTo>
                    <a:pt x="150425" y="169698"/>
                  </a:lnTo>
                  <a:lnTo>
                    <a:pt x="208170" y="180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82">
              <a:extLst>
                <a:ext uri="{FF2B5EF4-FFF2-40B4-BE49-F238E27FC236}">
                  <a16:creationId xmlns:a16="http://schemas.microsoft.com/office/drawing/2014/main" id="{DBA92872-A7B2-3189-5616-B61B3790F54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88122" y="268683"/>
              <a:ext cx="92092" cy="120712"/>
            </a:xfrm>
            <a:custGeom>
              <a:avLst/>
              <a:gdLst/>
              <a:ahLst/>
              <a:cxnLst/>
              <a:rect l="0" t="0" r="0" b="0"/>
              <a:pathLst>
                <a:path w="92092" h="120712">
                  <a:moveTo>
                    <a:pt x="41403" y="45642"/>
                  </a:moveTo>
                  <a:lnTo>
                    <a:pt x="41403" y="45642"/>
                  </a:lnTo>
                  <a:lnTo>
                    <a:pt x="41403" y="15051"/>
                  </a:lnTo>
                  <a:lnTo>
                    <a:pt x="44225" y="8057"/>
                  </a:lnTo>
                  <a:lnTo>
                    <a:pt x="46459" y="4710"/>
                  </a:lnTo>
                  <a:lnTo>
                    <a:pt x="46891" y="2479"/>
                  </a:lnTo>
                  <a:lnTo>
                    <a:pt x="46120" y="992"/>
                  </a:lnTo>
                  <a:lnTo>
                    <a:pt x="44548" y="0"/>
                  </a:lnTo>
                  <a:lnTo>
                    <a:pt x="42441" y="397"/>
                  </a:lnTo>
                  <a:lnTo>
                    <a:pt x="34420" y="6013"/>
                  </a:lnTo>
                  <a:lnTo>
                    <a:pt x="9401" y="26737"/>
                  </a:lnTo>
                  <a:lnTo>
                    <a:pt x="1428" y="45001"/>
                  </a:lnTo>
                  <a:lnTo>
                    <a:pt x="0" y="61585"/>
                  </a:lnTo>
                  <a:lnTo>
                    <a:pt x="4984" y="96033"/>
                  </a:lnTo>
                  <a:lnTo>
                    <a:pt x="13223" y="108960"/>
                  </a:lnTo>
                  <a:lnTo>
                    <a:pt x="21117" y="116117"/>
                  </a:lnTo>
                  <a:lnTo>
                    <a:pt x="29212" y="119297"/>
                  </a:lnTo>
                  <a:lnTo>
                    <a:pt x="39865" y="120711"/>
                  </a:lnTo>
                  <a:lnTo>
                    <a:pt x="51656" y="115695"/>
                  </a:lnTo>
                  <a:lnTo>
                    <a:pt x="57763" y="111394"/>
                  </a:lnTo>
                  <a:lnTo>
                    <a:pt x="86269" y="68124"/>
                  </a:lnTo>
                  <a:lnTo>
                    <a:pt x="90364" y="60630"/>
                  </a:lnTo>
                  <a:lnTo>
                    <a:pt x="92036" y="54576"/>
                  </a:lnTo>
                  <a:lnTo>
                    <a:pt x="92091" y="49481"/>
                  </a:lnTo>
                  <a:lnTo>
                    <a:pt x="91071" y="45026"/>
                  </a:lnTo>
                  <a:lnTo>
                    <a:pt x="87215" y="42057"/>
                  </a:lnTo>
                  <a:lnTo>
                    <a:pt x="50928" y="3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83">
              <a:extLst>
                <a:ext uri="{FF2B5EF4-FFF2-40B4-BE49-F238E27FC236}">
                  <a16:creationId xmlns:a16="http://schemas.microsoft.com/office/drawing/2014/main" id="{A823C765-B649-1620-EA17-EE3C9ED320E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423385" y="257175"/>
              <a:ext cx="99960" cy="141752"/>
            </a:xfrm>
            <a:custGeom>
              <a:avLst/>
              <a:gdLst/>
              <a:ahLst/>
              <a:cxnLst/>
              <a:rect l="0" t="0" r="0" b="0"/>
              <a:pathLst>
                <a:path w="99960" h="141752">
                  <a:moveTo>
                    <a:pt x="53740" y="47625"/>
                  </a:moveTo>
                  <a:lnTo>
                    <a:pt x="53740" y="47625"/>
                  </a:lnTo>
                  <a:lnTo>
                    <a:pt x="53740" y="15744"/>
                  </a:lnTo>
                  <a:lnTo>
                    <a:pt x="51623" y="13671"/>
                  </a:lnTo>
                  <a:lnTo>
                    <a:pt x="43627" y="11368"/>
                  </a:lnTo>
                  <a:lnTo>
                    <a:pt x="39590" y="11812"/>
                  </a:lnTo>
                  <a:lnTo>
                    <a:pt x="7003" y="25366"/>
                  </a:lnTo>
                  <a:lnTo>
                    <a:pt x="5648" y="26436"/>
                  </a:lnTo>
                  <a:lnTo>
                    <a:pt x="5803" y="27149"/>
                  </a:lnTo>
                  <a:lnTo>
                    <a:pt x="966" y="33209"/>
                  </a:lnTo>
                  <a:lnTo>
                    <a:pt x="566" y="36956"/>
                  </a:lnTo>
                  <a:lnTo>
                    <a:pt x="2942" y="53401"/>
                  </a:lnTo>
                  <a:lnTo>
                    <a:pt x="0" y="76853"/>
                  </a:lnTo>
                  <a:lnTo>
                    <a:pt x="2692" y="90954"/>
                  </a:lnTo>
                  <a:lnTo>
                    <a:pt x="27273" y="130077"/>
                  </a:lnTo>
                  <a:lnTo>
                    <a:pt x="32920" y="134343"/>
                  </a:lnTo>
                  <a:lnTo>
                    <a:pt x="58643" y="141751"/>
                  </a:lnTo>
                  <a:lnTo>
                    <a:pt x="61242" y="141068"/>
                  </a:lnTo>
                  <a:lnTo>
                    <a:pt x="81173" y="129519"/>
                  </a:lnTo>
                  <a:lnTo>
                    <a:pt x="84730" y="124446"/>
                  </a:lnTo>
                  <a:lnTo>
                    <a:pt x="88680" y="110343"/>
                  </a:lnTo>
                  <a:lnTo>
                    <a:pt x="90904" y="74439"/>
                  </a:lnTo>
                  <a:lnTo>
                    <a:pt x="98202" y="32225"/>
                  </a:lnTo>
                  <a:lnTo>
                    <a:pt x="99959" y="20320"/>
                  </a:lnTo>
                  <a:lnTo>
                    <a:pt x="98311" y="15663"/>
                  </a:lnTo>
                  <a:lnTo>
                    <a:pt x="90835" y="7667"/>
                  </a:lnTo>
                  <a:lnTo>
                    <a:pt x="25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84">
              <a:extLst>
                <a:ext uri="{FF2B5EF4-FFF2-40B4-BE49-F238E27FC236}">
                  <a16:creationId xmlns:a16="http://schemas.microsoft.com/office/drawing/2014/main" id="{B681963F-7A52-AE1D-1C27-DCEB77FD8A4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43775" y="381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85">
              <a:extLst>
                <a:ext uri="{FF2B5EF4-FFF2-40B4-BE49-F238E27FC236}">
                  <a16:creationId xmlns:a16="http://schemas.microsoft.com/office/drawing/2014/main" id="{874D60EC-C71F-AA8D-2D78-C6EE289F3B8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113522" y="229367"/>
              <a:ext cx="135247" cy="159767"/>
            </a:xfrm>
            <a:custGeom>
              <a:avLst/>
              <a:gdLst/>
              <a:ahLst/>
              <a:cxnLst/>
              <a:rect l="0" t="0" r="0" b="0"/>
              <a:pathLst>
                <a:path w="135247" h="159767">
                  <a:moveTo>
                    <a:pt x="96903" y="27808"/>
                  </a:moveTo>
                  <a:lnTo>
                    <a:pt x="96903" y="27808"/>
                  </a:lnTo>
                  <a:lnTo>
                    <a:pt x="101959" y="22752"/>
                  </a:lnTo>
                  <a:lnTo>
                    <a:pt x="102391" y="21262"/>
                  </a:lnTo>
                  <a:lnTo>
                    <a:pt x="101620" y="20269"/>
                  </a:lnTo>
                  <a:lnTo>
                    <a:pt x="97834" y="18675"/>
                  </a:lnTo>
                  <a:lnTo>
                    <a:pt x="96029" y="10756"/>
                  </a:lnTo>
                  <a:lnTo>
                    <a:pt x="91928" y="5060"/>
                  </a:lnTo>
                  <a:lnTo>
                    <a:pt x="86578" y="1823"/>
                  </a:lnTo>
                  <a:lnTo>
                    <a:pt x="74793" y="0"/>
                  </a:lnTo>
                  <a:lnTo>
                    <a:pt x="63793" y="632"/>
                  </a:lnTo>
                  <a:lnTo>
                    <a:pt x="51849" y="4441"/>
                  </a:lnTo>
                  <a:lnTo>
                    <a:pt x="33224" y="17592"/>
                  </a:lnTo>
                  <a:lnTo>
                    <a:pt x="3489" y="58483"/>
                  </a:lnTo>
                  <a:lnTo>
                    <a:pt x="0" y="76366"/>
                  </a:lnTo>
                  <a:lnTo>
                    <a:pt x="3035" y="95956"/>
                  </a:lnTo>
                  <a:lnTo>
                    <a:pt x="19409" y="137382"/>
                  </a:lnTo>
                  <a:lnTo>
                    <a:pt x="23015" y="145307"/>
                  </a:lnTo>
                  <a:lnTo>
                    <a:pt x="28595" y="150591"/>
                  </a:lnTo>
                  <a:lnTo>
                    <a:pt x="43261" y="156461"/>
                  </a:lnTo>
                  <a:lnTo>
                    <a:pt x="69367" y="159766"/>
                  </a:lnTo>
                  <a:lnTo>
                    <a:pt x="97211" y="155689"/>
                  </a:lnTo>
                  <a:lnTo>
                    <a:pt x="107624" y="150614"/>
                  </a:lnTo>
                  <a:lnTo>
                    <a:pt x="116307" y="138984"/>
                  </a:lnTo>
                  <a:lnTo>
                    <a:pt x="133780" y="105978"/>
                  </a:lnTo>
                  <a:lnTo>
                    <a:pt x="135246" y="95796"/>
                  </a:lnTo>
                  <a:lnTo>
                    <a:pt x="127182" y="52087"/>
                  </a:lnTo>
                  <a:lnTo>
                    <a:pt x="120591" y="38246"/>
                  </a:lnTo>
                  <a:lnTo>
                    <a:pt x="115870" y="31592"/>
                  </a:lnTo>
                  <a:lnTo>
                    <a:pt x="102158" y="21376"/>
                  </a:lnTo>
                  <a:lnTo>
                    <a:pt x="85480" y="14366"/>
                  </a:lnTo>
                  <a:lnTo>
                    <a:pt x="67485" y="11250"/>
                  </a:lnTo>
                  <a:lnTo>
                    <a:pt x="39753" y="18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286">
            <a:extLst>
              <a:ext uri="{FF2B5EF4-FFF2-40B4-BE49-F238E27FC236}">
                <a16:creationId xmlns:a16="http://schemas.microsoft.com/office/drawing/2014/main" id="{F4D06C67-6021-AAF9-7CAC-8A643D8032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24025" y="3705651"/>
            <a:ext cx="228600" cy="209125"/>
          </a:xfrm>
          <a:custGeom>
            <a:avLst/>
            <a:gdLst/>
            <a:ahLst/>
            <a:cxnLst/>
            <a:rect l="0" t="0" r="0" b="0"/>
            <a:pathLst>
              <a:path w="228600" h="209125">
                <a:moveTo>
                  <a:pt x="0" y="18624"/>
                </a:moveTo>
                <a:lnTo>
                  <a:pt x="0" y="18624"/>
                </a:lnTo>
                <a:lnTo>
                  <a:pt x="0" y="13567"/>
                </a:lnTo>
                <a:lnTo>
                  <a:pt x="1058" y="12078"/>
                </a:lnTo>
                <a:lnTo>
                  <a:pt x="2822" y="11085"/>
                </a:lnTo>
                <a:lnTo>
                  <a:pt x="37585" y="214"/>
                </a:lnTo>
                <a:lnTo>
                  <a:pt x="40932" y="0"/>
                </a:lnTo>
                <a:lnTo>
                  <a:pt x="50295" y="5408"/>
                </a:lnTo>
                <a:lnTo>
                  <a:pt x="55755" y="9813"/>
                </a:lnTo>
                <a:lnTo>
                  <a:pt x="68496" y="31183"/>
                </a:lnTo>
                <a:lnTo>
                  <a:pt x="74678" y="75511"/>
                </a:lnTo>
                <a:lnTo>
                  <a:pt x="74691" y="116736"/>
                </a:lnTo>
                <a:lnTo>
                  <a:pt x="68462" y="147883"/>
                </a:lnTo>
                <a:lnTo>
                  <a:pt x="57653" y="178260"/>
                </a:lnTo>
                <a:lnTo>
                  <a:pt x="67577" y="156703"/>
                </a:lnTo>
                <a:lnTo>
                  <a:pt x="82669" y="114301"/>
                </a:lnTo>
                <a:lnTo>
                  <a:pt x="103497" y="74367"/>
                </a:lnTo>
                <a:lnTo>
                  <a:pt x="143961" y="35503"/>
                </a:lnTo>
                <a:lnTo>
                  <a:pt x="166127" y="16922"/>
                </a:lnTo>
                <a:lnTo>
                  <a:pt x="197572" y="2247"/>
                </a:lnTo>
                <a:lnTo>
                  <a:pt x="201564" y="1356"/>
                </a:lnTo>
                <a:lnTo>
                  <a:pt x="205285" y="1820"/>
                </a:lnTo>
                <a:lnTo>
                  <a:pt x="212240" y="5159"/>
                </a:lnTo>
                <a:lnTo>
                  <a:pt x="222106" y="23101"/>
                </a:lnTo>
                <a:lnTo>
                  <a:pt x="226676" y="38413"/>
                </a:lnTo>
                <a:lnTo>
                  <a:pt x="228347" y="79948"/>
                </a:lnTo>
                <a:lnTo>
                  <a:pt x="228550" y="127398"/>
                </a:lnTo>
                <a:lnTo>
                  <a:pt x="228594" y="174177"/>
                </a:lnTo>
                <a:lnTo>
                  <a:pt x="228599" y="186934"/>
                </a:lnTo>
                <a:lnTo>
                  <a:pt x="219075" y="2091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266">
            <a:extLst>
              <a:ext uri="{FF2B5EF4-FFF2-40B4-BE49-F238E27FC236}">
                <a16:creationId xmlns:a16="http://schemas.microsoft.com/office/drawing/2014/main" id="{83CC1B41-ECF3-ED2F-75AD-45F630CC437A}"/>
              </a:ext>
            </a:extLst>
          </p:cNvPr>
          <p:cNvGrpSpPr/>
          <p:nvPr/>
        </p:nvGrpSpPr>
        <p:grpSpPr>
          <a:xfrm>
            <a:off x="2352675" y="3714750"/>
            <a:ext cx="219076" cy="104776"/>
            <a:chOff x="2352675" y="3714750"/>
            <a:chExt cx="219076" cy="104776"/>
          </a:xfrm>
        </p:grpSpPr>
        <p:sp>
          <p:nvSpPr>
            <p:cNvPr id="38" name="SMARTInkShape-1287">
              <a:extLst>
                <a:ext uri="{FF2B5EF4-FFF2-40B4-BE49-F238E27FC236}">
                  <a16:creationId xmlns:a16="http://schemas.microsoft.com/office/drawing/2014/main" id="{5F9A5FB5-9FA7-2831-9642-4A2A7D5998C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352675" y="3791067"/>
              <a:ext cx="219076" cy="28459"/>
            </a:xfrm>
            <a:custGeom>
              <a:avLst/>
              <a:gdLst/>
              <a:ahLst/>
              <a:cxnLst/>
              <a:rect l="0" t="0" r="0" b="0"/>
              <a:pathLst>
                <a:path w="219076" h="28459">
                  <a:moveTo>
                    <a:pt x="0" y="9408"/>
                  </a:moveTo>
                  <a:lnTo>
                    <a:pt x="0" y="9408"/>
                  </a:lnTo>
                  <a:lnTo>
                    <a:pt x="10113" y="9408"/>
                  </a:lnTo>
                  <a:lnTo>
                    <a:pt x="17900" y="6586"/>
                  </a:lnTo>
                  <a:lnTo>
                    <a:pt x="24889" y="2862"/>
                  </a:lnTo>
                  <a:lnTo>
                    <a:pt x="37949" y="766"/>
                  </a:lnTo>
                  <a:lnTo>
                    <a:pt x="80439" y="0"/>
                  </a:lnTo>
                  <a:lnTo>
                    <a:pt x="127205" y="7437"/>
                  </a:lnTo>
                  <a:lnTo>
                    <a:pt x="157282" y="11646"/>
                  </a:lnTo>
                  <a:lnTo>
                    <a:pt x="219075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88">
              <a:extLst>
                <a:ext uri="{FF2B5EF4-FFF2-40B4-BE49-F238E27FC236}">
                  <a16:creationId xmlns:a16="http://schemas.microsoft.com/office/drawing/2014/main" id="{023DF91E-7FE9-DA35-768C-644C683C1EA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56712" y="3714750"/>
              <a:ext cx="119789" cy="19051"/>
            </a:xfrm>
            <a:custGeom>
              <a:avLst/>
              <a:gdLst/>
              <a:ahLst/>
              <a:cxnLst/>
              <a:rect l="0" t="0" r="0" b="0"/>
              <a:pathLst>
                <a:path w="11978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19017" y="11445"/>
                  </a:lnTo>
                  <a:lnTo>
                    <a:pt x="26670" y="5793"/>
                  </a:lnTo>
                  <a:lnTo>
                    <a:pt x="66068" y="763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67">
            <a:extLst>
              <a:ext uri="{FF2B5EF4-FFF2-40B4-BE49-F238E27FC236}">
                <a16:creationId xmlns:a16="http://schemas.microsoft.com/office/drawing/2014/main" id="{8926E4BE-159F-2390-9097-88B360131EB0}"/>
              </a:ext>
            </a:extLst>
          </p:cNvPr>
          <p:cNvGrpSpPr/>
          <p:nvPr/>
        </p:nvGrpSpPr>
        <p:grpSpPr>
          <a:xfrm>
            <a:off x="2962275" y="3410114"/>
            <a:ext cx="571501" cy="484893"/>
            <a:chOff x="2962275" y="3410114"/>
            <a:chExt cx="571501" cy="484893"/>
          </a:xfrm>
        </p:grpSpPr>
        <p:sp>
          <p:nvSpPr>
            <p:cNvPr id="41" name="SMARTInkShape-1289">
              <a:extLst>
                <a:ext uri="{FF2B5EF4-FFF2-40B4-BE49-F238E27FC236}">
                  <a16:creationId xmlns:a16="http://schemas.microsoft.com/office/drawing/2014/main" id="{A978B1F6-05EF-D609-7988-779F65414AA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362325" y="3410114"/>
              <a:ext cx="171451" cy="133187"/>
            </a:xfrm>
            <a:custGeom>
              <a:avLst/>
              <a:gdLst/>
              <a:ahLst/>
              <a:cxnLst/>
              <a:rect l="0" t="0" r="0" b="0"/>
              <a:pathLst>
                <a:path w="171451" h="133187">
                  <a:moveTo>
                    <a:pt x="0" y="37936"/>
                  </a:moveTo>
                  <a:lnTo>
                    <a:pt x="0" y="37936"/>
                  </a:lnTo>
                  <a:lnTo>
                    <a:pt x="5056" y="37936"/>
                  </a:lnTo>
                  <a:lnTo>
                    <a:pt x="6546" y="36878"/>
                  </a:lnTo>
                  <a:lnTo>
                    <a:pt x="7539" y="35114"/>
                  </a:lnTo>
                  <a:lnTo>
                    <a:pt x="8201" y="32879"/>
                  </a:lnTo>
                  <a:lnTo>
                    <a:pt x="16890" y="18638"/>
                  </a:lnTo>
                  <a:lnTo>
                    <a:pt x="17609" y="15546"/>
                  </a:lnTo>
                  <a:lnTo>
                    <a:pt x="24054" y="9288"/>
                  </a:lnTo>
                  <a:lnTo>
                    <a:pt x="32916" y="4037"/>
                  </a:lnTo>
                  <a:lnTo>
                    <a:pt x="44913" y="1080"/>
                  </a:lnTo>
                  <a:lnTo>
                    <a:pt x="68447" y="0"/>
                  </a:lnTo>
                  <a:lnTo>
                    <a:pt x="71032" y="1004"/>
                  </a:lnTo>
                  <a:lnTo>
                    <a:pt x="72754" y="2731"/>
                  </a:lnTo>
                  <a:lnTo>
                    <a:pt x="80576" y="18164"/>
                  </a:lnTo>
                  <a:lnTo>
                    <a:pt x="84200" y="40544"/>
                  </a:lnTo>
                  <a:lnTo>
                    <a:pt x="79402" y="55323"/>
                  </a:lnTo>
                  <a:lnTo>
                    <a:pt x="40905" y="101339"/>
                  </a:lnTo>
                  <a:lnTo>
                    <a:pt x="23407" y="118154"/>
                  </a:lnTo>
                  <a:lnTo>
                    <a:pt x="6506" y="127992"/>
                  </a:lnTo>
                  <a:lnTo>
                    <a:pt x="5395" y="129723"/>
                  </a:lnTo>
                  <a:lnTo>
                    <a:pt x="5714" y="130878"/>
                  </a:lnTo>
                  <a:lnTo>
                    <a:pt x="6984" y="131647"/>
                  </a:lnTo>
                  <a:lnTo>
                    <a:pt x="13829" y="132730"/>
                  </a:lnTo>
                  <a:lnTo>
                    <a:pt x="58364" y="124945"/>
                  </a:lnTo>
                  <a:lnTo>
                    <a:pt x="102112" y="123830"/>
                  </a:lnTo>
                  <a:lnTo>
                    <a:pt x="136174" y="124742"/>
                  </a:lnTo>
                  <a:lnTo>
                    <a:pt x="171450" y="133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90">
              <a:extLst>
                <a:ext uri="{FF2B5EF4-FFF2-40B4-BE49-F238E27FC236}">
                  <a16:creationId xmlns:a16="http://schemas.microsoft.com/office/drawing/2014/main" id="{34B505F2-B08A-6EC4-14D0-2DF1C7A1B1C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09900" y="3686365"/>
              <a:ext cx="285751" cy="18861"/>
            </a:xfrm>
            <a:custGeom>
              <a:avLst/>
              <a:gdLst/>
              <a:ahLst/>
              <a:cxnLst/>
              <a:rect l="0" t="0" r="0" b="0"/>
              <a:pathLst>
                <a:path w="285751" h="18861">
                  <a:moveTo>
                    <a:pt x="0" y="18860"/>
                  </a:moveTo>
                  <a:lnTo>
                    <a:pt x="0" y="18860"/>
                  </a:lnTo>
                  <a:lnTo>
                    <a:pt x="9721" y="17802"/>
                  </a:lnTo>
                  <a:lnTo>
                    <a:pt x="53574" y="9159"/>
                  </a:lnTo>
                  <a:lnTo>
                    <a:pt x="91486" y="3051"/>
                  </a:lnTo>
                  <a:lnTo>
                    <a:pt x="130001" y="770"/>
                  </a:lnTo>
                  <a:lnTo>
                    <a:pt x="175296" y="0"/>
                  </a:lnTo>
                  <a:lnTo>
                    <a:pt x="220640" y="893"/>
                  </a:lnTo>
                  <a:lnTo>
                    <a:pt x="285750" y="9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91">
              <a:extLst>
                <a:ext uri="{FF2B5EF4-FFF2-40B4-BE49-F238E27FC236}">
                  <a16:creationId xmlns:a16="http://schemas.microsoft.com/office/drawing/2014/main" id="{7B4648C0-AF2E-8571-BECF-1A823FAD381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62275" y="3629985"/>
              <a:ext cx="314326" cy="265022"/>
            </a:xfrm>
            <a:custGeom>
              <a:avLst/>
              <a:gdLst/>
              <a:ahLst/>
              <a:cxnLst/>
              <a:rect l="0" t="0" r="0" b="0"/>
              <a:pathLst>
                <a:path w="314326" h="265022">
                  <a:moveTo>
                    <a:pt x="0" y="8565"/>
                  </a:moveTo>
                  <a:lnTo>
                    <a:pt x="0" y="8565"/>
                  </a:lnTo>
                  <a:lnTo>
                    <a:pt x="0" y="17697"/>
                  </a:lnTo>
                  <a:lnTo>
                    <a:pt x="5056" y="17973"/>
                  </a:lnTo>
                  <a:lnTo>
                    <a:pt x="10361" y="15216"/>
                  </a:lnTo>
                  <a:lnTo>
                    <a:pt x="13257" y="12999"/>
                  </a:lnTo>
                  <a:lnTo>
                    <a:pt x="52193" y="6327"/>
                  </a:lnTo>
                  <a:lnTo>
                    <a:pt x="97576" y="0"/>
                  </a:lnTo>
                  <a:lnTo>
                    <a:pt x="133809" y="2052"/>
                  </a:lnTo>
                  <a:lnTo>
                    <a:pt x="178919" y="15311"/>
                  </a:lnTo>
                  <a:lnTo>
                    <a:pt x="189939" y="21441"/>
                  </a:lnTo>
                  <a:lnTo>
                    <a:pt x="198365" y="33338"/>
                  </a:lnTo>
                  <a:lnTo>
                    <a:pt x="206236" y="55063"/>
                  </a:lnTo>
                  <a:lnTo>
                    <a:pt x="207019" y="67331"/>
                  </a:lnTo>
                  <a:lnTo>
                    <a:pt x="203839" y="76311"/>
                  </a:lnTo>
                  <a:lnTo>
                    <a:pt x="172266" y="119452"/>
                  </a:lnTo>
                  <a:lnTo>
                    <a:pt x="136244" y="160665"/>
                  </a:lnTo>
                  <a:lnTo>
                    <a:pt x="126170" y="173532"/>
                  </a:lnTo>
                  <a:lnTo>
                    <a:pt x="83174" y="205207"/>
                  </a:lnTo>
                  <a:lnTo>
                    <a:pt x="36175" y="248708"/>
                  </a:lnTo>
                  <a:lnTo>
                    <a:pt x="20671" y="264123"/>
                  </a:lnTo>
                  <a:lnTo>
                    <a:pt x="25415" y="265021"/>
                  </a:lnTo>
                  <a:lnTo>
                    <a:pt x="70892" y="262855"/>
                  </a:lnTo>
                  <a:lnTo>
                    <a:pt x="118308" y="257527"/>
                  </a:lnTo>
                  <a:lnTo>
                    <a:pt x="155821" y="256604"/>
                  </a:lnTo>
                  <a:lnTo>
                    <a:pt x="193332" y="255233"/>
                  </a:lnTo>
                  <a:lnTo>
                    <a:pt x="236489" y="248691"/>
                  </a:lnTo>
                  <a:lnTo>
                    <a:pt x="275902" y="247086"/>
                  </a:lnTo>
                  <a:lnTo>
                    <a:pt x="314325" y="23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68">
            <a:extLst>
              <a:ext uri="{FF2B5EF4-FFF2-40B4-BE49-F238E27FC236}">
                <a16:creationId xmlns:a16="http://schemas.microsoft.com/office/drawing/2014/main" id="{F3490465-E172-572C-4696-4F611C56F962}"/>
              </a:ext>
            </a:extLst>
          </p:cNvPr>
          <p:cNvGrpSpPr/>
          <p:nvPr/>
        </p:nvGrpSpPr>
        <p:grpSpPr>
          <a:xfrm>
            <a:off x="2781300" y="3476625"/>
            <a:ext cx="2361341" cy="685801"/>
            <a:chOff x="2781300" y="3476625"/>
            <a:chExt cx="2361341" cy="685801"/>
          </a:xfrm>
        </p:grpSpPr>
        <p:sp>
          <p:nvSpPr>
            <p:cNvPr id="45" name="SMARTInkShape-1292">
              <a:extLst>
                <a:ext uri="{FF2B5EF4-FFF2-40B4-BE49-F238E27FC236}">
                  <a16:creationId xmlns:a16="http://schemas.microsoft.com/office/drawing/2014/main" id="{6E7E8729-EB98-4CB7-74EF-E9FE0B744F7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781300" y="4109319"/>
              <a:ext cx="2238376" cy="53107"/>
            </a:xfrm>
            <a:custGeom>
              <a:avLst/>
              <a:gdLst/>
              <a:ahLst/>
              <a:cxnLst/>
              <a:rect l="0" t="0" r="0" b="0"/>
              <a:pathLst>
                <a:path w="2238376" h="53107">
                  <a:moveTo>
                    <a:pt x="0" y="24531"/>
                  </a:moveTo>
                  <a:lnTo>
                    <a:pt x="0" y="24531"/>
                  </a:lnTo>
                  <a:lnTo>
                    <a:pt x="38126" y="24531"/>
                  </a:lnTo>
                  <a:lnTo>
                    <a:pt x="76208" y="24531"/>
                  </a:lnTo>
                  <a:lnTo>
                    <a:pt x="114303" y="24531"/>
                  </a:lnTo>
                  <a:lnTo>
                    <a:pt x="152401" y="24531"/>
                  </a:lnTo>
                  <a:lnTo>
                    <a:pt x="196145" y="24531"/>
                  </a:lnTo>
                  <a:lnTo>
                    <a:pt x="232167" y="23473"/>
                  </a:lnTo>
                  <a:lnTo>
                    <a:pt x="272872" y="19474"/>
                  </a:lnTo>
                  <a:lnTo>
                    <a:pt x="318479" y="16992"/>
                  </a:lnTo>
                  <a:lnTo>
                    <a:pt x="342495" y="16330"/>
                  </a:lnTo>
                  <a:lnTo>
                    <a:pt x="366971" y="15889"/>
                  </a:lnTo>
                  <a:lnTo>
                    <a:pt x="391756" y="15595"/>
                  </a:lnTo>
                  <a:lnTo>
                    <a:pt x="416746" y="15399"/>
                  </a:lnTo>
                  <a:lnTo>
                    <a:pt x="443989" y="14210"/>
                  </a:lnTo>
                  <a:lnTo>
                    <a:pt x="472734" y="12358"/>
                  </a:lnTo>
                  <a:lnTo>
                    <a:pt x="502481" y="10066"/>
                  </a:lnTo>
                  <a:lnTo>
                    <a:pt x="532896" y="8537"/>
                  </a:lnTo>
                  <a:lnTo>
                    <a:pt x="563755" y="7518"/>
                  </a:lnTo>
                  <a:lnTo>
                    <a:pt x="594912" y="6839"/>
                  </a:lnTo>
                  <a:lnTo>
                    <a:pt x="627324" y="6387"/>
                  </a:lnTo>
                  <a:lnTo>
                    <a:pt x="660575" y="6085"/>
                  </a:lnTo>
                  <a:lnTo>
                    <a:pt x="694383" y="5883"/>
                  </a:lnTo>
                  <a:lnTo>
                    <a:pt x="729623" y="5749"/>
                  </a:lnTo>
                  <a:lnTo>
                    <a:pt x="765815" y="5660"/>
                  </a:lnTo>
                  <a:lnTo>
                    <a:pt x="802644" y="5600"/>
                  </a:lnTo>
                  <a:lnTo>
                    <a:pt x="838837" y="5560"/>
                  </a:lnTo>
                  <a:lnTo>
                    <a:pt x="874609" y="5534"/>
                  </a:lnTo>
                  <a:lnTo>
                    <a:pt x="910098" y="5516"/>
                  </a:lnTo>
                  <a:lnTo>
                    <a:pt x="946457" y="4446"/>
                  </a:lnTo>
                  <a:lnTo>
                    <a:pt x="983396" y="2675"/>
                  </a:lnTo>
                  <a:lnTo>
                    <a:pt x="1020723" y="435"/>
                  </a:lnTo>
                  <a:lnTo>
                    <a:pt x="1058307" y="0"/>
                  </a:lnTo>
                  <a:lnTo>
                    <a:pt x="1096063" y="768"/>
                  </a:lnTo>
                  <a:lnTo>
                    <a:pt x="1133933" y="2339"/>
                  </a:lnTo>
                  <a:lnTo>
                    <a:pt x="1170823" y="3386"/>
                  </a:lnTo>
                  <a:lnTo>
                    <a:pt x="1207057" y="4085"/>
                  </a:lnTo>
                  <a:lnTo>
                    <a:pt x="1242854" y="4550"/>
                  </a:lnTo>
                  <a:lnTo>
                    <a:pt x="1278361" y="4860"/>
                  </a:lnTo>
                  <a:lnTo>
                    <a:pt x="1313674" y="5067"/>
                  </a:lnTo>
                  <a:lnTo>
                    <a:pt x="1348858" y="5205"/>
                  </a:lnTo>
                  <a:lnTo>
                    <a:pt x="1382897" y="6356"/>
                  </a:lnTo>
                  <a:lnTo>
                    <a:pt x="1416172" y="8181"/>
                  </a:lnTo>
                  <a:lnTo>
                    <a:pt x="1448940" y="10456"/>
                  </a:lnTo>
                  <a:lnTo>
                    <a:pt x="1481368" y="11972"/>
                  </a:lnTo>
                  <a:lnTo>
                    <a:pt x="1513570" y="12984"/>
                  </a:lnTo>
                  <a:lnTo>
                    <a:pt x="1545622" y="13658"/>
                  </a:lnTo>
                  <a:lnTo>
                    <a:pt x="1576514" y="15165"/>
                  </a:lnTo>
                  <a:lnTo>
                    <a:pt x="1606635" y="17229"/>
                  </a:lnTo>
                  <a:lnTo>
                    <a:pt x="1636240" y="19663"/>
                  </a:lnTo>
                  <a:lnTo>
                    <a:pt x="1665502" y="21286"/>
                  </a:lnTo>
                  <a:lnTo>
                    <a:pt x="1694534" y="22368"/>
                  </a:lnTo>
                  <a:lnTo>
                    <a:pt x="1723415" y="23089"/>
                  </a:lnTo>
                  <a:lnTo>
                    <a:pt x="1751135" y="24628"/>
                  </a:lnTo>
                  <a:lnTo>
                    <a:pt x="1778082" y="26712"/>
                  </a:lnTo>
                  <a:lnTo>
                    <a:pt x="1804513" y="29160"/>
                  </a:lnTo>
                  <a:lnTo>
                    <a:pt x="1829542" y="30792"/>
                  </a:lnTo>
                  <a:lnTo>
                    <a:pt x="1877108" y="32605"/>
                  </a:lnTo>
                  <a:lnTo>
                    <a:pt x="1920120" y="33411"/>
                  </a:lnTo>
                  <a:lnTo>
                    <a:pt x="1959346" y="34828"/>
                  </a:lnTo>
                  <a:lnTo>
                    <a:pt x="1994417" y="38986"/>
                  </a:lnTo>
                  <a:lnTo>
                    <a:pt x="2027644" y="41538"/>
                  </a:lnTo>
                  <a:lnTo>
                    <a:pt x="2060051" y="42673"/>
                  </a:lnTo>
                  <a:lnTo>
                    <a:pt x="2106987" y="44370"/>
                  </a:lnTo>
                  <a:lnTo>
                    <a:pt x="2147116" y="50047"/>
                  </a:lnTo>
                  <a:lnTo>
                    <a:pt x="2181701" y="52199"/>
                  </a:lnTo>
                  <a:lnTo>
                    <a:pt x="2238375" y="53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93">
              <a:extLst>
                <a:ext uri="{FF2B5EF4-FFF2-40B4-BE49-F238E27FC236}">
                  <a16:creationId xmlns:a16="http://schemas.microsoft.com/office/drawing/2014/main" id="{42040023-34E8-8DB4-4E7F-2DD75AE0163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10150" y="3476625"/>
              <a:ext cx="132491" cy="514351"/>
            </a:xfrm>
            <a:custGeom>
              <a:avLst/>
              <a:gdLst/>
              <a:ahLst/>
              <a:cxnLst/>
              <a:rect l="0" t="0" r="0" b="0"/>
              <a:pathLst>
                <a:path w="132491" h="514351">
                  <a:moveTo>
                    <a:pt x="9525" y="0"/>
                  </a:moveTo>
                  <a:lnTo>
                    <a:pt x="9525" y="0"/>
                  </a:lnTo>
                  <a:lnTo>
                    <a:pt x="55111" y="24910"/>
                  </a:lnTo>
                  <a:lnTo>
                    <a:pt x="77829" y="50419"/>
                  </a:lnTo>
                  <a:lnTo>
                    <a:pt x="101648" y="93607"/>
                  </a:lnTo>
                  <a:lnTo>
                    <a:pt x="116858" y="133026"/>
                  </a:lnTo>
                  <a:lnTo>
                    <a:pt x="128995" y="174561"/>
                  </a:lnTo>
                  <a:lnTo>
                    <a:pt x="131414" y="205641"/>
                  </a:lnTo>
                  <a:lnTo>
                    <a:pt x="132490" y="240621"/>
                  </a:lnTo>
                  <a:lnTo>
                    <a:pt x="131909" y="277334"/>
                  </a:lnTo>
                  <a:lnTo>
                    <a:pt x="128124" y="314818"/>
                  </a:lnTo>
                  <a:lnTo>
                    <a:pt x="122913" y="349822"/>
                  </a:lnTo>
                  <a:lnTo>
                    <a:pt x="114030" y="390812"/>
                  </a:lnTo>
                  <a:lnTo>
                    <a:pt x="106771" y="408644"/>
                  </a:lnTo>
                  <a:lnTo>
                    <a:pt x="79189" y="450490"/>
                  </a:lnTo>
                  <a:lnTo>
                    <a:pt x="36675" y="496579"/>
                  </a:lnTo>
                  <a:lnTo>
                    <a:pt x="20862" y="507438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94">
              <a:extLst>
                <a:ext uri="{FF2B5EF4-FFF2-40B4-BE49-F238E27FC236}">
                  <a16:creationId xmlns:a16="http://schemas.microsoft.com/office/drawing/2014/main" id="{3EAA4C2C-0806-07D7-FC16-C451335AAF8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86325" y="3729611"/>
              <a:ext cx="104213" cy="94119"/>
            </a:xfrm>
            <a:custGeom>
              <a:avLst/>
              <a:gdLst/>
              <a:ahLst/>
              <a:cxnLst/>
              <a:rect l="0" t="0" r="0" b="0"/>
              <a:pathLst>
                <a:path w="104213" h="94119">
                  <a:moveTo>
                    <a:pt x="0" y="42289"/>
                  </a:moveTo>
                  <a:lnTo>
                    <a:pt x="0" y="42289"/>
                  </a:lnTo>
                  <a:lnTo>
                    <a:pt x="5056" y="32176"/>
                  </a:lnTo>
                  <a:lnTo>
                    <a:pt x="13183" y="24389"/>
                  </a:lnTo>
                  <a:lnTo>
                    <a:pt x="51045" y="1082"/>
                  </a:lnTo>
                  <a:lnTo>
                    <a:pt x="57313" y="0"/>
                  </a:lnTo>
                  <a:lnTo>
                    <a:pt x="67101" y="1622"/>
                  </a:lnTo>
                  <a:lnTo>
                    <a:pt x="78561" y="8485"/>
                  </a:lnTo>
                  <a:lnTo>
                    <a:pt x="91914" y="21344"/>
                  </a:lnTo>
                  <a:lnTo>
                    <a:pt x="98353" y="31569"/>
                  </a:lnTo>
                  <a:lnTo>
                    <a:pt x="102872" y="49226"/>
                  </a:lnTo>
                  <a:lnTo>
                    <a:pt x="104212" y="62807"/>
                  </a:lnTo>
                  <a:lnTo>
                    <a:pt x="101702" y="70105"/>
                  </a:lnTo>
                  <a:lnTo>
                    <a:pt x="99552" y="73533"/>
                  </a:lnTo>
                  <a:lnTo>
                    <a:pt x="86411" y="83414"/>
                  </a:lnTo>
                  <a:lnTo>
                    <a:pt x="69112" y="93044"/>
                  </a:lnTo>
                  <a:lnTo>
                    <a:pt x="63009" y="94118"/>
                  </a:lnTo>
                  <a:lnTo>
                    <a:pt x="38100" y="89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95">
              <a:extLst>
                <a:ext uri="{FF2B5EF4-FFF2-40B4-BE49-F238E27FC236}">
                  <a16:creationId xmlns:a16="http://schemas.microsoft.com/office/drawing/2014/main" id="{5480823E-AF39-35A1-4EDB-45A1079AA13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57750" y="3644352"/>
              <a:ext cx="57035" cy="279949"/>
            </a:xfrm>
            <a:custGeom>
              <a:avLst/>
              <a:gdLst/>
              <a:ahLst/>
              <a:cxnLst/>
              <a:rect l="0" t="0" r="0" b="0"/>
              <a:pathLst>
                <a:path w="57035" h="279949">
                  <a:moveTo>
                    <a:pt x="47625" y="22773"/>
                  </a:moveTo>
                  <a:lnTo>
                    <a:pt x="47625" y="22773"/>
                  </a:lnTo>
                  <a:lnTo>
                    <a:pt x="55164" y="4873"/>
                  </a:lnTo>
                  <a:lnTo>
                    <a:pt x="56267" y="0"/>
                  </a:lnTo>
                  <a:lnTo>
                    <a:pt x="56562" y="183"/>
                  </a:lnTo>
                  <a:lnTo>
                    <a:pt x="57034" y="13137"/>
                  </a:lnTo>
                  <a:lnTo>
                    <a:pt x="43882" y="58555"/>
                  </a:lnTo>
                  <a:lnTo>
                    <a:pt x="38184" y="98515"/>
                  </a:lnTo>
                  <a:lnTo>
                    <a:pt x="27964" y="142627"/>
                  </a:lnTo>
                  <a:lnTo>
                    <a:pt x="15754" y="186501"/>
                  </a:lnTo>
                  <a:lnTo>
                    <a:pt x="11370" y="223920"/>
                  </a:lnTo>
                  <a:lnTo>
                    <a:pt x="0" y="279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96">
              <a:extLst>
                <a:ext uri="{FF2B5EF4-FFF2-40B4-BE49-F238E27FC236}">
                  <a16:creationId xmlns:a16="http://schemas.microsoft.com/office/drawing/2014/main" id="{A2665A6C-35EA-ED5C-EC84-422F18DC82C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537937" y="3753036"/>
              <a:ext cx="205514" cy="15449"/>
            </a:xfrm>
            <a:custGeom>
              <a:avLst/>
              <a:gdLst/>
              <a:ahLst/>
              <a:cxnLst/>
              <a:rect l="0" t="0" r="0" b="0"/>
              <a:pathLst>
                <a:path w="205514" h="15449">
                  <a:moveTo>
                    <a:pt x="5488" y="9339"/>
                  </a:moveTo>
                  <a:lnTo>
                    <a:pt x="5488" y="9339"/>
                  </a:lnTo>
                  <a:lnTo>
                    <a:pt x="0" y="14827"/>
                  </a:lnTo>
                  <a:lnTo>
                    <a:pt x="2344" y="12483"/>
                  </a:lnTo>
                  <a:lnTo>
                    <a:pt x="3392" y="12494"/>
                  </a:lnTo>
                  <a:lnTo>
                    <a:pt x="4091" y="13559"/>
                  </a:lnTo>
                  <a:lnTo>
                    <a:pt x="4557" y="15327"/>
                  </a:lnTo>
                  <a:lnTo>
                    <a:pt x="6984" y="15448"/>
                  </a:lnTo>
                  <a:lnTo>
                    <a:pt x="49692" y="6967"/>
                  </a:lnTo>
                  <a:lnTo>
                    <a:pt x="88254" y="756"/>
                  </a:lnTo>
                  <a:lnTo>
                    <a:pt x="131237" y="0"/>
                  </a:lnTo>
                  <a:lnTo>
                    <a:pt x="205513" y="9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97">
              <a:extLst>
                <a:ext uri="{FF2B5EF4-FFF2-40B4-BE49-F238E27FC236}">
                  <a16:creationId xmlns:a16="http://schemas.microsoft.com/office/drawing/2014/main" id="{70E28DE1-3A0B-6345-D0BC-55756A896F1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85983" y="3668842"/>
              <a:ext cx="50560" cy="207834"/>
            </a:xfrm>
            <a:custGeom>
              <a:avLst/>
              <a:gdLst/>
              <a:ahLst/>
              <a:cxnLst/>
              <a:rect l="0" t="0" r="0" b="0"/>
              <a:pathLst>
                <a:path w="50560" h="207834">
                  <a:moveTo>
                    <a:pt x="24092" y="17333"/>
                  </a:moveTo>
                  <a:lnTo>
                    <a:pt x="24092" y="17333"/>
                  </a:lnTo>
                  <a:lnTo>
                    <a:pt x="50559" y="0"/>
                  </a:lnTo>
                  <a:lnTo>
                    <a:pt x="35239" y="47144"/>
                  </a:lnTo>
                  <a:lnTo>
                    <a:pt x="20574" y="88372"/>
                  </a:lnTo>
                  <a:lnTo>
                    <a:pt x="8424" y="135121"/>
                  </a:lnTo>
                  <a:lnTo>
                    <a:pt x="0" y="178659"/>
                  </a:lnTo>
                  <a:lnTo>
                    <a:pt x="5042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98">
              <a:extLst>
                <a:ext uri="{FF2B5EF4-FFF2-40B4-BE49-F238E27FC236}">
                  <a16:creationId xmlns:a16="http://schemas.microsoft.com/office/drawing/2014/main" id="{69E32B2D-FB3A-97D4-ACC6-F804E067B3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130448" y="3524551"/>
              <a:ext cx="174633" cy="428325"/>
            </a:xfrm>
            <a:custGeom>
              <a:avLst/>
              <a:gdLst/>
              <a:ahLst/>
              <a:cxnLst/>
              <a:rect l="0" t="0" r="0" b="0"/>
              <a:pathLst>
                <a:path w="174633" h="428325">
                  <a:moveTo>
                    <a:pt x="136752" y="37799"/>
                  </a:moveTo>
                  <a:lnTo>
                    <a:pt x="136752" y="37799"/>
                  </a:lnTo>
                  <a:lnTo>
                    <a:pt x="157448" y="22591"/>
                  </a:lnTo>
                  <a:lnTo>
                    <a:pt x="174632" y="0"/>
                  </a:lnTo>
                  <a:lnTo>
                    <a:pt x="135800" y="45302"/>
                  </a:lnTo>
                  <a:lnTo>
                    <a:pt x="102120" y="86621"/>
                  </a:lnTo>
                  <a:lnTo>
                    <a:pt x="70116" y="133207"/>
                  </a:lnTo>
                  <a:lnTo>
                    <a:pt x="44685" y="176237"/>
                  </a:lnTo>
                  <a:lnTo>
                    <a:pt x="21396" y="217898"/>
                  </a:lnTo>
                  <a:lnTo>
                    <a:pt x="11777" y="256701"/>
                  </a:lnTo>
                  <a:lnTo>
                    <a:pt x="0" y="294940"/>
                  </a:lnTo>
                  <a:lnTo>
                    <a:pt x="748" y="333652"/>
                  </a:lnTo>
                  <a:lnTo>
                    <a:pt x="5874" y="376790"/>
                  </a:lnTo>
                  <a:lnTo>
                    <a:pt x="11909" y="395895"/>
                  </a:lnTo>
                  <a:lnTo>
                    <a:pt x="21647" y="407914"/>
                  </a:lnTo>
                  <a:lnTo>
                    <a:pt x="39030" y="420630"/>
                  </a:lnTo>
                  <a:lnTo>
                    <a:pt x="79602" y="428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99">
              <a:extLst>
                <a:ext uri="{FF2B5EF4-FFF2-40B4-BE49-F238E27FC236}">
                  <a16:creationId xmlns:a16="http://schemas.microsoft.com/office/drawing/2014/main" id="{05FA7746-B892-EA32-741C-7D11993E5FE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38575" y="3691466"/>
              <a:ext cx="126733" cy="116568"/>
            </a:xfrm>
            <a:custGeom>
              <a:avLst/>
              <a:gdLst/>
              <a:ahLst/>
              <a:cxnLst/>
              <a:rect l="0" t="0" r="0" b="0"/>
              <a:pathLst>
                <a:path w="126733" h="116568">
                  <a:moveTo>
                    <a:pt x="0" y="61384"/>
                  </a:moveTo>
                  <a:lnTo>
                    <a:pt x="0" y="61384"/>
                  </a:lnTo>
                  <a:lnTo>
                    <a:pt x="0" y="56327"/>
                  </a:lnTo>
                  <a:lnTo>
                    <a:pt x="2822" y="51023"/>
                  </a:lnTo>
                  <a:lnTo>
                    <a:pt x="15188" y="35874"/>
                  </a:lnTo>
                  <a:lnTo>
                    <a:pt x="17333" y="29585"/>
                  </a:lnTo>
                  <a:lnTo>
                    <a:pt x="23931" y="23262"/>
                  </a:lnTo>
                  <a:lnTo>
                    <a:pt x="60401" y="4232"/>
                  </a:lnTo>
                  <a:lnTo>
                    <a:pt x="76586" y="0"/>
                  </a:lnTo>
                  <a:lnTo>
                    <a:pt x="90836" y="1647"/>
                  </a:lnTo>
                  <a:lnTo>
                    <a:pt x="110758" y="8524"/>
                  </a:lnTo>
                  <a:lnTo>
                    <a:pt x="120840" y="19899"/>
                  </a:lnTo>
                  <a:lnTo>
                    <a:pt x="125010" y="27377"/>
                  </a:lnTo>
                  <a:lnTo>
                    <a:pt x="126732" y="34479"/>
                  </a:lnTo>
                  <a:lnTo>
                    <a:pt x="125823" y="48015"/>
                  </a:lnTo>
                  <a:lnTo>
                    <a:pt x="119361" y="72592"/>
                  </a:lnTo>
                  <a:lnTo>
                    <a:pt x="110904" y="85063"/>
                  </a:lnTo>
                  <a:lnTo>
                    <a:pt x="99032" y="94133"/>
                  </a:lnTo>
                  <a:lnTo>
                    <a:pt x="60213" y="114109"/>
                  </a:lnTo>
                  <a:lnTo>
                    <a:pt x="44753" y="116567"/>
                  </a:lnTo>
                  <a:lnTo>
                    <a:pt x="9525" y="109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00">
              <a:extLst>
                <a:ext uri="{FF2B5EF4-FFF2-40B4-BE49-F238E27FC236}">
                  <a16:creationId xmlns:a16="http://schemas.microsoft.com/office/drawing/2014/main" id="{96E5C8F8-F290-58A9-4D58-22893240535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790950" y="3552942"/>
              <a:ext cx="38067" cy="476134"/>
            </a:xfrm>
            <a:custGeom>
              <a:avLst/>
              <a:gdLst/>
              <a:ahLst/>
              <a:cxnLst/>
              <a:rect l="0" t="0" r="0" b="0"/>
              <a:pathLst>
                <a:path w="38067" h="476134">
                  <a:moveTo>
                    <a:pt x="28575" y="9408"/>
                  </a:moveTo>
                  <a:lnTo>
                    <a:pt x="28575" y="9408"/>
                  </a:lnTo>
                  <a:lnTo>
                    <a:pt x="28575" y="4351"/>
                  </a:lnTo>
                  <a:lnTo>
                    <a:pt x="29633" y="2862"/>
                  </a:lnTo>
                  <a:lnTo>
                    <a:pt x="31397" y="1869"/>
                  </a:lnTo>
                  <a:lnTo>
                    <a:pt x="37707" y="0"/>
                  </a:lnTo>
                  <a:lnTo>
                    <a:pt x="38066" y="46634"/>
                  </a:lnTo>
                  <a:lnTo>
                    <a:pt x="35263" y="82750"/>
                  </a:lnTo>
                  <a:lnTo>
                    <a:pt x="31547" y="120321"/>
                  </a:lnTo>
                  <a:lnTo>
                    <a:pt x="28397" y="165273"/>
                  </a:lnTo>
                  <a:lnTo>
                    <a:pt x="22290" y="208578"/>
                  </a:lnTo>
                  <a:lnTo>
                    <a:pt x="20489" y="246447"/>
                  </a:lnTo>
                  <a:lnTo>
                    <a:pt x="19477" y="289192"/>
                  </a:lnTo>
                  <a:lnTo>
                    <a:pt x="12588" y="332079"/>
                  </a:lnTo>
                  <a:lnTo>
                    <a:pt x="10130" y="376770"/>
                  </a:lnTo>
                  <a:lnTo>
                    <a:pt x="6882" y="414942"/>
                  </a:lnTo>
                  <a:lnTo>
                    <a:pt x="907" y="457413"/>
                  </a:lnTo>
                  <a:lnTo>
                    <a:pt x="0" y="47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69">
            <a:extLst>
              <a:ext uri="{FF2B5EF4-FFF2-40B4-BE49-F238E27FC236}">
                <a16:creationId xmlns:a16="http://schemas.microsoft.com/office/drawing/2014/main" id="{2569F652-011D-C699-53EF-84C7EAC76033}"/>
              </a:ext>
            </a:extLst>
          </p:cNvPr>
          <p:cNvGrpSpPr/>
          <p:nvPr/>
        </p:nvGrpSpPr>
        <p:grpSpPr>
          <a:xfrm>
            <a:off x="3591708" y="4248314"/>
            <a:ext cx="504043" cy="409412"/>
            <a:chOff x="3591708" y="4248314"/>
            <a:chExt cx="504043" cy="409412"/>
          </a:xfrm>
        </p:grpSpPr>
        <p:sp>
          <p:nvSpPr>
            <p:cNvPr id="55" name="SMARTInkShape-1301">
              <a:extLst>
                <a:ext uri="{FF2B5EF4-FFF2-40B4-BE49-F238E27FC236}">
                  <a16:creationId xmlns:a16="http://schemas.microsoft.com/office/drawing/2014/main" id="{D51F98E2-1BD2-281B-29BC-1982E8C6629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933825" y="4248314"/>
              <a:ext cx="161926" cy="133187"/>
            </a:xfrm>
            <a:custGeom>
              <a:avLst/>
              <a:gdLst/>
              <a:ahLst/>
              <a:cxnLst/>
              <a:rect l="0" t="0" r="0" b="0"/>
              <a:pathLst>
                <a:path w="161926" h="133187">
                  <a:moveTo>
                    <a:pt x="0" y="37936"/>
                  </a:moveTo>
                  <a:lnTo>
                    <a:pt x="0" y="37936"/>
                  </a:lnTo>
                  <a:lnTo>
                    <a:pt x="0" y="24679"/>
                  </a:lnTo>
                  <a:lnTo>
                    <a:pt x="2822" y="18638"/>
                  </a:lnTo>
                  <a:lnTo>
                    <a:pt x="13257" y="6137"/>
                  </a:lnTo>
                  <a:lnTo>
                    <a:pt x="19298" y="2637"/>
                  </a:lnTo>
                  <a:lnTo>
                    <a:pt x="31798" y="389"/>
                  </a:lnTo>
                  <a:lnTo>
                    <a:pt x="46346" y="0"/>
                  </a:lnTo>
                  <a:lnTo>
                    <a:pt x="49948" y="1004"/>
                  </a:lnTo>
                  <a:lnTo>
                    <a:pt x="52348" y="2731"/>
                  </a:lnTo>
                  <a:lnTo>
                    <a:pt x="63064" y="16092"/>
                  </a:lnTo>
                  <a:lnTo>
                    <a:pt x="65605" y="25349"/>
                  </a:lnTo>
                  <a:lnTo>
                    <a:pt x="66199" y="31636"/>
                  </a:lnTo>
                  <a:lnTo>
                    <a:pt x="53376" y="68954"/>
                  </a:lnTo>
                  <a:lnTo>
                    <a:pt x="47358" y="78180"/>
                  </a:lnTo>
                  <a:lnTo>
                    <a:pt x="9966" y="113696"/>
                  </a:lnTo>
                  <a:lnTo>
                    <a:pt x="54585" y="114133"/>
                  </a:lnTo>
                  <a:lnTo>
                    <a:pt x="100557" y="115194"/>
                  </a:lnTo>
                  <a:lnTo>
                    <a:pt x="147717" y="130611"/>
                  </a:lnTo>
                  <a:lnTo>
                    <a:pt x="161925" y="133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02">
              <a:extLst>
                <a:ext uri="{FF2B5EF4-FFF2-40B4-BE49-F238E27FC236}">
                  <a16:creationId xmlns:a16="http://schemas.microsoft.com/office/drawing/2014/main" id="{ED6394C2-4005-D10C-FA8C-28838F132EE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33062" y="4610100"/>
              <a:ext cx="195989" cy="19051"/>
            </a:xfrm>
            <a:custGeom>
              <a:avLst/>
              <a:gdLst/>
              <a:ahLst/>
              <a:cxnLst/>
              <a:rect l="0" t="0" r="0" b="0"/>
              <a:pathLst>
                <a:path w="195989" h="19051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6546"/>
                  </a:lnTo>
                  <a:lnTo>
                    <a:pt x="772" y="7539"/>
                  </a:lnTo>
                  <a:lnTo>
                    <a:pt x="4450" y="8642"/>
                  </a:lnTo>
                  <a:lnTo>
                    <a:pt x="51167" y="9491"/>
                  </a:lnTo>
                  <a:lnTo>
                    <a:pt x="96835" y="9522"/>
                  </a:lnTo>
                  <a:lnTo>
                    <a:pt x="134862" y="12347"/>
                  </a:lnTo>
                  <a:lnTo>
                    <a:pt x="1959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03">
              <a:extLst>
                <a:ext uri="{FF2B5EF4-FFF2-40B4-BE49-F238E27FC236}">
                  <a16:creationId xmlns:a16="http://schemas.microsoft.com/office/drawing/2014/main" id="{13FC1F06-E8EB-5A61-B832-B836F3A7A2E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667125" y="4458208"/>
              <a:ext cx="114301" cy="18543"/>
            </a:xfrm>
            <a:custGeom>
              <a:avLst/>
              <a:gdLst/>
              <a:ahLst/>
              <a:cxnLst/>
              <a:rect l="0" t="0" r="0" b="0"/>
              <a:pathLst>
                <a:path w="114301" h="18543">
                  <a:moveTo>
                    <a:pt x="0" y="18542"/>
                  </a:moveTo>
                  <a:lnTo>
                    <a:pt x="0" y="18542"/>
                  </a:lnTo>
                  <a:lnTo>
                    <a:pt x="5056" y="18542"/>
                  </a:lnTo>
                  <a:lnTo>
                    <a:pt x="47946" y="2067"/>
                  </a:lnTo>
                  <a:lnTo>
                    <a:pt x="73089" y="0"/>
                  </a:lnTo>
                  <a:lnTo>
                    <a:pt x="92094" y="4699"/>
                  </a:lnTo>
                  <a:lnTo>
                    <a:pt x="114300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04">
              <a:extLst>
                <a:ext uri="{FF2B5EF4-FFF2-40B4-BE49-F238E27FC236}">
                  <a16:creationId xmlns:a16="http://schemas.microsoft.com/office/drawing/2014/main" id="{68F22AD4-C45E-C59B-4538-DB8F6A2FF49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609975" y="4357947"/>
              <a:ext cx="171451" cy="42604"/>
            </a:xfrm>
            <a:custGeom>
              <a:avLst/>
              <a:gdLst/>
              <a:ahLst/>
              <a:cxnLst/>
              <a:rect l="0" t="0" r="0" b="0"/>
              <a:pathLst>
                <a:path w="171451" h="42604">
                  <a:moveTo>
                    <a:pt x="0" y="42603"/>
                  </a:moveTo>
                  <a:lnTo>
                    <a:pt x="0" y="42603"/>
                  </a:lnTo>
                  <a:lnTo>
                    <a:pt x="5056" y="37546"/>
                  </a:lnTo>
                  <a:lnTo>
                    <a:pt x="7539" y="32242"/>
                  </a:lnTo>
                  <a:lnTo>
                    <a:pt x="8201" y="29346"/>
                  </a:lnTo>
                  <a:lnTo>
                    <a:pt x="17403" y="23305"/>
                  </a:lnTo>
                  <a:lnTo>
                    <a:pt x="57129" y="8704"/>
                  </a:lnTo>
                  <a:lnTo>
                    <a:pt x="96710" y="0"/>
                  </a:lnTo>
                  <a:lnTo>
                    <a:pt x="139126" y="2516"/>
                  </a:lnTo>
                  <a:lnTo>
                    <a:pt x="171450" y="4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05">
              <a:extLst>
                <a:ext uri="{FF2B5EF4-FFF2-40B4-BE49-F238E27FC236}">
                  <a16:creationId xmlns:a16="http://schemas.microsoft.com/office/drawing/2014/main" id="{9458039F-4E24-CA98-51A5-C30E44762A5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91708" y="4385537"/>
              <a:ext cx="46843" cy="272189"/>
            </a:xfrm>
            <a:custGeom>
              <a:avLst/>
              <a:gdLst/>
              <a:ahLst/>
              <a:cxnLst/>
              <a:rect l="0" t="0" r="0" b="0"/>
              <a:pathLst>
                <a:path w="46843" h="272189">
                  <a:moveTo>
                    <a:pt x="46842" y="5488"/>
                  </a:moveTo>
                  <a:lnTo>
                    <a:pt x="46842" y="5488"/>
                  </a:lnTo>
                  <a:lnTo>
                    <a:pt x="37710" y="5488"/>
                  </a:lnTo>
                  <a:lnTo>
                    <a:pt x="37395" y="0"/>
                  </a:lnTo>
                  <a:lnTo>
                    <a:pt x="37351" y="2344"/>
                  </a:lnTo>
                  <a:lnTo>
                    <a:pt x="24062" y="41840"/>
                  </a:lnTo>
                  <a:lnTo>
                    <a:pt x="16208" y="89089"/>
                  </a:lnTo>
                  <a:lnTo>
                    <a:pt x="8132" y="131506"/>
                  </a:lnTo>
                  <a:lnTo>
                    <a:pt x="1859" y="174766"/>
                  </a:lnTo>
                  <a:lnTo>
                    <a:pt x="0" y="214394"/>
                  </a:lnTo>
                  <a:lnTo>
                    <a:pt x="8742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70">
            <a:extLst>
              <a:ext uri="{FF2B5EF4-FFF2-40B4-BE49-F238E27FC236}">
                <a16:creationId xmlns:a16="http://schemas.microsoft.com/office/drawing/2014/main" id="{D78CD5B9-790B-7856-CD8D-46CA4A0C10D7}"/>
              </a:ext>
            </a:extLst>
          </p:cNvPr>
          <p:cNvGrpSpPr/>
          <p:nvPr/>
        </p:nvGrpSpPr>
        <p:grpSpPr>
          <a:xfrm>
            <a:off x="361950" y="5010150"/>
            <a:ext cx="161926" cy="142876"/>
            <a:chOff x="361950" y="5010150"/>
            <a:chExt cx="161926" cy="142876"/>
          </a:xfrm>
        </p:grpSpPr>
        <p:sp>
          <p:nvSpPr>
            <p:cNvPr id="61" name="SMARTInkShape-1306">
              <a:extLst>
                <a:ext uri="{FF2B5EF4-FFF2-40B4-BE49-F238E27FC236}">
                  <a16:creationId xmlns:a16="http://schemas.microsoft.com/office/drawing/2014/main" id="{F2573B4E-8B3A-BFD5-5A9D-1A17697CAA4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61950" y="5133985"/>
              <a:ext cx="161926" cy="19041"/>
            </a:xfrm>
            <a:custGeom>
              <a:avLst/>
              <a:gdLst/>
              <a:ahLst/>
              <a:cxnLst/>
              <a:rect l="0" t="0" r="0" b="0"/>
              <a:pathLst>
                <a:path w="161926" h="19041">
                  <a:moveTo>
                    <a:pt x="0" y="9515"/>
                  </a:moveTo>
                  <a:lnTo>
                    <a:pt x="0" y="9515"/>
                  </a:lnTo>
                  <a:lnTo>
                    <a:pt x="8201" y="1314"/>
                  </a:lnTo>
                  <a:lnTo>
                    <a:pt x="14189" y="382"/>
                  </a:lnTo>
                  <a:lnTo>
                    <a:pt x="46370" y="0"/>
                  </a:lnTo>
                  <a:lnTo>
                    <a:pt x="55181" y="2817"/>
                  </a:lnTo>
                  <a:lnTo>
                    <a:pt x="59012" y="5050"/>
                  </a:lnTo>
                  <a:lnTo>
                    <a:pt x="101466" y="8927"/>
                  </a:lnTo>
                  <a:lnTo>
                    <a:pt x="161925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07">
              <a:extLst>
                <a:ext uri="{FF2B5EF4-FFF2-40B4-BE49-F238E27FC236}">
                  <a16:creationId xmlns:a16="http://schemas.microsoft.com/office/drawing/2014/main" id="{941221D5-1839-2483-19F7-86E54C94563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61950" y="50101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55608" y="9473"/>
                  </a:lnTo>
                  <a:lnTo>
                    <a:pt x="92358" y="14571"/>
                  </a:lnTo>
                  <a:lnTo>
                    <a:pt x="1428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71">
            <a:extLst>
              <a:ext uri="{FF2B5EF4-FFF2-40B4-BE49-F238E27FC236}">
                <a16:creationId xmlns:a16="http://schemas.microsoft.com/office/drawing/2014/main" id="{C06440DD-63D1-1233-CB29-3549BBDE9A86}"/>
              </a:ext>
            </a:extLst>
          </p:cNvPr>
          <p:cNvGrpSpPr/>
          <p:nvPr/>
        </p:nvGrpSpPr>
        <p:grpSpPr>
          <a:xfrm>
            <a:off x="904875" y="4743486"/>
            <a:ext cx="1343026" cy="542890"/>
            <a:chOff x="904875" y="4743486"/>
            <a:chExt cx="1343026" cy="542890"/>
          </a:xfrm>
        </p:grpSpPr>
        <p:sp>
          <p:nvSpPr>
            <p:cNvPr id="64" name="SMARTInkShape-1308">
              <a:extLst>
                <a:ext uri="{FF2B5EF4-FFF2-40B4-BE49-F238E27FC236}">
                  <a16:creationId xmlns:a16="http://schemas.microsoft.com/office/drawing/2014/main" id="{3C897A53-E1CD-4DAB-EC61-73F8DA254D7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095500" y="5059491"/>
              <a:ext cx="152401" cy="122110"/>
            </a:xfrm>
            <a:custGeom>
              <a:avLst/>
              <a:gdLst/>
              <a:ahLst/>
              <a:cxnLst/>
              <a:rect l="0" t="0" r="0" b="0"/>
              <a:pathLst>
                <a:path w="152401" h="122110">
                  <a:moveTo>
                    <a:pt x="152400" y="17334"/>
                  </a:moveTo>
                  <a:lnTo>
                    <a:pt x="152400" y="17334"/>
                  </a:lnTo>
                  <a:lnTo>
                    <a:pt x="152400" y="4077"/>
                  </a:lnTo>
                  <a:lnTo>
                    <a:pt x="151342" y="2146"/>
                  </a:lnTo>
                  <a:lnTo>
                    <a:pt x="149578" y="859"/>
                  </a:lnTo>
                  <a:lnTo>
                    <a:pt x="147344" y="0"/>
                  </a:lnTo>
                  <a:lnTo>
                    <a:pt x="129030" y="3848"/>
                  </a:lnTo>
                  <a:lnTo>
                    <a:pt x="85156" y="35549"/>
                  </a:lnTo>
                  <a:lnTo>
                    <a:pt x="59804" y="58009"/>
                  </a:lnTo>
                  <a:lnTo>
                    <a:pt x="32296" y="88190"/>
                  </a:lnTo>
                  <a:lnTo>
                    <a:pt x="16154" y="100299"/>
                  </a:lnTo>
                  <a:lnTo>
                    <a:pt x="0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09">
              <a:extLst>
                <a:ext uri="{FF2B5EF4-FFF2-40B4-BE49-F238E27FC236}">
                  <a16:creationId xmlns:a16="http://schemas.microsoft.com/office/drawing/2014/main" id="{94B4B95E-4C33-73B7-B22D-505E12D59E0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143125" y="5067310"/>
              <a:ext cx="104776" cy="142866"/>
            </a:xfrm>
            <a:custGeom>
              <a:avLst/>
              <a:gdLst/>
              <a:ahLst/>
              <a:cxnLst/>
              <a:rect l="0" t="0" r="0" b="0"/>
              <a:pathLst>
                <a:path w="104776" h="142866">
                  <a:moveTo>
                    <a:pt x="0" y="9515"/>
                  </a:moveTo>
                  <a:lnTo>
                    <a:pt x="0" y="9515"/>
                  </a:lnTo>
                  <a:lnTo>
                    <a:pt x="0" y="24"/>
                  </a:lnTo>
                  <a:lnTo>
                    <a:pt x="5057" y="0"/>
                  </a:lnTo>
                  <a:lnTo>
                    <a:pt x="10361" y="5639"/>
                  </a:lnTo>
                  <a:lnTo>
                    <a:pt x="31471" y="48947"/>
                  </a:lnTo>
                  <a:lnTo>
                    <a:pt x="64994" y="92910"/>
                  </a:lnTo>
                  <a:lnTo>
                    <a:pt x="104775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10">
              <a:extLst>
                <a:ext uri="{FF2B5EF4-FFF2-40B4-BE49-F238E27FC236}">
                  <a16:creationId xmlns:a16="http://schemas.microsoft.com/office/drawing/2014/main" id="{55C2C832-8EA2-F00B-EC1D-3FD5EF49EB7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809750" y="4743486"/>
              <a:ext cx="133351" cy="93609"/>
            </a:xfrm>
            <a:custGeom>
              <a:avLst/>
              <a:gdLst/>
              <a:ahLst/>
              <a:cxnLst/>
              <a:rect l="0" t="0" r="0" b="0"/>
              <a:pathLst>
                <a:path w="133351" h="93609">
                  <a:moveTo>
                    <a:pt x="0" y="28539"/>
                  </a:moveTo>
                  <a:lnTo>
                    <a:pt x="0" y="28539"/>
                  </a:lnTo>
                  <a:lnTo>
                    <a:pt x="0" y="19131"/>
                  </a:lnTo>
                  <a:lnTo>
                    <a:pt x="8201" y="19024"/>
                  </a:lnTo>
                  <a:lnTo>
                    <a:pt x="17610" y="10814"/>
                  </a:lnTo>
                  <a:lnTo>
                    <a:pt x="23680" y="9882"/>
                  </a:lnTo>
                  <a:lnTo>
                    <a:pt x="25311" y="8693"/>
                  </a:lnTo>
                  <a:lnTo>
                    <a:pt x="26400" y="6841"/>
                  </a:lnTo>
                  <a:lnTo>
                    <a:pt x="27125" y="4549"/>
                  </a:lnTo>
                  <a:lnTo>
                    <a:pt x="28666" y="3021"/>
                  </a:lnTo>
                  <a:lnTo>
                    <a:pt x="36649" y="367"/>
                  </a:lnTo>
                  <a:lnTo>
                    <a:pt x="46174" y="0"/>
                  </a:lnTo>
                  <a:lnTo>
                    <a:pt x="52252" y="5032"/>
                  </a:lnTo>
                  <a:lnTo>
                    <a:pt x="54973" y="10330"/>
                  </a:lnTo>
                  <a:lnTo>
                    <a:pt x="56720" y="22355"/>
                  </a:lnTo>
                  <a:lnTo>
                    <a:pt x="54137" y="28613"/>
                  </a:lnTo>
                  <a:lnTo>
                    <a:pt x="50519" y="34922"/>
                  </a:lnTo>
                  <a:lnTo>
                    <a:pt x="47424" y="44424"/>
                  </a:lnTo>
                  <a:lnTo>
                    <a:pt x="20212" y="74871"/>
                  </a:lnTo>
                  <a:lnTo>
                    <a:pt x="11453" y="80881"/>
                  </a:lnTo>
                  <a:lnTo>
                    <a:pt x="7635" y="82483"/>
                  </a:lnTo>
                  <a:lnTo>
                    <a:pt x="5090" y="84610"/>
                  </a:lnTo>
                  <a:lnTo>
                    <a:pt x="670" y="93608"/>
                  </a:lnTo>
                  <a:lnTo>
                    <a:pt x="8795" y="88351"/>
                  </a:lnTo>
                  <a:lnTo>
                    <a:pt x="51050" y="80736"/>
                  </a:lnTo>
                  <a:lnTo>
                    <a:pt x="96859" y="76283"/>
                  </a:lnTo>
                  <a:lnTo>
                    <a:pt x="125539" y="76174"/>
                  </a:lnTo>
                  <a:lnTo>
                    <a:pt x="128142" y="77229"/>
                  </a:lnTo>
                  <a:lnTo>
                    <a:pt x="133350" y="8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11">
              <a:extLst>
                <a:ext uri="{FF2B5EF4-FFF2-40B4-BE49-F238E27FC236}">
                  <a16:creationId xmlns:a16="http://schemas.microsoft.com/office/drawing/2014/main" id="{2BD93108-F0D0-FB4E-C4BA-A9CBCF833F3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554538" y="5001017"/>
              <a:ext cx="102484" cy="242088"/>
            </a:xfrm>
            <a:custGeom>
              <a:avLst/>
              <a:gdLst/>
              <a:ahLst/>
              <a:cxnLst/>
              <a:rect l="0" t="0" r="0" b="0"/>
              <a:pathLst>
                <a:path w="102484" h="242088">
                  <a:moveTo>
                    <a:pt x="83762" y="9133"/>
                  </a:moveTo>
                  <a:lnTo>
                    <a:pt x="83762" y="9133"/>
                  </a:lnTo>
                  <a:lnTo>
                    <a:pt x="102027" y="0"/>
                  </a:lnTo>
                  <a:lnTo>
                    <a:pt x="59983" y="43489"/>
                  </a:lnTo>
                  <a:lnTo>
                    <a:pt x="36853" y="75286"/>
                  </a:lnTo>
                  <a:lnTo>
                    <a:pt x="18483" y="118313"/>
                  </a:lnTo>
                  <a:lnTo>
                    <a:pt x="4662" y="157934"/>
                  </a:lnTo>
                  <a:lnTo>
                    <a:pt x="0" y="189042"/>
                  </a:lnTo>
                  <a:lnTo>
                    <a:pt x="4554" y="208684"/>
                  </a:lnTo>
                  <a:lnTo>
                    <a:pt x="12575" y="224823"/>
                  </a:lnTo>
                  <a:lnTo>
                    <a:pt x="19668" y="231995"/>
                  </a:lnTo>
                  <a:lnTo>
                    <a:pt x="34667" y="241089"/>
                  </a:lnTo>
                  <a:lnTo>
                    <a:pt x="40449" y="242087"/>
                  </a:lnTo>
                  <a:lnTo>
                    <a:pt x="52517" y="240374"/>
                  </a:lnTo>
                  <a:lnTo>
                    <a:pt x="71212" y="228402"/>
                  </a:lnTo>
                  <a:lnTo>
                    <a:pt x="90156" y="206393"/>
                  </a:lnTo>
                  <a:lnTo>
                    <a:pt x="97187" y="191702"/>
                  </a:lnTo>
                  <a:lnTo>
                    <a:pt x="102071" y="146534"/>
                  </a:lnTo>
                  <a:lnTo>
                    <a:pt x="102483" y="134406"/>
                  </a:lnTo>
                  <a:lnTo>
                    <a:pt x="99417" y="129690"/>
                  </a:lnTo>
                  <a:lnTo>
                    <a:pt x="87545" y="121628"/>
                  </a:lnTo>
                  <a:lnTo>
                    <a:pt x="71685" y="120161"/>
                  </a:lnTo>
                  <a:lnTo>
                    <a:pt x="63011" y="121252"/>
                  </a:lnTo>
                  <a:lnTo>
                    <a:pt x="56169" y="124095"/>
                  </a:lnTo>
                  <a:lnTo>
                    <a:pt x="17087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12">
              <a:extLst>
                <a:ext uri="{FF2B5EF4-FFF2-40B4-BE49-F238E27FC236}">
                  <a16:creationId xmlns:a16="http://schemas.microsoft.com/office/drawing/2014/main" id="{69FD9655-E400-CFCF-E857-D48DAAAF6B6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97718" y="4992855"/>
              <a:ext cx="129709" cy="293521"/>
            </a:xfrm>
            <a:custGeom>
              <a:avLst/>
              <a:gdLst/>
              <a:ahLst/>
              <a:cxnLst/>
              <a:rect l="0" t="0" r="0" b="0"/>
              <a:pathLst>
                <a:path w="129709" h="293521">
                  <a:moveTo>
                    <a:pt x="121507" y="64920"/>
                  </a:moveTo>
                  <a:lnTo>
                    <a:pt x="121507" y="64920"/>
                  </a:lnTo>
                  <a:lnTo>
                    <a:pt x="126564" y="59864"/>
                  </a:lnTo>
                  <a:lnTo>
                    <a:pt x="129046" y="54559"/>
                  </a:lnTo>
                  <a:lnTo>
                    <a:pt x="129708" y="51663"/>
                  </a:lnTo>
                  <a:lnTo>
                    <a:pt x="129091" y="49732"/>
                  </a:lnTo>
                  <a:lnTo>
                    <a:pt x="127621" y="48445"/>
                  </a:lnTo>
                  <a:lnTo>
                    <a:pt x="123166" y="45956"/>
                  </a:lnTo>
                  <a:lnTo>
                    <a:pt x="95213" y="20622"/>
                  </a:lnTo>
                  <a:lnTo>
                    <a:pt x="86317" y="17222"/>
                  </a:lnTo>
                  <a:lnTo>
                    <a:pt x="65616" y="4167"/>
                  </a:lnTo>
                  <a:lnTo>
                    <a:pt x="47914" y="0"/>
                  </a:lnTo>
                  <a:lnTo>
                    <a:pt x="38352" y="1847"/>
                  </a:lnTo>
                  <a:lnTo>
                    <a:pt x="18533" y="11657"/>
                  </a:lnTo>
                  <a:lnTo>
                    <a:pt x="9418" y="23256"/>
                  </a:lnTo>
                  <a:lnTo>
                    <a:pt x="2898" y="37936"/>
                  </a:lnTo>
                  <a:lnTo>
                    <a:pt x="0" y="51516"/>
                  </a:lnTo>
                  <a:lnTo>
                    <a:pt x="1535" y="64607"/>
                  </a:lnTo>
                  <a:lnTo>
                    <a:pt x="6803" y="77481"/>
                  </a:lnTo>
                  <a:lnTo>
                    <a:pt x="21787" y="100170"/>
                  </a:lnTo>
                  <a:lnTo>
                    <a:pt x="23277" y="104295"/>
                  </a:lnTo>
                  <a:lnTo>
                    <a:pt x="25329" y="107045"/>
                  </a:lnTo>
                  <a:lnTo>
                    <a:pt x="30431" y="110100"/>
                  </a:lnTo>
                  <a:lnTo>
                    <a:pt x="44309" y="111821"/>
                  </a:lnTo>
                  <a:lnTo>
                    <a:pt x="55800" y="106578"/>
                  </a:lnTo>
                  <a:lnTo>
                    <a:pt x="66904" y="97193"/>
                  </a:lnTo>
                  <a:lnTo>
                    <a:pt x="95532" y="52418"/>
                  </a:lnTo>
                  <a:lnTo>
                    <a:pt x="107108" y="31583"/>
                  </a:lnTo>
                  <a:lnTo>
                    <a:pt x="111897" y="17543"/>
                  </a:lnTo>
                  <a:lnTo>
                    <a:pt x="98717" y="62146"/>
                  </a:lnTo>
                  <a:lnTo>
                    <a:pt x="94646" y="107843"/>
                  </a:lnTo>
                  <a:lnTo>
                    <a:pt x="88383" y="146430"/>
                  </a:lnTo>
                  <a:lnTo>
                    <a:pt x="84882" y="183028"/>
                  </a:lnTo>
                  <a:lnTo>
                    <a:pt x="83844" y="220683"/>
                  </a:lnTo>
                  <a:lnTo>
                    <a:pt x="83493" y="268157"/>
                  </a:lnTo>
                  <a:lnTo>
                    <a:pt x="83407" y="293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13">
              <a:extLst>
                <a:ext uri="{FF2B5EF4-FFF2-40B4-BE49-F238E27FC236}">
                  <a16:creationId xmlns:a16="http://schemas.microsoft.com/office/drawing/2014/main" id="{FE7C6E8E-031B-CDD3-442C-DD9FE02C2ED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76325" y="52101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14">
              <a:extLst>
                <a:ext uri="{FF2B5EF4-FFF2-40B4-BE49-F238E27FC236}">
                  <a16:creationId xmlns:a16="http://schemas.microsoft.com/office/drawing/2014/main" id="{75CA9BED-38D4-650B-DC0F-AF120A3BCDB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4875" y="4953496"/>
              <a:ext cx="28184" cy="313830"/>
            </a:xfrm>
            <a:custGeom>
              <a:avLst/>
              <a:gdLst/>
              <a:ahLst/>
              <a:cxnLst/>
              <a:rect l="0" t="0" r="0" b="0"/>
              <a:pathLst>
                <a:path w="28184" h="313830">
                  <a:moveTo>
                    <a:pt x="19050" y="37604"/>
                  </a:moveTo>
                  <a:lnTo>
                    <a:pt x="19050" y="37604"/>
                  </a:lnTo>
                  <a:lnTo>
                    <a:pt x="19050" y="13001"/>
                  </a:lnTo>
                  <a:lnTo>
                    <a:pt x="21872" y="7972"/>
                  </a:lnTo>
                  <a:lnTo>
                    <a:pt x="28183" y="0"/>
                  </a:lnTo>
                  <a:lnTo>
                    <a:pt x="23402" y="4708"/>
                  </a:lnTo>
                  <a:lnTo>
                    <a:pt x="14376" y="51566"/>
                  </a:lnTo>
                  <a:lnTo>
                    <a:pt x="4894" y="96467"/>
                  </a:lnTo>
                  <a:lnTo>
                    <a:pt x="1450" y="139007"/>
                  </a:lnTo>
                  <a:lnTo>
                    <a:pt x="645" y="173688"/>
                  </a:lnTo>
                  <a:lnTo>
                    <a:pt x="287" y="209211"/>
                  </a:lnTo>
                  <a:lnTo>
                    <a:pt x="127" y="242638"/>
                  </a:lnTo>
                  <a:lnTo>
                    <a:pt x="0" y="313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72">
            <a:extLst>
              <a:ext uri="{FF2B5EF4-FFF2-40B4-BE49-F238E27FC236}">
                <a16:creationId xmlns:a16="http://schemas.microsoft.com/office/drawing/2014/main" id="{188630F8-5E21-5D2D-9954-AF23BCBDF3A1}"/>
              </a:ext>
            </a:extLst>
          </p:cNvPr>
          <p:cNvGrpSpPr/>
          <p:nvPr/>
        </p:nvGrpSpPr>
        <p:grpSpPr>
          <a:xfrm>
            <a:off x="2513785" y="4926437"/>
            <a:ext cx="818704" cy="233677"/>
            <a:chOff x="2513785" y="4926437"/>
            <a:chExt cx="818704" cy="233677"/>
          </a:xfrm>
        </p:grpSpPr>
        <p:sp>
          <p:nvSpPr>
            <p:cNvPr id="72" name="SMARTInkShape-1315">
              <a:extLst>
                <a:ext uri="{FF2B5EF4-FFF2-40B4-BE49-F238E27FC236}">
                  <a16:creationId xmlns:a16="http://schemas.microsoft.com/office/drawing/2014/main" id="{A0FF5246-78CF-5715-FF9B-1A87ECFFF32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201626" y="4926437"/>
              <a:ext cx="130863" cy="233677"/>
            </a:xfrm>
            <a:custGeom>
              <a:avLst/>
              <a:gdLst/>
              <a:ahLst/>
              <a:cxnLst/>
              <a:rect l="0" t="0" r="0" b="0"/>
              <a:pathLst>
                <a:path w="130863" h="233677">
                  <a:moveTo>
                    <a:pt x="65449" y="26563"/>
                  </a:moveTo>
                  <a:lnTo>
                    <a:pt x="65449" y="26563"/>
                  </a:lnTo>
                  <a:lnTo>
                    <a:pt x="65449" y="18362"/>
                  </a:lnTo>
                  <a:lnTo>
                    <a:pt x="66507" y="17921"/>
                  </a:lnTo>
                  <a:lnTo>
                    <a:pt x="74940" y="17041"/>
                  </a:lnTo>
                  <a:lnTo>
                    <a:pt x="69907" y="17038"/>
                  </a:lnTo>
                  <a:lnTo>
                    <a:pt x="48136" y="34938"/>
                  </a:lnTo>
                  <a:lnTo>
                    <a:pt x="37389" y="48095"/>
                  </a:lnTo>
                  <a:lnTo>
                    <a:pt x="30323" y="62576"/>
                  </a:lnTo>
                  <a:lnTo>
                    <a:pt x="27937" y="76951"/>
                  </a:lnTo>
                  <a:lnTo>
                    <a:pt x="30432" y="83530"/>
                  </a:lnTo>
                  <a:lnTo>
                    <a:pt x="40658" y="96377"/>
                  </a:lnTo>
                  <a:lnTo>
                    <a:pt x="46670" y="99925"/>
                  </a:lnTo>
                  <a:lnTo>
                    <a:pt x="52869" y="102560"/>
                  </a:lnTo>
                  <a:lnTo>
                    <a:pt x="78154" y="125104"/>
                  </a:lnTo>
                  <a:lnTo>
                    <a:pt x="87675" y="139604"/>
                  </a:lnTo>
                  <a:lnTo>
                    <a:pt x="92143" y="157305"/>
                  </a:lnTo>
                  <a:lnTo>
                    <a:pt x="93859" y="194888"/>
                  </a:lnTo>
                  <a:lnTo>
                    <a:pt x="88918" y="213902"/>
                  </a:lnTo>
                  <a:lnTo>
                    <a:pt x="80819" y="223773"/>
                  </a:lnTo>
                  <a:lnTo>
                    <a:pt x="70163" y="230628"/>
                  </a:lnTo>
                  <a:lnTo>
                    <a:pt x="58372" y="233676"/>
                  </a:lnTo>
                  <a:lnTo>
                    <a:pt x="34777" y="230335"/>
                  </a:lnTo>
                  <a:lnTo>
                    <a:pt x="12734" y="222641"/>
                  </a:lnTo>
                  <a:lnTo>
                    <a:pt x="8080" y="218665"/>
                  </a:lnTo>
                  <a:lnTo>
                    <a:pt x="2910" y="208603"/>
                  </a:lnTo>
                  <a:lnTo>
                    <a:pt x="0" y="191038"/>
                  </a:lnTo>
                  <a:lnTo>
                    <a:pt x="4193" y="172428"/>
                  </a:lnTo>
                  <a:lnTo>
                    <a:pt x="25659" y="143661"/>
                  </a:lnTo>
                  <a:lnTo>
                    <a:pt x="67789" y="97343"/>
                  </a:lnTo>
                  <a:lnTo>
                    <a:pt x="110560" y="64785"/>
                  </a:lnTo>
                  <a:lnTo>
                    <a:pt x="122540" y="53075"/>
                  </a:lnTo>
                  <a:lnTo>
                    <a:pt x="127864" y="44343"/>
                  </a:lnTo>
                  <a:lnTo>
                    <a:pt x="130862" y="28421"/>
                  </a:lnTo>
                  <a:lnTo>
                    <a:pt x="128741" y="19275"/>
                  </a:lnTo>
                  <a:lnTo>
                    <a:pt x="126694" y="15354"/>
                  </a:lnTo>
                  <a:lnTo>
                    <a:pt x="115952" y="8175"/>
                  </a:lnTo>
                  <a:lnTo>
                    <a:pt x="93299" y="0"/>
                  </a:lnTo>
                  <a:lnTo>
                    <a:pt x="71937" y="3640"/>
                  </a:lnTo>
                  <a:lnTo>
                    <a:pt x="55612" y="11422"/>
                  </a:lnTo>
                  <a:lnTo>
                    <a:pt x="27349" y="45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16">
              <a:extLst>
                <a:ext uri="{FF2B5EF4-FFF2-40B4-BE49-F238E27FC236}">
                  <a16:creationId xmlns:a16="http://schemas.microsoft.com/office/drawing/2014/main" id="{5EB6F1DB-3CA5-BEF6-A40D-837FE3057FC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059439" y="4965778"/>
              <a:ext cx="101020" cy="155700"/>
            </a:xfrm>
            <a:custGeom>
              <a:avLst/>
              <a:gdLst/>
              <a:ahLst/>
              <a:cxnLst/>
              <a:rect l="0" t="0" r="0" b="0"/>
              <a:pathLst>
                <a:path w="101020" h="155700">
                  <a:moveTo>
                    <a:pt x="55236" y="53897"/>
                  </a:moveTo>
                  <a:lnTo>
                    <a:pt x="55236" y="53897"/>
                  </a:lnTo>
                  <a:lnTo>
                    <a:pt x="55236" y="48841"/>
                  </a:lnTo>
                  <a:lnTo>
                    <a:pt x="58058" y="43536"/>
                  </a:lnTo>
                  <a:lnTo>
                    <a:pt x="61782" y="37650"/>
                  </a:lnTo>
                  <a:lnTo>
                    <a:pt x="64172" y="25249"/>
                  </a:lnTo>
                  <a:lnTo>
                    <a:pt x="64645" y="12608"/>
                  </a:lnTo>
                  <a:lnTo>
                    <a:pt x="63625" y="10495"/>
                  </a:lnTo>
                  <a:lnTo>
                    <a:pt x="61887" y="9088"/>
                  </a:lnTo>
                  <a:lnTo>
                    <a:pt x="59670" y="8149"/>
                  </a:lnTo>
                  <a:lnTo>
                    <a:pt x="57134" y="8582"/>
                  </a:lnTo>
                  <a:lnTo>
                    <a:pt x="37311" y="19694"/>
                  </a:lnTo>
                  <a:lnTo>
                    <a:pt x="28572" y="31288"/>
                  </a:lnTo>
                  <a:lnTo>
                    <a:pt x="4548" y="75944"/>
                  </a:lnTo>
                  <a:lnTo>
                    <a:pt x="0" y="102410"/>
                  </a:lnTo>
                  <a:lnTo>
                    <a:pt x="4581" y="120967"/>
                  </a:lnTo>
                  <a:lnTo>
                    <a:pt x="13673" y="137681"/>
                  </a:lnTo>
                  <a:lnTo>
                    <a:pt x="24769" y="148637"/>
                  </a:lnTo>
                  <a:lnTo>
                    <a:pt x="36756" y="154212"/>
                  </a:lnTo>
                  <a:lnTo>
                    <a:pt x="42916" y="155699"/>
                  </a:lnTo>
                  <a:lnTo>
                    <a:pt x="66755" y="152734"/>
                  </a:lnTo>
                  <a:lnTo>
                    <a:pt x="81875" y="142275"/>
                  </a:lnTo>
                  <a:lnTo>
                    <a:pt x="88871" y="135040"/>
                  </a:lnTo>
                  <a:lnTo>
                    <a:pt x="96643" y="115713"/>
                  </a:lnTo>
                  <a:lnTo>
                    <a:pt x="101019" y="78210"/>
                  </a:lnTo>
                  <a:lnTo>
                    <a:pt x="99493" y="39229"/>
                  </a:lnTo>
                  <a:lnTo>
                    <a:pt x="93956" y="19861"/>
                  </a:lnTo>
                  <a:lnTo>
                    <a:pt x="84439" y="7725"/>
                  </a:lnTo>
                  <a:lnTo>
                    <a:pt x="75976" y="1626"/>
                  </a:lnTo>
                  <a:lnTo>
                    <a:pt x="72238" y="0"/>
                  </a:lnTo>
                  <a:lnTo>
                    <a:pt x="45711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17">
              <a:extLst>
                <a:ext uri="{FF2B5EF4-FFF2-40B4-BE49-F238E27FC236}">
                  <a16:creationId xmlns:a16="http://schemas.microsoft.com/office/drawing/2014/main" id="{D35982F7-0BE2-AE41-1266-600A1674F7C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888498" y="4953000"/>
              <a:ext cx="100008" cy="187509"/>
            </a:xfrm>
            <a:custGeom>
              <a:avLst/>
              <a:gdLst/>
              <a:ahLst/>
              <a:cxnLst/>
              <a:rect l="0" t="0" r="0" b="0"/>
              <a:pathLst>
                <a:path w="100008" h="187509">
                  <a:moveTo>
                    <a:pt x="83302" y="47625"/>
                  </a:moveTo>
                  <a:lnTo>
                    <a:pt x="83302" y="47625"/>
                  </a:lnTo>
                  <a:lnTo>
                    <a:pt x="83302" y="31223"/>
                  </a:lnTo>
                  <a:lnTo>
                    <a:pt x="78246" y="24304"/>
                  </a:lnTo>
                  <a:lnTo>
                    <a:pt x="75698" y="23610"/>
                  </a:lnTo>
                  <a:lnTo>
                    <a:pt x="72941" y="24207"/>
                  </a:lnTo>
                  <a:lnTo>
                    <a:pt x="65997" y="28751"/>
                  </a:lnTo>
                  <a:lnTo>
                    <a:pt x="25883" y="69879"/>
                  </a:lnTo>
                  <a:lnTo>
                    <a:pt x="5755" y="105408"/>
                  </a:lnTo>
                  <a:lnTo>
                    <a:pt x="0" y="133537"/>
                  </a:lnTo>
                  <a:lnTo>
                    <a:pt x="4298" y="152483"/>
                  </a:lnTo>
                  <a:lnTo>
                    <a:pt x="13265" y="169370"/>
                  </a:lnTo>
                  <a:lnTo>
                    <a:pt x="24305" y="180403"/>
                  </a:lnTo>
                  <a:lnTo>
                    <a:pt x="36267" y="186012"/>
                  </a:lnTo>
                  <a:lnTo>
                    <a:pt x="42421" y="187508"/>
                  </a:lnTo>
                  <a:lnTo>
                    <a:pt x="48639" y="186389"/>
                  </a:lnTo>
                  <a:lnTo>
                    <a:pt x="66446" y="175758"/>
                  </a:lnTo>
                  <a:lnTo>
                    <a:pt x="75105" y="168779"/>
                  </a:lnTo>
                  <a:lnTo>
                    <a:pt x="85930" y="148786"/>
                  </a:lnTo>
                  <a:lnTo>
                    <a:pt x="95840" y="107585"/>
                  </a:lnTo>
                  <a:lnTo>
                    <a:pt x="100007" y="66132"/>
                  </a:lnTo>
                  <a:lnTo>
                    <a:pt x="92539" y="23628"/>
                  </a:lnTo>
                  <a:lnTo>
                    <a:pt x="88113" y="11912"/>
                  </a:lnTo>
                  <a:lnTo>
                    <a:pt x="84393" y="7942"/>
                  </a:lnTo>
                  <a:lnTo>
                    <a:pt x="64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18">
              <a:extLst>
                <a:ext uri="{FF2B5EF4-FFF2-40B4-BE49-F238E27FC236}">
                  <a16:creationId xmlns:a16="http://schemas.microsoft.com/office/drawing/2014/main" id="{0BAA3B5A-0AA9-42E2-D8E4-5F4E0478B25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781300" y="5124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19">
              <a:extLst>
                <a:ext uri="{FF2B5EF4-FFF2-40B4-BE49-F238E27FC236}">
                  <a16:creationId xmlns:a16="http://schemas.microsoft.com/office/drawing/2014/main" id="{DA2A05D8-3FBC-54E0-2EE0-F7BA020CACC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13785" y="4973917"/>
              <a:ext cx="120045" cy="185946"/>
            </a:xfrm>
            <a:custGeom>
              <a:avLst/>
              <a:gdLst/>
              <a:ahLst/>
              <a:cxnLst/>
              <a:rect l="0" t="0" r="0" b="0"/>
              <a:pathLst>
                <a:path w="120045" h="185946">
                  <a:moveTo>
                    <a:pt x="67490" y="36233"/>
                  </a:moveTo>
                  <a:lnTo>
                    <a:pt x="67490" y="36233"/>
                  </a:lnTo>
                  <a:lnTo>
                    <a:pt x="72546" y="36233"/>
                  </a:lnTo>
                  <a:lnTo>
                    <a:pt x="77851" y="33411"/>
                  </a:lnTo>
                  <a:lnTo>
                    <a:pt x="99289" y="13843"/>
                  </a:lnTo>
                  <a:lnTo>
                    <a:pt x="100331" y="10723"/>
                  </a:lnTo>
                  <a:lnTo>
                    <a:pt x="99967" y="7585"/>
                  </a:lnTo>
                  <a:lnTo>
                    <a:pt x="98667" y="4435"/>
                  </a:lnTo>
                  <a:lnTo>
                    <a:pt x="85932" y="933"/>
                  </a:lnTo>
                  <a:lnTo>
                    <a:pt x="76610" y="0"/>
                  </a:lnTo>
                  <a:lnTo>
                    <a:pt x="57785" y="4607"/>
                  </a:lnTo>
                  <a:lnTo>
                    <a:pt x="32159" y="19101"/>
                  </a:lnTo>
                  <a:lnTo>
                    <a:pt x="24886" y="24812"/>
                  </a:lnTo>
                  <a:lnTo>
                    <a:pt x="4537" y="58131"/>
                  </a:lnTo>
                  <a:lnTo>
                    <a:pt x="0" y="86535"/>
                  </a:lnTo>
                  <a:lnTo>
                    <a:pt x="3396" y="126632"/>
                  </a:lnTo>
                  <a:lnTo>
                    <a:pt x="9370" y="147319"/>
                  </a:lnTo>
                  <a:lnTo>
                    <a:pt x="19081" y="163568"/>
                  </a:lnTo>
                  <a:lnTo>
                    <a:pt x="36448" y="179560"/>
                  </a:lnTo>
                  <a:lnTo>
                    <a:pt x="54399" y="184601"/>
                  </a:lnTo>
                  <a:lnTo>
                    <a:pt x="65113" y="185945"/>
                  </a:lnTo>
                  <a:lnTo>
                    <a:pt x="82661" y="181794"/>
                  </a:lnTo>
                  <a:lnTo>
                    <a:pt x="97516" y="171834"/>
                  </a:lnTo>
                  <a:lnTo>
                    <a:pt x="111174" y="156826"/>
                  </a:lnTo>
                  <a:lnTo>
                    <a:pt x="118655" y="131105"/>
                  </a:lnTo>
                  <a:lnTo>
                    <a:pt x="120044" y="89391"/>
                  </a:lnTo>
                  <a:lnTo>
                    <a:pt x="114706" y="43507"/>
                  </a:lnTo>
                  <a:lnTo>
                    <a:pt x="110347" y="25708"/>
                  </a:lnTo>
                  <a:lnTo>
                    <a:pt x="105586" y="18633"/>
                  </a:lnTo>
                  <a:lnTo>
                    <a:pt x="91830" y="7949"/>
                  </a:lnTo>
                  <a:lnTo>
                    <a:pt x="71292" y="1041"/>
                  </a:lnTo>
                  <a:lnTo>
                    <a:pt x="66850" y="1130"/>
                  </a:lnTo>
                  <a:lnTo>
                    <a:pt x="57965" y="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73">
            <a:extLst>
              <a:ext uri="{FF2B5EF4-FFF2-40B4-BE49-F238E27FC236}">
                <a16:creationId xmlns:a16="http://schemas.microsoft.com/office/drawing/2014/main" id="{9B83F6B6-C01B-124B-3A7D-02C4FAF292C4}"/>
              </a:ext>
            </a:extLst>
          </p:cNvPr>
          <p:cNvGrpSpPr/>
          <p:nvPr/>
        </p:nvGrpSpPr>
        <p:grpSpPr>
          <a:xfrm>
            <a:off x="3552825" y="5038725"/>
            <a:ext cx="152401" cy="123826"/>
            <a:chOff x="3552825" y="5038725"/>
            <a:chExt cx="152401" cy="123826"/>
          </a:xfrm>
        </p:grpSpPr>
        <p:sp>
          <p:nvSpPr>
            <p:cNvPr id="78" name="SMARTInkShape-1320">
              <a:extLst>
                <a:ext uri="{FF2B5EF4-FFF2-40B4-BE49-F238E27FC236}">
                  <a16:creationId xmlns:a16="http://schemas.microsoft.com/office/drawing/2014/main" id="{AA5FB108-61C7-D026-7E22-76626B3EA18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52825" y="5038725"/>
              <a:ext cx="114301" cy="123826"/>
            </a:xfrm>
            <a:custGeom>
              <a:avLst/>
              <a:gdLst/>
              <a:ahLst/>
              <a:cxnLst/>
              <a:rect l="0" t="0" r="0" b="0"/>
              <a:pathLst>
                <a:path w="114301" h="123826">
                  <a:moveTo>
                    <a:pt x="114300" y="0"/>
                  </a:moveTo>
                  <a:lnTo>
                    <a:pt x="114300" y="0"/>
                  </a:lnTo>
                  <a:lnTo>
                    <a:pt x="69176" y="45124"/>
                  </a:lnTo>
                  <a:lnTo>
                    <a:pt x="27243" y="88116"/>
                  </a:lnTo>
                  <a:lnTo>
                    <a:pt x="19360" y="100427"/>
                  </a:lnTo>
                  <a:lnTo>
                    <a:pt x="6677" y="11077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21">
              <a:extLst>
                <a:ext uri="{FF2B5EF4-FFF2-40B4-BE49-F238E27FC236}">
                  <a16:creationId xmlns:a16="http://schemas.microsoft.com/office/drawing/2014/main" id="{F43D7AE1-6DB4-5C64-04EC-2CBA623A911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619500" y="5048250"/>
              <a:ext cx="85726" cy="85726"/>
            </a:xfrm>
            <a:custGeom>
              <a:avLst/>
              <a:gdLst/>
              <a:ahLst/>
              <a:cxnLst/>
              <a:rect l="0" t="0" r="0" b="0"/>
              <a:pathLst>
                <a:path w="85726" h="85726">
                  <a:moveTo>
                    <a:pt x="0" y="0"/>
                  </a:moveTo>
                  <a:lnTo>
                    <a:pt x="0" y="0"/>
                  </a:lnTo>
                  <a:lnTo>
                    <a:pt x="43422" y="44481"/>
                  </a:lnTo>
                  <a:lnTo>
                    <a:pt x="45757" y="50814"/>
                  </a:lnTo>
                  <a:lnTo>
                    <a:pt x="47438" y="52926"/>
                  </a:lnTo>
                  <a:lnTo>
                    <a:pt x="53802" y="56957"/>
                  </a:lnTo>
                  <a:lnTo>
                    <a:pt x="55662" y="61651"/>
                  </a:lnTo>
                  <a:lnTo>
                    <a:pt x="62133" y="67264"/>
                  </a:lnTo>
                  <a:lnTo>
                    <a:pt x="69948" y="73287"/>
                  </a:lnTo>
                  <a:lnTo>
                    <a:pt x="75407" y="81569"/>
                  </a:lnTo>
                  <a:lnTo>
                    <a:pt x="857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74">
            <a:extLst>
              <a:ext uri="{FF2B5EF4-FFF2-40B4-BE49-F238E27FC236}">
                <a16:creationId xmlns:a16="http://schemas.microsoft.com/office/drawing/2014/main" id="{62F1C4F7-B8EE-3DB2-78FF-63473C146DAD}"/>
              </a:ext>
            </a:extLst>
          </p:cNvPr>
          <p:cNvGrpSpPr/>
          <p:nvPr/>
        </p:nvGrpSpPr>
        <p:grpSpPr>
          <a:xfrm>
            <a:off x="3907595" y="4878408"/>
            <a:ext cx="673931" cy="493693"/>
            <a:chOff x="3907595" y="4878408"/>
            <a:chExt cx="673931" cy="493693"/>
          </a:xfrm>
        </p:grpSpPr>
        <p:sp>
          <p:nvSpPr>
            <p:cNvPr id="81" name="SMARTInkShape-1322">
              <a:extLst>
                <a:ext uri="{FF2B5EF4-FFF2-40B4-BE49-F238E27FC236}">
                  <a16:creationId xmlns:a16="http://schemas.microsoft.com/office/drawing/2014/main" id="{CEFFF106-5ADF-C42C-8633-DA06B20454E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10075" y="5138836"/>
              <a:ext cx="171451" cy="15463"/>
            </a:xfrm>
            <a:custGeom>
              <a:avLst/>
              <a:gdLst/>
              <a:ahLst/>
              <a:cxnLst/>
              <a:rect l="0" t="0" r="0" b="0"/>
              <a:pathLst>
                <a:path w="171451" h="15463">
                  <a:moveTo>
                    <a:pt x="0" y="14189"/>
                  </a:moveTo>
                  <a:lnTo>
                    <a:pt x="0" y="14189"/>
                  </a:lnTo>
                  <a:lnTo>
                    <a:pt x="10113" y="9133"/>
                  </a:lnTo>
                  <a:lnTo>
                    <a:pt x="53673" y="2430"/>
                  </a:lnTo>
                  <a:lnTo>
                    <a:pt x="61182" y="0"/>
                  </a:lnTo>
                  <a:lnTo>
                    <a:pt x="75169" y="123"/>
                  </a:lnTo>
                  <a:lnTo>
                    <a:pt x="122502" y="14511"/>
                  </a:lnTo>
                  <a:lnTo>
                    <a:pt x="131410" y="15462"/>
                  </a:lnTo>
                  <a:lnTo>
                    <a:pt x="171450" y="4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23">
              <a:extLst>
                <a:ext uri="{FF2B5EF4-FFF2-40B4-BE49-F238E27FC236}">
                  <a16:creationId xmlns:a16="http://schemas.microsoft.com/office/drawing/2014/main" id="{77E9A8AE-ED23-8F7A-2AA8-74300213350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57675" y="5021184"/>
              <a:ext cx="36722" cy="284242"/>
            </a:xfrm>
            <a:custGeom>
              <a:avLst/>
              <a:gdLst/>
              <a:ahLst/>
              <a:cxnLst/>
              <a:rect l="0" t="0" r="0" b="0"/>
              <a:pathLst>
                <a:path w="36722" h="284242">
                  <a:moveTo>
                    <a:pt x="0" y="36591"/>
                  </a:moveTo>
                  <a:lnTo>
                    <a:pt x="0" y="36591"/>
                  </a:lnTo>
                  <a:lnTo>
                    <a:pt x="26466" y="10124"/>
                  </a:lnTo>
                  <a:lnTo>
                    <a:pt x="27638" y="6131"/>
                  </a:lnTo>
                  <a:lnTo>
                    <a:pt x="27951" y="3584"/>
                  </a:lnTo>
                  <a:lnTo>
                    <a:pt x="29217" y="1887"/>
                  </a:lnTo>
                  <a:lnTo>
                    <a:pt x="33446" y="0"/>
                  </a:lnTo>
                  <a:lnTo>
                    <a:pt x="34998" y="556"/>
                  </a:lnTo>
                  <a:lnTo>
                    <a:pt x="36032" y="1984"/>
                  </a:lnTo>
                  <a:lnTo>
                    <a:pt x="36721" y="3995"/>
                  </a:lnTo>
                  <a:lnTo>
                    <a:pt x="28319" y="49975"/>
                  </a:lnTo>
                  <a:lnTo>
                    <a:pt x="15423" y="94249"/>
                  </a:lnTo>
                  <a:lnTo>
                    <a:pt x="4144" y="135116"/>
                  </a:lnTo>
                  <a:lnTo>
                    <a:pt x="1228" y="181141"/>
                  </a:lnTo>
                  <a:lnTo>
                    <a:pt x="364" y="221473"/>
                  </a:lnTo>
                  <a:lnTo>
                    <a:pt x="9525" y="28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24">
              <a:extLst>
                <a:ext uri="{FF2B5EF4-FFF2-40B4-BE49-F238E27FC236}">
                  <a16:creationId xmlns:a16="http://schemas.microsoft.com/office/drawing/2014/main" id="{67460416-6B21-9EB4-98FE-7787FFE6C41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07595" y="4878408"/>
              <a:ext cx="184672" cy="493693"/>
            </a:xfrm>
            <a:custGeom>
              <a:avLst/>
              <a:gdLst/>
              <a:ahLst/>
              <a:cxnLst/>
              <a:rect l="0" t="0" r="0" b="0"/>
              <a:pathLst>
                <a:path w="184672" h="493693">
                  <a:moveTo>
                    <a:pt x="102430" y="74592"/>
                  </a:moveTo>
                  <a:lnTo>
                    <a:pt x="102430" y="74592"/>
                  </a:lnTo>
                  <a:lnTo>
                    <a:pt x="123152" y="61409"/>
                  </a:lnTo>
                  <a:lnTo>
                    <a:pt x="169737" y="24297"/>
                  </a:lnTo>
                  <a:lnTo>
                    <a:pt x="184517" y="11153"/>
                  </a:lnTo>
                  <a:lnTo>
                    <a:pt x="184671" y="9016"/>
                  </a:lnTo>
                  <a:lnTo>
                    <a:pt x="179635" y="0"/>
                  </a:lnTo>
                  <a:lnTo>
                    <a:pt x="158701" y="3925"/>
                  </a:lnTo>
                  <a:lnTo>
                    <a:pt x="135801" y="16847"/>
                  </a:lnTo>
                  <a:lnTo>
                    <a:pt x="102643" y="49179"/>
                  </a:lnTo>
                  <a:lnTo>
                    <a:pt x="70708" y="94059"/>
                  </a:lnTo>
                  <a:lnTo>
                    <a:pt x="45286" y="134646"/>
                  </a:lnTo>
                  <a:lnTo>
                    <a:pt x="29054" y="170702"/>
                  </a:lnTo>
                  <a:lnTo>
                    <a:pt x="14088" y="215755"/>
                  </a:lnTo>
                  <a:lnTo>
                    <a:pt x="4170" y="250591"/>
                  </a:lnTo>
                  <a:lnTo>
                    <a:pt x="551" y="283694"/>
                  </a:lnTo>
                  <a:lnTo>
                    <a:pt x="0" y="320985"/>
                  </a:lnTo>
                  <a:lnTo>
                    <a:pt x="6699" y="368554"/>
                  </a:lnTo>
                  <a:lnTo>
                    <a:pt x="30212" y="410843"/>
                  </a:lnTo>
                  <a:lnTo>
                    <a:pt x="55984" y="441275"/>
                  </a:lnTo>
                  <a:lnTo>
                    <a:pt x="102585" y="476127"/>
                  </a:lnTo>
                  <a:lnTo>
                    <a:pt x="150055" y="493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75">
            <a:extLst>
              <a:ext uri="{FF2B5EF4-FFF2-40B4-BE49-F238E27FC236}">
                <a16:creationId xmlns:a16="http://schemas.microsoft.com/office/drawing/2014/main" id="{EBB89F1D-6401-6BF0-AC25-1F151326757D}"/>
              </a:ext>
            </a:extLst>
          </p:cNvPr>
          <p:cNvGrpSpPr/>
          <p:nvPr/>
        </p:nvGrpSpPr>
        <p:grpSpPr>
          <a:xfrm>
            <a:off x="904875" y="4862218"/>
            <a:ext cx="4867276" cy="557508"/>
            <a:chOff x="904875" y="4862218"/>
            <a:chExt cx="4867276" cy="557508"/>
          </a:xfrm>
        </p:grpSpPr>
        <p:sp>
          <p:nvSpPr>
            <p:cNvPr id="85" name="SMARTInkShape-1325">
              <a:extLst>
                <a:ext uri="{FF2B5EF4-FFF2-40B4-BE49-F238E27FC236}">
                  <a16:creationId xmlns:a16="http://schemas.microsoft.com/office/drawing/2014/main" id="{16F131E2-2FD4-5596-BB0E-84BADFA1829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4875" y="5372100"/>
              <a:ext cx="4867276" cy="47626"/>
            </a:xfrm>
            <a:custGeom>
              <a:avLst/>
              <a:gdLst/>
              <a:ahLst/>
              <a:cxnLst/>
              <a:rect l="0" t="0" r="0" b="0"/>
              <a:pathLst>
                <a:path w="4867276" h="47626">
                  <a:moveTo>
                    <a:pt x="0" y="38100"/>
                  </a:moveTo>
                  <a:lnTo>
                    <a:pt x="0" y="38100"/>
                  </a:lnTo>
                  <a:lnTo>
                    <a:pt x="34590" y="39158"/>
                  </a:lnTo>
                  <a:lnTo>
                    <a:pt x="54816" y="44645"/>
                  </a:lnTo>
                  <a:lnTo>
                    <a:pt x="101805" y="47037"/>
                  </a:lnTo>
                  <a:lnTo>
                    <a:pt x="140937" y="47450"/>
                  </a:lnTo>
                  <a:lnTo>
                    <a:pt x="187104" y="47573"/>
                  </a:lnTo>
                  <a:lnTo>
                    <a:pt x="227594" y="47609"/>
                  </a:lnTo>
                  <a:lnTo>
                    <a:pt x="269224" y="47620"/>
                  </a:lnTo>
                  <a:lnTo>
                    <a:pt x="312251" y="44802"/>
                  </a:lnTo>
                  <a:lnTo>
                    <a:pt x="354633" y="40086"/>
                  </a:lnTo>
                  <a:lnTo>
                    <a:pt x="400704" y="38688"/>
                  </a:lnTo>
                  <a:lnTo>
                    <a:pt x="447869" y="38275"/>
                  </a:lnTo>
                  <a:lnTo>
                    <a:pt x="495358" y="38152"/>
                  </a:lnTo>
                  <a:lnTo>
                    <a:pt x="528134" y="37064"/>
                  </a:lnTo>
                  <a:lnTo>
                    <a:pt x="563868" y="33054"/>
                  </a:lnTo>
                  <a:lnTo>
                    <a:pt x="600916" y="30566"/>
                  </a:lnTo>
                  <a:lnTo>
                    <a:pt x="638549" y="29460"/>
                  </a:lnTo>
                  <a:lnTo>
                    <a:pt x="676441" y="28968"/>
                  </a:lnTo>
                  <a:lnTo>
                    <a:pt x="714449" y="28750"/>
                  </a:lnTo>
                  <a:lnTo>
                    <a:pt x="752508" y="28653"/>
                  </a:lnTo>
                  <a:lnTo>
                    <a:pt x="790590" y="28609"/>
                  </a:lnTo>
                  <a:lnTo>
                    <a:pt x="831504" y="28591"/>
                  </a:lnTo>
                  <a:lnTo>
                    <a:pt x="873324" y="28582"/>
                  </a:lnTo>
                  <a:lnTo>
                    <a:pt x="913077" y="28578"/>
                  </a:lnTo>
                  <a:lnTo>
                    <a:pt x="954734" y="28576"/>
                  </a:lnTo>
                  <a:lnTo>
                    <a:pt x="997943" y="28575"/>
                  </a:lnTo>
                  <a:lnTo>
                    <a:pt x="1041841" y="28575"/>
                  </a:lnTo>
                  <a:lnTo>
                    <a:pt x="1086046" y="28575"/>
                  </a:lnTo>
                  <a:lnTo>
                    <a:pt x="1130387" y="28575"/>
                  </a:lnTo>
                  <a:lnTo>
                    <a:pt x="1174789" y="28575"/>
                  </a:lnTo>
                  <a:lnTo>
                    <a:pt x="1219217" y="28575"/>
                  </a:lnTo>
                  <a:lnTo>
                    <a:pt x="1264716" y="28575"/>
                  </a:lnTo>
                  <a:lnTo>
                    <a:pt x="1288702" y="28575"/>
                  </a:lnTo>
                  <a:lnTo>
                    <a:pt x="1313160" y="28575"/>
                  </a:lnTo>
                  <a:lnTo>
                    <a:pt x="1360091" y="25753"/>
                  </a:lnTo>
                  <a:lnTo>
                    <a:pt x="1406701" y="22030"/>
                  </a:lnTo>
                  <a:lnTo>
                    <a:pt x="1430984" y="21036"/>
                  </a:lnTo>
                  <a:lnTo>
                    <a:pt x="1455640" y="20374"/>
                  </a:lnTo>
                  <a:lnTo>
                    <a:pt x="1502790" y="19638"/>
                  </a:lnTo>
                  <a:lnTo>
                    <a:pt x="1549498" y="19312"/>
                  </a:lnTo>
                  <a:lnTo>
                    <a:pt x="1573807" y="19225"/>
                  </a:lnTo>
                  <a:lnTo>
                    <a:pt x="1598480" y="19166"/>
                  </a:lnTo>
                  <a:lnTo>
                    <a:pt x="1645649" y="16279"/>
                  </a:lnTo>
                  <a:lnTo>
                    <a:pt x="1692366" y="12526"/>
                  </a:lnTo>
                  <a:lnTo>
                    <a:pt x="1716678" y="11526"/>
                  </a:lnTo>
                  <a:lnTo>
                    <a:pt x="1741352" y="10859"/>
                  </a:lnTo>
                  <a:lnTo>
                    <a:pt x="1766268" y="10414"/>
                  </a:lnTo>
                  <a:lnTo>
                    <a:pt x="1791346" y="10118"/>
                  </a:lnTo>
                  <a:lnTo>
                    <a:pt x="1816530" y="9920"/>
                  </a:lnTo>
                  <a:lnTo>
                    <a:pt x="1841787" y="9789"/>
                  </a:lnTo>
                  <a:lnTo>
                    <a:pt x="1867091" y="9701"/>
                  </a:lnTo>
                  <a:lnTo>
                    <a:pt x="1892428" y="9642"/>
                  </a:lnTo>
                  <a:lnTo>
                    <a:pt x="1916727" y="9603"/>
                  </a:lnTo>
                  <a:lnTo>
                    <a:pt x="1963481" y="9560"/>
                  </a:lnTo>
                  <a:lnTo>
                    <a:pt x="1988437" y="8489"/>
                  </a:lnTo>
                  <a:lnTo>
                    <a:pt x="2014600" y="6718"/>
                  </a:lnTo>
                  <a:lnTo>
                    <a:pt x="2041567" y="4479"/>
                  </a:lnTo>
                  <a:lnTo>
                    <a:pt x="2068011" y="2986"/>
                  </a:lnTo>
                  <a:lnTo>
                    <a:pt x="2094107" y="1991"/>
                  </a:lnTo>
                  <a:lnTo>
                    <a:pt x="2119971" y="1327"/>
                  </a:lnTo>
                  <a:lnTo>
                    <a:pt x="2145681" y="885"/>
                  </a:lnTo>
                  <a:lnTo>
                    <a:pt x="2171287" y="589"/>
                  </a:lnTo>
                  <a:lnTo>
                    <a:pt x="2196825" y="393"/>
                  </a:lnTo>
                  <a:lnTo>
                    <a:pt x="2222316" y="262"/>
                  </a:lnTo>
                  <a:lnTo>
                    <a:pt x="2247778" y="175"/>
                  </a:lnTo>
                  <a:lnTo>
                    <a:pt x="2273218" y="116"/>
                  </a:lnTo>
                  <a:lnTo>
                    <a:pt x="2298646" y="78"/>
                  </a:lnTo>
                  <a:lnTo>
                    <a:pt x="2324064" y="52"/>
                  </a:lnTo>
                  <a:lnTo>
                    <a:pt x="2349476" y="34"/>
                  </a:lnTo>
                  <a:lnTo>
                    <a:pt x="2375942" y="23"/>
                  </a:lnTo>
                  <a:lnTo>
                    <a:pt x="2403112" y="16"/>
                  </a:lnTo>
                  <a:lnTo>
                    <a:pt x="2430750" y="10"/>
                  </a:lnTo>
                  <a:lnTo>
                    <a:pt x="2457641" y="7"/>
                  </a:lnTo>
                  <a:lnTo>
                    <a:pt x="2484036" y="5"/>
                  </a:lnTo>
                  <a:lnTo>
                    <a:pt x="2510099" y="3"/>
                  </a:lnTo>
                  <a:lnTo>
                    <a:pt x="2537000" y="2"/>
                  </a:lnTo>
                  <a:lnTo>
                    <a:pt x="2564458" y="1"/>
                  </a:lnTo>
                  <a:lnTo>
                    <a:pt x="2592289" y="0"/>
                  </a:lnTo>
                  <a:lnTo>
                    <a:pt x="2619309" y="0"/>
                  </a:lnTo>
                  <a:lnTo>
                    <a:pt x="2645790" y="0"/>
                  </a:lnTo>
                  <a:lnTo>
                    <a:pt x="2671909" y="0"/>
                  </a:lnTo>
                  <a:lnTo>
                    <a:pt x="2698848" y="0"/>
                  </a:lnTo>
                  <a:lnTo>
                    <a:pt x="2726332" y="0"/>
                  </a:lnTo>
                  <a:lnTo>
                    <a:pt x="2754180" y="0"/>
                  </a:lnTo>
                  <a:lnTo>
                    <a:pt x="2782270" y="0"/>
                  </a:lnTo>
                  <a:lnTo>
                    <a:pt x="2810522" y="0"/>
                  </a:lnTo>
                  <a:lnTo>
                    <a:pt x="2838881" y="0"/>
                  </a:lnTo>
                  <a:lnTo>
                    <a:pt x="2866254" y="0"/>
                  </a:lnTo>
                  <a:lnTo>
                    <a:pt x="2892970" y="0"/>
                  </a:lnTo>
                  <a:lnTo>
                    <a:pt x="2919246" y="0"/>
                  </a:lnTo>
                  <a:lnTo>
                    <a:pt x="2946290" y="0"/>
                  </a:lnTo>
                  <a:lnTo>
                    <a:pt x="2973844" y="0"/>
                  </a:lnTo>
                  <a:lnTo>
                    <a:pt x="3001737" y="0"/>
                  </a:lnTo>
                  <a:lnTo>
                    <a:pt x="3029858" y="0"/>
                  </a:lnTo>
                  <a:lnTo>
                    <a:pt x="3058130" y="0"/>
                  </a:lnTo>
                  <a:lnTo>
                    <a:pt x="3086503" y="0"/>
                  </a:lnTo>
                  <a:lnTo>
                    <a:pt x="3114944" y="0"/>
                  </a:lnTo>
                  <a:lnTo>
                    <a:pt x="3143429" y="0"/>
                  </a:lnTo>
                  <a:lnTo>
                    <a:pt x="3171945" y="0"/>
                  </a:lnTo>
                  <a:lnTo>
                    <a:pt x="3200479" y="0"/>
                  </a:lnTo>
                  <a:lnTo>
                    <a:pt x="3229028" y="0"/>
                  </a:lnTo>
                  <a:lnTo>
                    <a:pt x="3257585" y="0"/>
                  </a:lnTo>
                  <a:lnTo>
                    <a:pt x="3287207" y="0"/>
                  </a:lnTo>
                  <a:lnTo>
                    <a:pt x="3317538" y="0"/>
                  </a:lnTo>
                  <a:lnTo>
                    <a:pt x="3348342" y="0"/>
                  </a:lnTo>
                  <a:lnTo>
                    <a:pt x="3378403" y="1058"/>
                  </a:lnTo>
                  <a:lnTo>
                    <a:pt x="3407969" y="2822"/>
                  </a:lnTo>
                  <a:lnTo>
                    <a:pt x="3437204" y="5056"/>
                  </a:lnTo>
                  <a:lnTo>
                    <a:pt x="3466219" y="6545"/>
                  </a:lnTo>
                  <a:lnTo>
                    <a:pt x="3495089" y="7539"/>
                  </a:lnTo>
                  <a:lnTo>
                    <a:pt x="3523859" y="8201"/>
                  </a:lnTo>
                  <a:lnTo>
                    <a:pt x="3553623" y="8642"/>
                  </a:lnTo>
                  <a:lnTo>
                    <a:pt x="3584049" y="8937"/>
                  </a:lnTo>
                  <a:lnTo>
                    <a:pt x="3614915" y="9133"/>
                  </a:lnTo>
                  <a:lnTo>
                    <a:pt x="3645019" y="10321"/>
                  </a:lnTo>
                  <a:lnTo>
                    <a:pt x="3674613" y="12173"/>
                  </a:lnTo>
                  <a:lnTo>
                    <a:pt x="3703867" y="14465"/>
                  </a:lnTo>
                  <a:lnTo>
                    <a:pt x="3733952" y="15994"/>
                  </a:lnTo>
                  <a:lnTo>
                    <a:pt x="3764593" y="17013"/>
                  </a:lnTo>
                  <a:lnTo>
                    <a:pt x="3795604" y="17692"/>
                  </a:lnTo>
                  <a:lnTo>
                    <a:pt x="3825803" y="18144"/>
                  </a:lnTo>
                  <a:lnTo>
                    <a:pt x="3855460" y="18446"/>
                  </a:lnTo>
                  <a:lnTo>
                    <a:pt x="3884757" y="18647"/>
                  </a:lnTo>
                  <a:lnTo>
                    <a:pt x="3913813" y="18782"/>
                  </a:lnTo>
                  <a:lnTo>
                    <a:pt x="3942708" y="18871"/>
                  </a:lnTo>
                  <a:lnTo>
                    <a:pt x="3971497" y="18931"/>
                  </a:lnTo>
                  <a:lnTo>
                    <a:pt x="4000215" y="18971"/>
                  </a:lnTo>
                  <a:lnTo>
                    <a:pt x="4028885" y="18997"/>
                  </a:lnTo>
                  <a:lnTo>
                    <a:pt x="4057523" y="19015"/>
                  </a:lnTo>
                  <a:lnTo>
                    <a:pt x="4086141" y="19027"/>
                  </a:lnTo>
                  <a:lnTo>
                    <a:pt x="4114744" y="19033"/>
                  </a:lnTo>
                  <a:lnTo>
                    <a:pt x="4143338" y="19040"/>
                  </a:lnTo>
                  <a:lnTo>
                    <a:pt x="4171925" y="20101"/>
                  </a:lnTo>
                  <a:lnTo>
                    <a:pt x="4200508" y="21867"/>
                  </a:lnTo>
                  <a:lnTo>
                    <a:pt x="4229089" y="24103"/>
                  </a:lnTo>
                  <a:lnTo>
                    <a:pt x="4256610" y="25594"/>
                  </a:lnTo>
                  <a:lnTo>
                    <a:pt x="4283423" y="26588"/>
                  </a:lnTo>
                  <a:lnTo>
                    <a:pt x="4309765" y="27250"/>
                  </a:lnTo>
                  <a:lnTo>
                    <a:pt x="4335793" y="27692"/>
                  </a:lnTo>
                  <a:lnTo>
                    <a:pt x="4361612" y="27986"/>
                  </a:lnTo>
                  <a:lnTo>
                    <a:pt x="4387292" y="28182"/>
                  </a:lnTo>
                  <a:lnTo>
                    <a:pt x="4412878" y="29371"/>
                  </a:lnTo>
                  <a:lnTo>
                    <a:pt x="4438402" y="31223"/>
                  </a:lnTo>
                  <a:lnTo>
                    <a:pt x="4463885" y="33515"/>
                  </a:lnTo>
                  <a:lnTo>
                    <a:pt x="4509131" y="36063"/>
                  </a:lnTo>
                  <a:lnTo>
                    <a:pt x="4551467" y="37194"/>
                  </a:lnTo>
                  <a:lnTo>
                    <a:pt x="4594977" y="37697"/>
                  </a:lnTo>
                  <a:lnTo>
                    <a:pt x="4636187" y="37921"/>
                  </a:lnTo>
                  <a:lnTo>
                    <a:pt x="4675669" y="39079"/>
                  </a:lnTo>
                  <a:lnTo>
                    <a:pt x="4714383" y="43121"/>
                  </a:lnTo>
                  <a:lnTo>
                    <a:pt x="4761766" y="46291"/>
                  </a:lnTo>
                  <a:lnTo>
                    <a:pt x="4807674" y="47230"/>
                  </a:lnTo>
                  <a:lnTo>
                    <a:pt x="4852210" y="47547"/>
                  </a:lnTo>
                  <a:lnTo>
                    <a:pt x="48672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26">
              <a:extLst>
                <a:ext uri="{FF2B5EF4-FFF2-40B4-BE49-F238E27FC236}">
                  <a16:creationId xmlns:a16="http://schemas.microsoft.com/office/drawing/2014/main" id="{6690C7FA-9B0C-4FE8-27F6-03B8372B50F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34025" y="4862218"/>
              <a:ext cx="190336" cy="480612"/>
            </a:xfrm>
            <a:custGeom>
              <a:avLst/>
              <a:gdLst/>
              <a:ahLst/>
              <a:cxnLst/>
              <a:rect l="0" t="0" r="0" b="0"/>
              <a:pathLst>
                <a:path w="190336" h="480612">
                  <a:moveTo>
                    <a:pt x="66675" y="5057"/>
                  </a:moveTo>
                  <a:lnTo>
                    <a:pt x="66675" y="5057"/>
                  </a:lnTo>
                  <a:lnTo>
                    <a:pt x="71731" y="0"/>
                  </a:lnTo>
                  <a:lnTo>
                    <a:pt x="82680" y="341"/>
                  </a:lnTo>
                  <a:lnTo>
                    <a:pt x="110523" y="9182"/>
                  </a:lnTo>
                  <a:lnTo>
                    <a:pt x="120736" y="23471"/>
                  </a:lnTo>
                  <a:lnTo>
                    <a:pt x="135914" y="62081"/>
                  </a:lnTo>
                  <a:lnTo>
                    <a:pt x="149105" y="101341"/>
                  </a:lnTo>
                  <a:lnTo>
                    <a:pt x="161901" y="148763"/>
                  </a:lnTo>
                  <a:lnTo>
                    <a:pt x="171443" y="186278"/>
                  </a:lnTo>
                  <a:lnTo>
                    <a:pt x="180973" y="224205"/>
                  </a:lnTo>
                  <a:lnTo>
                    <a:pt x="187677" y="262253"/>
                  </a:lnTo>
                  <a:lnTo>
                    <a:pt x="189663" y="300338"/>
                  </a:lnTo>
                  <a:lnTo>
                    <a:pt x="190335" y="341020"/>
                  </a:lnTo>
                  <a:lnTo>
                    <a:pt x="182863" y="378102"/>
                  </a:lnTo>
                  <a:lnTo>
                    <a:pt x="173185" y="410746"/>
                  </a:lnTo>
                  <a:lnTo>
                    <a:pt x="163049" y="427369"/>
                  </a:lnTo>
                  <a:lnTo>
                    <a:pt x="138237" y="448741"/>
                  </a:lnTo>
                  <a:lnTo>
                    <a:pt x="111868" y="465072"/>
                  </a:lnTo>
                  <a:lnTo>
                    <a:pt x="71212" y="477787"/>
                  </a:lnTo>
                  <a:lnTo>
                    <a:pt x="37114" y="480611"/>
                  </a:lnTo>
                  <a:lnTo>
                    <a:pt x="0" y="47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27">
              <a:extLst>
                <a:ext uri="{FF2B5EF4-FFF2-40B4-BE49-F238E27FC236}">
                  <a16:creationId xmlns:a16="http://schemas.microsoft.com/office/drawing/2014/main" id="{95C6A03E-924D-07B6-084C-1FE90614CF5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50103" y="4991100"/>
              <a:ext cx="135338" cy="217552"/>
            </a:xfrm>
            <a:custGeom>
              <a:avLst/>
              <a:gdLst/>
              <a:ahLst/>
              <a:cxnLst/>
              <a:rect l="0" t="0" r="0" b="0"/>
              <a:pathLst>
                <a:path w="135338" h="217552">
                  <a:moveTo>
                    <a:pt x="64872" y="47625"/>
                  </a:moveTo>
                  <a:lnTo>
                    <a:pt x="64872" y="47625"/>
                  </a:lnTo>
                  <a:lnTo>
                    <a:pt x="74985" y="42569"/>
                  </a:lnTo>
                  <a:lnTo>
                    <a:pt x="82772" y="31620"/>
                  </a:lnTo>
                  <a:lnTo>
                    <a:pt x="97529" y="5888"/>
                  </a:lnTo>
                  <a:lnTo>
                    <a:pt x="97227" y="3926"/>
                  </a:lnTo>
                  <a:lnTo>
                    <a:pt x="95967" y="2617"/>
                  </a:lnTo>
                  <a:lnTo>
                    <a:pt x="84081" y="776"/>
                  </a:lnTo>
                  <a:lnTo>
                    <a:pt x="41433" y="18388"/>
                  </a:lnTo>
                  <a:lnTo>
                    <a:pt x="33993" y="23342"/>
                  </a:lnTo>
                  <a:lnTo>
                    <a:pt x="23855" y="37138"/>
                  </a:lnTo>
                  <a:lnTo>
                    <a:pt x="22711" y="42750"/>
                  </a:lnTo>
                  <a:lnTo>
                    <a:pt x="26028" y="68163"/>
                  </a:lnTo>
                  <a:lnTo>
                    <a:pt x="28392" y="71901"/>
                  </a:lnTo>
                  <a:lnTo>
                    <a:pt x="72301" y="115117"/>
                  </a:lnTo>
                  <a:lnTo>
                    <a:pt x="100803" y="155294"/>
                  </a:lnTo>
                  <a:lnTo>
                    <a:pt x="110187" y="180958"/>
                  </a:lnTo>
                  <a:lnTo>
                    <a:pt x="108648" y="191903"/>
                  </a:lnTo>
                  <a:lnTo>
                    <a:pt x="106756" y="197785"/>
                  </a:lnTo>
                  <a:lnTo>
                    <a:pt x="99009" y="207143"/>
                  </a:lnTo>
                  <a:lnTo>
                    <a:pt x="88511" y="213773"/>
                  </a:lnTo>
                  <a:lnTo>
                    <a:pt x="69642" y="217504"/>
                  </a:lnTo>
                  <a:lnTo>
                    <a:pt x="44413" y="217551"/>
                  </a:lnTo>
                  <a:lnTo>
                    <a:pt x="20005" y="211332"/>
                  </a:lnTo>
                  <a:lnTo>
                    <a:pt x="15911" y="208621"/>
                  </a:lnTo>
                  <a:lnTo>
                    <a:pt x="13181" y="205756"/>
                  </a:lnTo>
                  <a:lnTo>
                    <a:pt x="4283" y="186554"/>
                  </a:lnTo>
                  <a:lnTo>
                    <a:pt x="0" y="165812"/>
                  </a:lnTo>
                  <a:lnTo>
                    <a:pt x="1820" y="152717"/>
                  </a:lnTo>
                  <a:lnTo>
                    <a:pt x="3788" y="146261"/>
                  </a:lnTo>
                  <a:lnTo>
                    <a:pt x="14440" y="133443"/>
                  </a:lnTo>
                  <a:lnTo>
                    <a:pt x="57923" y="99975"/>
                  </a:lnTo>
                  <a:lnTo>
                    <a:pt x="102253" y="64122"/>
                  </a:lnTo>
                  <a:lnTo>
                    <a:pt x="127271" y="41945"/>
                  </a:lnTo>
                  <a:lnTo>
                    <a:pt x="135337" y="29126"/>
                  </a:lnTo>
                  <a:lnTo>
                    <a:pt x="135132" y="24709"/>
                  </a:lnTo>
                  <a:lnTo>
                    <a:pt x="132879" y="20706"/>
                  </a:lnTo>
                  <a:lnTo>
                    <a:pt x="129259" y="16979"/>
                  </a:lnTo>
                  <a:lnTo>
                    <a:pt x="102755" y="4451"/>
                  </a:lnTo>
                  <a:lnTo>
                    <a:pt x="64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28">
              <a:extLst>
                <a:ext uri="{FF2B5EF4-FFF2-40B4-BE49-F238E27FC236}">
                  <a16:creationId xmlns:a16="http://schemas.microsoft.com/office/drawing/2014/main" id="{4924E181-9AFF-B4C2-2FBF-0392ECAD45D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88528" y="5038725"/>
              <a:ext cx="95289" cy="133027"/>
            </a:xfrm>
            <a:custGeom>
              <a:avLst/>
              <a:gdLst/>
              <a:ahLst/>
              <a:cxnLst/>
              <a:rect l="0" t="0" r="0" b="0"/>
              <a:pathLst>
                <a:path w="95289" h="133027">
                  <a:moveTo>
                    <a:pt x="54997" y="57150"/>
                  </a:moveTo>
                  <a:lnTo>
                    <a:pt x="54997" y="57150"/>
                  </a:lnTo>
                  <a:lnTo>
                    <a:pt x="68254" y="35691"/>
                  </a:lnTo>
                  <a:lnTo>
                    <a:pt x="79449" y="22377"/>
                  </a:lnTo>
                  <a:lnTo>
                    <a:pt x="81739" y="15943"/>
                  </a:lnTo>
                  <a:lnTo>
                    <a:pt x="80233" y="13803"/>
                  </a:lnTo>
                  <a:lnTo>
                    <a:pt x="72916" y="11427"/>
                  </a:lnTo>
                  <a:lnTo>
                    <a:pt x="62608" y="13192"/>
                  </a:lnTo>
                  <a:lnTo>
                    <a:pt x="33687" y="22949"/>
                  </a:lnTo>
                  <a:lnTo>
                    <a:pt x="21537" y="34542"/>
                  </a:lnTo>
                  <a:lnTo>
                    <a:pt x="5113" y="67853"/>
                  </a:lnTo>
                  <a:lnTo>
                    <a:pt x="0" y="85486"/>
                  </a:lnTo>
                  <a:lnTo>
                    <a:pt x="1625" y="96555"/>
                  </a:lnTo>
                  <a:lnTo>
                    <a:pt x="6935" y="108530"/>
                  </a:lnTo>
                  <a:lnTo>
                    <a:pt x="16350" y="120909"/>
                  </a:lnTo>
                  <a:lnTo>
                    <a:pt x="27590" y="127820"/>
                  </a:lnTo>
                  <a:lnTo>
                    <a:pt x="50722" y="132623"/>
                  </a:lnTo>
                  <a:lnTo>
                    <a:pt x="57683" y="133026"/>
                  </a:lnTo>
                  <a:lnTo>
                    <a:pt x="64305" y="130384"/>
                  </a:lnTo>
                  <a:lnTo>
                    <a:pt x="82236" y="115007"/>
                  </a:lnTo>
                  <a:lnTo>
                    <a:pt x="94935" y="82525"/>
                  </a:lnTo>
                  <a:lnTo>
                    <a:pt x="95288" y="44443"/>
                  </a:lnTo>
                  <a:lnTo>
                    <a:pt x="88690" y="16461"/>
                  </a:lnTo>
                  <a:lnTo>
                    <a:pt x="83809" y="10974"/>
                  </a:lnTo>
                  <a:lnTo>
                    <a:pt x="54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29">
              <a:extLst>
                <a:ext uri="{FF2B5EF4-FFF2-40B4-BE49-F238E27FC236}">
                  <a16:creationId xmlns:a16="http://schemas.microsoft.com/office/drawing/2014/main" id="{F789E088-4A01-E5FF-798D-E32BD48557E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24615" y="5019675"/>
              <a:ext cx="109632" cy="171919"/>
            </a:xfrm>
            <a:custGeom>
              <a:avLst/>
              <a:gdLst/>
              <a:ahLst/>
              <a:cxnLst/>
              <a:rect l="0" t="0" r="0" b="0"/>
              <a:pathLst>
                <a:path w="109632" h="171919">
                  <a:moveTo>
                    <a:pt x="66510" y="66675"/>
                  </a:moveTo>
                  <a:lnTo>
                    <a:pt x="66510" y="66675"/>
                  </a:lnTo>
                  <a:lnTo>
                    <a:pt x="83843" y="40208"/>
                  </a:lnTo>
                  <a:lnTo>
                    <a:pt x="83357" y="38447"/>
                  </a:lnTo>
                  <a:lnTo>
                    <a:pt x="79994" y="33668"/>
                  </a:lnTo>
                  <a:lnTo>
                    <a:pt x="75500" y="33029"/>
                  </a:lnTo>
                  <a:lnTo>
                    <a:pt x="62039" y="35141"/>
                  </a:lnTo>
                  <a:lnTo>
                    <a:pt x="46724" y="42280"/>
                  </a:lnTo>
                  <a:lnTo>
                    <a:pt x="35483" y="51098"/>
                  </a:lnTo>
                  <a:lnTo>
                    <a:pt x="6205" y="88516"/>
                  </a:lnTo>
                  <a:lnTo>
                    <a:pt x="2666" y="97901"/>
                  </a:lnTo>
                  <a:lnTo>
                    <a:pt x="0" y="126598"/>
                  </a:lnTo>
                  <a:lnTo>
                    <a:pt x="4941" y="146519"/>
                  </a:lnTo>
                  <a:lnTo>
                    <a:pt x="15862" y="160722"/>
                  </a:lnTo>
                  <a:lnTo>
                    <a:pt x="23220" y="167473"/>
                  </a:lnTo>
                  <a:lnTo>
                    <a:pt x="31300" y="170915"/>
                  </a:lnTo>
                  <a:lnTo>
                    <a:pt x="48744" y="171918"/>
                  </a:lnTo>
                  <a:lnTo>
                    <a:pt x="61436" y="168836"/>
                  </a:lnTo>
                  <a:lnTo>
                    <a:pt x="71663" y="162880"/>
                  </a:lnTo>
                  <a:lnTo>
                    <a:pt x="96640" y="140871"/>
                  </a:lnTo>
                  <a:lnTo>
                    <a:pt x="101068" y="131048"/>
                  </a:lnTo>
                  <a:lnTo>
                    <a:pt x="109631" y="91576"/>
                  </a:lnTo>
                  <a:lnTo>
                    <a:pt x="105510" y="53122"/>
                  </a:lnTo>
                  <a:lnTo>
                    <a:pt x="100424" y="31018"/>
                  </a:lnTo>
                  <a:lnTo>
                    <a:pt x="91813" y="16255"/>
                  </a:lnTo>
                  <a:lnTo>
                    <a:pt x="81989" y="7224"/>
                  </a:lnTo>
                  <a:lnTo>
                    <a:pt x="665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30">
              <a:extLst>
                <a:ext uri="{FF2B5EF4-FFF2-40B4-BE49-F238E27FC236}">
                  <a16:creationId xmlns:a16="http://schemas.microsoft.com/office/drawing/2014/main" id="{A487FEDB-18CE-9E2D-B755-6A1ADAA6E6E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10150" y="51530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31">
              <a:extLst>
                <a:ext uri="{FF2B5EF4-FFF2-40B4-BE49-F238E27FC236}">
                  <a16:creationId xmlns:a16="http://schemas.microsoft.com/office/drawing/2014/main" id="{EE634982-66FA-1214-B0B5-9EC20B62F8D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12262" y="5020252"/>
              <a:ext cx="148714" cy="193066"/>
            </a:xfrm>
            <a:custGeom>
              <a:avLst/>
              <a:gdLst/>
              <a:ahLst/>
              <a:cxnLst/>
              <a:rect l="0" t="0" r="0" b="0"/>
              <a:pathLst>
                <a:path w="148714" h="193066">
                  <a:moveTo>
                    <a:pt x="93113" y="37523"/>
                  </a:moveTo>
                  <a:lnTo>
                    <a:pt x="93113" y="37523"/>
                  </a:lnTo>
                  <a:lnTo>
                    <a:pt x="98169" y="27410"/>
                  </a:lnTo>
                  <a:lnTo>
                    <a:pt x="98601" y="23372"/>
                  </a:lnTo>
                  <a:lnTo>
                    <a:pt x="96257" y="16064"/>
                  </a:lnTo>
                  <a:lnTo>
                    <a:pt x="88988" y="6000"/>
                  </a:lnTo>
                  <a:lnTo>
                    <a:pt x="83166" y="2346"/>
                  </a:lnTo>
                  <a:lnTo>
                    <a:pt x="71116" y="289"/>
                  </a:lnTo>
                  <a:lnTo>
                    <a:pt x="65748" y="0"/>
                  </a:lnTo>
                  <a:lnTo>
                    <a:pt x="54140" y="5324"/>
                  </a:lnTo>
                  <a:lnTo>
                    <a:pt x="18713" y="36017"/>
                  </a:lnTo>
                  <a:lnTo>
                    <a:pt x="12421" y="47790"/>
                  </a:lnTo>
                  <a:lnTo>
                    <a:pt x="1505" y="93046"/>
                  </a:lnTo>
                  <a:lnTo>
                    <a:pt x="0" y="122765"/>
                  </a:lnTo>
                  <a:lnTo>
                    <a:pt x="5787" y="149563"/>
                  </a:lnTo>
                  <a:lnTo>
                    <a:pt x="15262" y="166205"/>
                  </a:lnTo>
                  <a:lnTo>
                    <a:pt x="25352" y="177971"/>
                  </a:lnTo>
                  <a:lnTo>
                    <a:pt x="53045" y="191438"/>
                  </a:lnTo>
                  <a:lnTo>
                    <a:pt x="73189" y="193065"/>
                  </a:lnTo>
                  <a:lnTo>
                    <a:pt x="113968" y="188220"/>
                  </a:lnTo>
                  <a:lnTo>
                    <a:pt x="127429" y="179994"/>
                  </a:lnTo>
                  <a:lnTo>
                    <a:pt x="137645" y="166460"/>
                  </a:lnTo>
                  <a:lnTo>
                    <a:pt x="141851" y="158407"/>
                  </a:lnTo>
                  <a:lnTo>
                    <a:pt x="147771" y="121788"/>
                  </a:lnTo>
                  <a:lnTo>
                    <a:pt x="148713" y="84821"/>
                  </a:lnTo>
                  <a:lnTo>
                    <a:pt x="142513" y="64825"/>
                  </a:lnTo>
                  <a:lnTo>
                    <a:pt x="127854" y="44541"/>
                  </a:lnTo>
                  <a:lnTo>
                    <a:pt x="124740" y="43261"/>
                  </a:lnTo>
                  <a:lnTo>
                    <a:pt x="112163" y="47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76">
            <a:extLst>
              <a:ext uri="{FF2B5EF4-FFF2-40B4-BE49-F238E27FC236}">
                <a16:creationId xmlns:a16="http://schemas.microsoft.com/office/drawing/2014/main" id="{30385D3B-2A7A-03BD-E2A1-DA0BA6F2B429}"/>
              </a:ext>
            </a:extLst>
          </p:cNvPr>
          <p:cNvGrpSpPr/>
          <p:nvPr/>
        </p:nvGrpSpPr>
        <p:grpSpPr>
          <a:xfrm>
            <a:off x="2620100" y="5467353"/>
            <a:ext cx="1123226" cy="415467"/>
            <a:chOff x="2620100" y="5467353"/>
            <a:chExt cx="1123226" cy="415467"/>
          </a:xfrm>
        </p:grpSpPr>
        <p:sp>
          <p:nvSpPr>
            <p:cNvPr id="93" name="SMARTInkShape-1332">
              <a:extLst>
                <a:ext uri="{FF2B5EF4-FFF2-40B4-BE49-F238E27FC236}">
                  <a16:creationId xmlns:a16="http://schemas.microsoft.com/office/drawing/2014/main" id="{BB878D75-E2C8-3EB8-0C70-D44079802F5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83784" y="5467353"/>
              <a:ext cx="159542" cy="85546"/>
            </a:xfrm>
            <a:custGeom>
              <a:avLst/>
              <a:gdLst/>
              <a:ahLst/>
              <a:cxnLst/>
              <a:rect l="0" t="0" r="0" b="0"/>
              <a:pathLst>
                <a:path w="159542" h="85546">
                  <a:moveTo>
                    <a:pt x="16666" y="9522"/>
                  </a:moveTo>
                  <a:lnTo>
                    <a:pt x="16666" y="9522"/>
                  </a:lnTo>
                  <a:lnTo>
                    <a:pt x="16666" y="1321"/>
                  </a:lnTo>
                  <a:lnTo>
                    <a:pt x="58038" y="0"/>
                  </a:lnTo>
                  <a:lnTo>
                    <a:pt x="60122" y="1057"/>
                  </a:lnTo>
                  <a:lnTo>
                    <a:pt x="61512" y="2820"/>
                  </a:lnTo>
                  <a:lnTo>
                    <a:pt x="62438" y="5054"/>
                  </a:lnTo>
                  <a:lnTo>
                    <a:pt x="58686" y="23368"/>
                  </a:lnTo>
                  <a:lnTo>
                    <a:pt x="50871" y="38790"/>
                  </a:lnTo>
                  <a:lnTo>
                    <a:pt x="31145" y="60027"/>
                  </a:lnTo>
                  <a:lnTo>
                    <a:pt x="0" y="83705"/>
                  </a:lnTo>
                  <a:lnTo>
                    <a:pt x="264" y="84378"/>
                  </a:lnTo>
                  <a:lnTo>
                    <a:pt x="3379" y="85125"/>
                  </a:lnTo>
                  <a:lnTo>
                    <a:pt x="16139" y="85545"/>
                  </a:lnTo>
                  <a:lnTo>
                    <a:pt x="56880" y="77505"/>
                  </a:lnTo>
                  <a:lnTo>
                    <a:pt x="101988" y="76312"/>
                  </a:lnTo>
                  <a:lnTo>
                    <a:pt x="147302" y="76202"/>
                  </a:lnTo>
                  <a:lnTo>
                    <a:pt x="159541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33">
              <a:extLst>
                <a:ext uri="{FF2B5EF4-FFF2-40B4-BE49-F238E27FC236}">
                  <a16:creationId xmlns:a16="http://schemas.microsoft.com/office/drawing/2014/main" id="{39ED6086-FAAB-481F-3198-A428D13A844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52800" y="5667550"/>
              <a:ext cx="209551" cy="189623"/>
            </a:xfrm>
            <a:custGeom>
              <a:avLst/>
              <a:gdLst/>
              <a:ahLst/>
              <a:cxnLst/>
              <a:rect l="0" t="0" r="0" b="0"/>
              <a:pathLst>
                <a:path w="209551" h="189623">
                  <a:moveTo>
                    <a:pt x="0" y="66500"/>
                  </a:moveTo>
                  <a:lnTo>
                    <a:pt x="0" y="66500"/>
                  </a:lnTo>
                  <a:lnTo>
                    <a:pt x="5056" y="61444"/>
                  </a:lnTo>
                  <a:lnTo>
                    <a:pt x="7539" y="56139"/>
                  </a:lnTo>
                  <a:lnTo>
                    <a:pt x="14465" y="29644"/>
                  </a:lnTo>
                  <a:lnTo>
                    <a:pt x="28808" y="9932"/>
                  </a:lnTo>
                  <a:lnTo>
                    <a:pt x="35028" y="4317"/>
                  </a:lnTo>
                  <a:lnTo>
                    <a:pt x="41321" y="1822"/>
                  </a:lnTo>
                  <a:lnTo>
                    <a:pt x="68530" y="0"/>
                  </a:lnTo>
                  <a:lnTo>
                    <a:pt x="71086" y="2059"/>
                  </a:lnTo>
                  <a:lnTo>
                    <a:pt x="82297" y="37816"/>
                  </a:lnTo>
                  <a:lnTo>
                    <a:pt x="85274" y="74469"/>
                  </a:lnTo>
                  <a:lnTo>
                    <a:pt x="80535" y="104139"/>
                  </a:lnTo>
                  <a:lnTo>
                    <a:pt x="62906" y="140492"/>
                  </a:lnTo>
                  <a:lnTo>
                    <a:pt x="39733" y="168855"/>
                  </a:lnTo>
                  <a:lnTo>
                    <a:pt x="10600" y="189622"/>
                  </a:lnTo>
                  <a:lnTo>
                    <a:pt x="14900" y="185060"/>
                  </a:lnTo>
                  <a:lnTo>
                    <a:pt x="58458" y="176117"/>
                  </a:lnTo>
                  <a:lnTo>
                    <a:pt x="102125" y="171913"/>
                  </a:lnTo>
                  <a:lnTo>
                    <a:pt x="143780" y="171359"/>
                  </a:lnTo>
                  <a:lnTo>
                    <a:pt x="170660" y="172358"/>
                  </a:lnTo>
                  <a:lnTo>
                    <a:pt x="209550" y="18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34">
              <a:extLst>
                <a:ext uri="{FF2B5EF4-FFF2-40B4-BE49-F238E27FC236}">
                  <a16:creationId xmlns:a16="http://schemas.microsoft.com/office/drawing/2014/main" id="{0075AF89-78A5-DC46-C7B6-344ABB274D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55047" y="5686425"/>
              <a:ext cx="110312" cy="146907"/>
            </a:xfrm>
            <a:custGeom>
              <a:avLst/>
              <a:gdLst/>
              <a:ahLst/>
              <a:cxnLst/>
              <a:rect l="0" t="0" r="0" b="0"/>
              <a:pathLst>
                <a:path w="110312" h="146907">
                  <a:moveTo>
                    <a:pt x="45353" y="95250"/>
                  </a:moveTo>
                  <a:lnTo>
                    <a:pt x="45353" y="95250"/>
                  </a:lnTo>
                  <a:lnTo>
                    <a:pt x="60541" y="53056"/>
                  </a:lnTo>
                  <a:lnTo>
                    <a:pt x="63895" y="19098"/>
                  </a:lnTo>
                  <a:lnTo>
                    <a:pt x="61355" y="10958"/>
                  </a:lnTo>
                  <a:lnTo>
                    <a:pt x="59196" y="7305"/>
                  </a:lnTo>
                  <a:lnTo>
                    <a:pt x="56698" y="4870"/>
                  </a:lnTo>
                  <a:lnTo>
                    <a:pt x="51101" y="2164"/>
                  </a:lnTo>
                  <a:lnTo>
                    <a:pt x="42000" y="641"/>
                  </a:lnTo>
                  <a:lnTo>
                    <a:pt x="38884" y="2544"/>
                  </a:lnTo>
                  <a:lnTo>
                    <a:pt x="9232" y="46160"/>
                  </a:lnTo>
                  <a:lnTo>
                    <a:pt x="2841" y="60732"/>
                  </a:lnTo>
                  <a:lnTo>
                    <a:pt x="0" y="77792"/>
                  </a:lnTo>
                  <a:lnTo>
                    <a:pt x="1560" y="93135"/>
                  </a:lnTo>
                  <a:lnTo>
                    <a:pt x="14107" y="131151"/>
                  </a:lnTo>
                  <a:lnTo>
                    <a:pt x="20177" y="137665"/>
                  </a:lnTo>
                  <a:lnTo>
                    <a:pt x="34601" y="146388"/>
                  </a:lnTo>
                  <a:lnTo>
                    <a:pt x="49041" y="146906"/>
                  </a:lnTo>
                  <a:lnTo>
                    <a:pt x="79125" y="138615"/>
                  </a:lnTo>
                  <a:lnTo>
                    <a:pt x="92465" y="124401"/>
                  </a:lnTo>
                  <a:lnTo>
                    <a:pt x="103334" y="103973"/>
                  </a:lnTo>
                  <a:lnTo>
                    <a:pt x="110311" y="56364"/>
                  </a:lnTo>
                  <a:lnTo>
                    <a:pt x="109148" y="33518"/>
                  </a:lnTo>
                  <a:lnTo>
                    <a:pt x="101576" y="16308"/>
                  </a:lnTo>
                  <a:lnTo>
                    <a:pt x="834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35">
              <a:extLst>
                <a:ext uri="{FF2B5EF4-FFF2-40B4-BE49-F238E27FC236}">
                  <a16:creationId xmlns:a16="http://schemas.microsoft.com/office/drawing/2014/main" id="{E2117ED4-2931-5647-91B6-C6D985EDEB7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976838" y="5695950"/>
              <a:ext cx="134471" cy="160021"/>
            </a:xfrm>
            <a:custGeom>
              <a:avLst/>
              <a:gdLst/>
              <a:ahLst/>
              <a:cxnLst/>
              <a:rect l="0" t="0" r="0" b="0"/>
              <a:pathLst>
                <a:path w="134471" h="160021">
                  <a:moveTo>
                    <a:pt x="71162" y="66675"/>
                  </a:moveTo>
                  <a:lnTo>
                    <a:pt x="71162" y="66675"/>
                  </a:lnTo>
                  <a:lnTo>
                    <a:pt x="71162" y="43354"/>
                  </a:lnTo>
                  <a:lnTo>
                    <a:pt x="73984" y="37613"/>
                  </a:lnTo>
                  <a:lnTo>
                    <a:pt x="76218" y="34601"/>
                  </a:lnTo>
                  <a:lnTo>
                    <a:pt x="76649" y="31533"/>
                  </a:lnTo>
                  <a:lnTo>
                    <a:pt x="71438" y="11398"/>
                  </a:lnTo>
                  <a:lnTo>
                    <a:pt x="61131" y="10080"/>
                  </a:lnTo>
                  <a:lnTo>
                    <a:pt x="44671" y="14746"/>
                  </a:lnTo>
                  <a:lnTo>
                    <a:pt x="35399" y="22782"/>
                  </a:lnTo>
                  <a:lnTo>
                    <a:pt x="10974" y="55518"/>
                  </a:lnTo>
                  <a:lnTo>
                    <a:pt x="0" y="84009"/>
                  </a:lnTo>
                  <a:lnTo>
                    <a:pt x="23" y="98721"/>
                  </a:lnTo>
                  <a:lnTo>
                    <a:pt x="4957" y="128124"/>
                  </a:lnTo>
                  <a:lnTo>
                    <a:pt x="11917" y="139092"/>
                  </a:lnTo>
                  <a:lnTo>
                    <a:pt x="21741" y="149045"/>
                  </a:lnTo>
                  <a:lnTo>
                    <a:pt x="36528" y="157638"/>
                  </a:lnTo>
                  <a:lnTo>
                    <a:pt x="44480" y="160020"/>
                  </a:lnTo>
                  <a:lnTo>
                    <a:pt x="54365" y="158257"/>
                  </a:lnTo>
                  <a:lnTo>
                    <a:pt x="101942" y="141869"/>
                  </a:lnTo>
                  <a:lnTo>
                    <a:pt x="115442" y="126938"/>
                  </a:lnTo>
                  <a:lnTo>
                    <a:pt x="130261" y="103933"/>
                  </a:lnTo>
                  <a:lnTo>
                    <a:pt x="134470" y="89937"/>
                  </a:lnTo>
                  <a:lnTo>
                    <a:pt x="129568" y="49555"/>
                  </a:lnTo>
                  <a:lnTo>
                    <a:pt x="121393" y="22797"/>
                  </a:lnTo>
                  <a:lnTo>
                    <a:pt x="99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36">
              <a:extLst>
                <a:ext uri="{FF2B5EF4-FFF2-40B4-BE49-F238E27FC236}">
                  <a16:creationId xmlns:a16="http://schemas.microsoft.com/office/drawing/2014/main" id="{824AEDD0-2AB0-D588-D0B4-726A4C6322D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38450" y="58293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37">
              <a:extLst>
                <a:ext uri="{FF2B5EF4-FFF2-40B4-BE49-F238E27FC236}">
                  <a16:creationId xmlns:a16="http://schemas.microsoft.com/office/drawing/2014/main" id="{ABF9A2A0-12A9-6836-FB3D-C49EEA19E09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20100" y="5673387"/>
              <a:ext cx="141871" cy="209433"/>
            </a:xfrm>
            <a:custGeom>
              <a:avLst/>
              <a:gdLst/>
              <a:ahLst/>
              <a:cxnLst/>
              <a:rect l="0" t="0" r="0" b="0"/>
              <a:pathLst>
                <a:path w="141871" h="209433">
                  <a:moveTo>
                    <a:pt x="132625" y="98763"/>
                  </a:moveTo>
                  <a:lnTo>
                    <a:pt x="132625" y="98763"/>
                  </a:lnTo>
                  <a:lnTo>
                    <a:pt x="132625" y="93707"/>
                  </a:lnTo>
                  <a:lnTo>
                    <a:pt x="140826" y="63115"/>
                  </a:lnTo>
                  <a:lnTo>
                    <a:pt x="138739" y="53639"/>
                  </a:lnTo>
                  <a:lnTo>
                    <a:pt x="119725" y="12657"/>
                  </a:lnTo>
                  <a:lnTo>
                    <a:pt x="105285" y="1166"/>
                  </a:lnTo>
                  <a:lnTo>
                    <a:pt x="90841" y="0"/>
                  </a:lnTo>
                  <a:lnTo>
                    <a:pt x="74896" y="4069"/>
                  </a:lnTo>
                  <a:lnTo>
                    <a:pt x="40892" y="29823"/>
                  </a:lnTo>
                  <a:lnTo>
                    <a:pt x="21601" y="58346"/>
                  </a:lnTo>
                  <a:lnTo>
                    <a:pt x="4782" y="105910"/>
                  </a:lnTo>
                  <a:lnTo>
                    <a:pt x="363" y="150426"/>
                  </a:lnTo>
                  <a:lnTo>
                    <a:pt x="0" y="158605"/>
                  </a:lnTo>
                  <a:lnTo>
                    <a:pt x="5241" y="173337"/>
                  </a:lnTo>
                  <a:lnTo>
                    <a:pt x="15685" y="186941"/>
                  </a:lnTo>
                  <a:lnTo>
                    <a:pt x="30910" y="200042"/>
                  </a:lnTo>
                  <a:lnTo>
                    <a:pt x="51082" y="207276"/>
                  </a:lnTo>
                  <a:lnTo>
                    <a:pt x="70983" y="209432"/>
                  </a:lnTo>
                  <a:lnTo>
                    <a:pt x="83357" y="206863"/>
                  </a:lnTo>
                  <a:lnTo>
                    <a:pt x="119561" y="188986"/>
                  </a:lnTo>
                  <a:lnTo>
                    <a:pt x="131405" y="177315"/>
                  </a:lnTo>
                  <a:lnTo>
                    <a:pt x="137374" y="162249"/>
                  </a:lnTo>
                  <a:lnTo>
                    <a:pt x="141207" y="121653"/>
                  </a:lnTo>
                  <a:lnTo>
                    <a:pt x="141870" y="95432"/>
                  </a:lnTo>
                  <a:lnTo>
                    <a:pt x="131954" y="69201"/>
                  </a:lnTo>
                  <a:lnTo>
                    <a:pt x="118568" y="56344"/>
                  </a:lnTo>
                  <a:lnTo>
                    <a:pt x="98827" y="45977"/>
                  </a:lnTo>
                  <a:lnTo>
                    <a:pt x="75475" y="41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77">
            <a:extLst>
              <a:ext uri="{FF2B5EF4-FFF2-40B4-BE49-F238E27FC236}">
                <a16:creationId xmlns:a16="http://schemas.microsoft.com/office/drawing/2014/main" id="{930591E0-62EB-2C6C-E1EF-1C51BB23877A}"/>
              </a:ext>
            </a:extLst>
          </p:cNvPr>
          <p:cNvGrpSpPr/>
          <p:nvPr/>
        </p:nvGrpSpPr>
        <p:grpSpPr>
          <a:xfrm>
            <a:off x="6076950" y="5143578"/>
            <a:ext cx="180976" cy="114223"/>
            <a:chOff x="6076950" y="5143578"/>
            <a:chExt cx="180976" cy="114223"/>
          </a:xfrm>
        </p:grpSpPr>
        <p:sp>
          <p:nvSpPr>
            <p:cNvPr id="100" name="SMARTInkShape-1338">
              <a:extLst>
                <a:ext uri="{FF2B5EF4-FFF2-40B4-BE49-F238E27FC236}">
                  <a16:creationId xmlns:a16="http://schemas.microsoft.com/office/drawing/2014/main" id="{A4D2AB13-9C6A-7820-5070-3A2336AC1B1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86475" y="52387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38126" y="0"/>
                  </a:lnTo>
                  <a:lnTo>
                    <a:pt x="83848" y="0"/>
                  </a:lnTo>
                  <a:lnTo>
                    <a:pt x="130000" y="7604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39">
              <a:extLst>
                <a:ext uri="{FF2B5EF4-FFF2-40B4-BE49-F238E27FC236}">
                  <a16:creationId xmlns:a16="http://schemas.microsoft.com/office/drawing/2014/main" id="{C984943D-25C5-CF6E-4294-79417466627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76950" y="5143578"/>
              <a:ext cx="161926" cy="18973"/>
            </a:xfrm>
            <a:custGeom>
              <a:avLst/>
              <a:gdLst/>
              <a:ahLst/>
              <a:cxnLst/>
              <a:rect l="0" t="0" r="0" b="0"/>
              <a:pathLst>
                <a:path w="161926" h="18973">
                  <a:moveTo>
                    <a:pt x="0" y="9447"/>
                  </a:moveTo>
                  <a:lnTo>
                    <a:pt x="0" y="9447"/>
                  </a:lnTo>
                  <a:lnTo>
                    <a:pt x="5056" y="9447"/>
                  </a:lnTo>
                  <a:lnTo>
                    <a:pt x="10361" y="6625"/>
                  </a:lnTo>
                  <a:lnTo>
                    <a:pt x="13257" y="4391"/>
                  </a:lnTo>
                  <a:lnTo>
                    <a:pt x="39660" y="805"/>
                  </a:lnTo>
                  <a:lnTo>
                    <a:pt x="86838" y="0"/>
                  </a:lnTo>
                  <a:lnTo>
                    <a:pt x="124045" y="2759"/>
                  </a:lnTo>
                  <a:lnTo>
                    <a:pt x="155212" y="9625"/>
                  </a:lnTo>
                  <a:lnTo>
                    <a:pt x="161925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78">
            <a:extLst>
              <a:ext uri="{FF2B5EF4-FFF2-40B4-BE49-F238E27FC236}">
                <a16:creationId xmlns:a16="http://schemas.microsoft.com/office/drawing/2014/main" id="{AB3A6F49-B72A-FD9C-ED87-C818EC62D932}"/>
              </a:ext>
            </a:extLst>
          </p:cNvPr>
          <p:cNvGrpSpPr/>
          <p:nvPr/>
        </p:nvGrpSpPr>
        <p:grpSpPr>
          <a:xfrm>
            <a:off x="6410441" y="5012798"/>
            <a:ext cx="1038110" cy="320153"/>
            <a:chOff x="6410441" y="5012798"/>
            <a:chExt cx="1038110" cy="320153"/>
          </a:xfrm>
        </p:grpSpPr>
        <p:sp>
          <p:nvSpPr>
            <p:cNvPr id="103" name="SMARTInkShape-1340">
              <a:extLst>
                <a:ext uri="{FF2B5EF4-FFF2-40B4-BE49-F238E27FC236}">
                  <a16:creationId xmlns:a16="http://schemas.microsoft.com/office/drawing/2014/main" id="{4D66B580-6730-0421-A5A6-6748279027B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439025" y="5286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41">
              <a:extLst>
                <a:ext uri="{FF2B5EF4-FFF2-40B4-BE49-F238E27FC236}">
                  <a16:creationId xmlns:a16="http://schemas.microsoft.com/office/drawing/2014/main" id="{B942AE4C-3686-75FB-5166-9F05E099413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58050" y="5012798"/>
              <a:ext cx="18936" cy="302153"/>
            </a:xfrm>
            <a:custGeom>
              <a:avLst/>
              <a:gdLst/>
              <a:ahLst/>
              <a:cxnLst/>
              <a:rect l="0" t="0" r="0" b="0"/>
              <a:pathLst>
                <a:path w="18936" h="302153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8643" y="1234"/>
                  </a:lnTo>
                  <a:lnTo>
                    <a:pt x="14465" y="44325"/>
                  </a:lnTo>
                  <a:lnTo>
                    <a:pt x="11599" y="90592"/>
                  </a:lnTo>
                  <a:lnTo>
                    <a:pt x="10139" y="123757"/>
                  </a:lnTo>
                  <a:lnTo>
                    <a:pt x="9707" y="170272"/>
                  </a:lnTo>
                  <a:lnTo>
                    <a:pt x="10637" y="211806"/>
                  </a:lnTo>
                  <a:lnTo>
                    <a:pt x="17074" y="255300"/>
                  </a:lnTo>
                  <a:lnTo>
                    <a:pt x="18935" y="293966"/>
                  </a:lnTo>
                  <a:lnTo>
                    <a:pt x="17914" y="296695"/>
                  </a:lnTo>
                  <a:lnTo>
                    <a:pt x="9525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42">
              <a:extLst>
                <a:ext uri="{FF2B5EF4-FFF2-40B4-BE49-F238E27FC236}">
                  <a16:creationId xmlns:a16="http://schemas.microsoft.com/office/drawing/2014/main" id="{7FA0E978-D0F0-5A26-87B7-B20057E8166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53854" y="5067456"/>
              <a:ext cx="208947" cy="228438"/>
            </a:xfrm>
            <a:custGeom>
              <a:avLst/>
              <a:gdLst/>
              <a:ahLst/>
              <a:cxnLst/>
              <a:rect l="0" t="0" r="0" b="0"/>
              <a:pathLst>
                <a:path w="208947" h="228438">
                  <a:moveTo>
                    <a:pt x="37496" y="66519"/>
                  </a:moveTo>
                  <a:lnTo>
                    <a:pt x="37496" y="66519"/>
                  </a:lnTo>
                  <a:lnTo>
                    <a:pt x="37496" y="53262"/>
                  </a:lnTo>
                  <a:lnTo>
                    <a:pt x="42552" y="39073"/>
                  </a:lnTo>
                  <a:lnTo>
                    <a:pt x="50753" y="26520"/>
                  </a:lnTo>
                  <a:lnTo>
                    <a:pt x="56793" y="22283"/>
                  </a:lnTo>
                  <a:lnTo>
                    <a:pt x="63006" y="19342"/>
                  </a:lnTo>
                  <a:lnTo>
                    <a:pt x="88501" y="3838"/>
                  </a:lnTo>
                  <a:lnTo>
                    <a:pt x="103584" y="633"/>
                  </a:lnTo>
                  <a:lnTo>
                    <a:pt x="111698" y="0"/>
                  </a:lnTo>
                  <a:lnTo>
                    <a:pt x="118161" y="4946"/>
                  </a:lnTo>
                  <a:lnTo>
                    <a:pt x="126778" y="18172"/>
                  </a:lnTo>
                  <a:lnTo>
                    <a:pt x="130978" y="35496"/>
                  </a:lnTo>
                  <a:lnTo>
                    <a:pt x="126316" y="50615"/>
                  </a:lnTo>
                  <a:lnTo>
                    <a:pt x="106696" y="95508"/>
                  </a:lnTo>
                  <a:lnTo>
                    <a:pt x="78266" y="137717"/>
                  </a:lnTo>
                  <a:lnTo>
                    <a:pt x="36888" y="181336"/>
                  </a:lnTo>
                  <a:lnTo>
                    <a:pt x="3978" y="215392"/>
                  </a:lnTo>
                  <a:lnTo>
                    <a:pt x="0" y="226517"/>
                  </a:lnTo>
                  <a:lnTo>
                    <a:pt x="857" y="227159"/>
                  </a:lnTo>
                  <a:lnTo>
                    <a:pt x="8178" y="228063"/>
                  </a:lnTo>
                  <a:lnTo>
                    <a:pt x="44338" y="228410"/>
                  </a:lnTo>
                  <a:lnTo>
                    <a:pt x="91607" y="228437"/>
                  </a:lnTo>
                  <a:lnTo>
                    <a:pt x="137202" y="223386"/>
                  </a:lnTo>
                  <a:lnTo>
                    <a:pt x="178311" y="218743"/>
                  </a:lnTo>
                  <a:lnTo>
                    <a:pt x="208946" y="20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43">
              <a:extLst>
                <a:ext uri="{FF2B5EF4-FFF2-40B4-BE49-F238E27FC236}">
                  <a16:creationId xmlns:a16="http://schemas.microsoft.com/office/drawing/2014/main" id="{B134FE57-0C61-BF2C-CE49-59C8787957A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77025" y="5057816"/>
              <a:ext cx="133277" cy="275135"/>
            </a:xfrm>
            <a:custGeom>
              <a:avLst/>
              <a:gdLst/>
              <a:ahLst/>
              <a:cxnLst/>
              <a:rect l="0" t="0" r="0" b="0"/>
              <a:pathLst>
                <a:path w="133277" h="275135">
                  <a:moveTo>
                    <a:pt x="66675" y="47584"/>
                  </a:moveTo>
                  <a:lnTo>
                    <a:pt x="66675" y="47584"/>
                  </a:lnTo>
                  <a:lnTo>
                    <a:pt x="80826" y="34492"/>
                  </a:lnTo>
                  <a:lnTo>
                    <a:pt x="97731" y="24067"/>
                  </a:lnTo>
                  <a:lnTo>
                    <a:pt x="107994" y="15966"/>
                  </a:lnTo>
                  <a:lnTo>
                    <a:pt x="118663" y="10346"/>
                  </a:lnTo>
                  <a:lnTo>
                    <a:pt x="123765" y="97"/>
                  </a:lnTo>
                  <a:lnTo>
                    <a:pt x="118751" y="0"/>
                  </a:lnTo>
                  <a:lnTo>
                    <a:pt x="113456" y="2800"/>
                  </a:lnTo>
                  <a:lnTo>
                    <a:pt x="70567" y="35608"/>
                  </a:lnTo>
                  <a:lnTo>
                    <a:pt x="38046" y="76694"/>
                  </a:lnTo>
                  <a:lnTo>
                    <a:pt x="18916" y="116299"/>
                  </a:lnTo>
                  <a:lnTo>
                    <a:pt x="8558" y="155898"/>
                  </a:lnTo>
                  <a:lnTo>
                    <a:pt x="1691" y="198802"/>
                  </a:lnTo>
                  <a:lnTo>
                    <a:pt x="6396" y="218508"/>
                  </a:lnTo>
                  <a:lnTo>
                    <a:pt x="15542" y="235734"/>
                  </a:lnTo>
                  <a:lnTo>
                    <a:pt x="41484" y="258238"/>
                  </a:lnTo>
                  <a:lnTo>
                    <a:pt x="62033" y="270866"/>
                  </a:lnTo>
                  <a:lnTo>
                    <a:pt x="77646" y="274609"/>
                  </a:lnTo>
                  <a:lnTo>
                    <a:pt x="83515" y="275134"/>
                  </a:lnTo>
                  <a:lnTo>
                    <a:pt x="98501" y="270073"/>
                  </a:lnTo>
                  <a:lnTo>
                    <a:pt x="123880" y="254633"/>
                  </a:lnTo>
                  <a:lnTo>
                    <a:pt x="127037" y="250175"/>
                  </a:lnTo>
                  <a:lnTo>
                    <a:pt x="131480" y="234847"/>
                  </a:lnTo>
                  <a:lnTo>
                    <a:pt x="133276" y="198254"/>
                  </a:lnTo>
                  <a:lnTo>
                    <a:pt x="123216" y="177599"/>
                  </a:lnTo>
                  <a:lnTo>
                    <a:pt x="106828" y="161484"/>
                  </a:lnTo>
                  <a:lnTo>
                    <a:pt x="83511" y="150006"/>
                  </a:lnTo>
                  <a:lnTo>
                    <a:pt x="65691" y="148844"/>
                  </a:lnTo>
                  <a:lnTo>
                    <a:pt x="22930" y="153280"/>
                  </a:lnTo>
                  <a:lnTo>
                    <a:pt x="11500" y="160541"/>
                  </a:lnTo>
                  <a:lnTo>
                    <a:pt x="10402" y="164109"/>
                  </a:lnTo>
                  <a:lnTo>
                    <a:pt x="10110" y="166543"/>
                  </a:lnTo>
                  <a:lnTo>
                    <a:pt x="8856" y="168165"/>
                  </a:lnTo>
                  <a:lnTo>
                    <a:pt x="0" y="171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44">
              <a:extLst>
                <a:ext uri="{FF2B5EF4-FFF2-40B4-BE49-F238E27FC236}">
                  <a16:creationId xmlns:a16="http://schemas.microsoft.com/office/drawing/2014/main" id="{D97485B9-5232-38CE-6808-B3228B3F324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410441" y="5067300"/>
              <a:ext cx="168699" cy="257176"/>
            </a:xfrm>
            <a:custGeom>
              <a:avLst/>
              <a:gdLst/>
              <a:ahLst/>
              <a:cxnLst/>
              <a:rect l="0" t="0" r="0" b="0"/>
              <a:pathLst>
                <a:path w="168699" h="25717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39989" y="0"/>
                  </a:lnTo>
                  <a:lnTo>
                    <a:pt x="79302" y="0"/>
                  </a:lnTo>
                  <a:lnTo>
                    <a:pt x="122463" y="0"/>
                  </a:lnTo>
                  <a:lnTo>
                    <a:pt x="162436" y="0"/>
                  </a:lnTo>
                  <a:lnTo>
                    <a:pt x="165402" y="1058"/>
                  </a:lnTo>
                  <a:lnTo>
                    <a:pt x="167379" y="2822"/>
                  </a:lnTo>
                  <a:lnTo>
                    <a:pt x="168698" y="5056"/>
                  </a:lnTo>
                  <a:lnTo>
                    <a:pt x="168519" y="6545"/>
                  </a:lnTo>
                  <a:lnTo>
                    <a:pt x="167340" y="7539"/>
                  </a:lnTo>
                  <a:lnTo>
                    <a:pt x="165496" y="8201"/>
                  </a:lnTo>
                  <a:lnTo>
                    <a:pt x="143819" y="27723"/>
                  </a:lnTo>
                  <a:lnTo>
                    <a:pt x="110793" y="68760"/>
                  </a:lnTo>
                  <a:lnTo>
                    <a:pt x="76473" y="112792"/>
                  </a:lnTo>
                  <a:lnTo>
                    <a:pt x="48213" y="156610"/>
                  </a:lnTo>
                  <a:lnTo>
                    <a:pt x="31489" y="182223"/>
                  </a:lnTo>
                  <a:lnTo>
                    <a:pt x="12982" y="222219"/>
                  </a:lnTo>
                  <a:lnTo>
                    <a:pt x="5293" y="245407"/>
                  </a:lnTo>
                  <a:lnTo>
                    <a:pt x="9409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79">
            <a:extLst>
              <a:ext uri="{FF2B5EF4-FFF2-40B4-BE49-F238E27FC236}">
                <a16:creationId xmlns:a16="http://schemas.microsoft.com/office/drawing/2014/main" id="{FF7A91D6-A699-D0A1-2BD9-BA0D7651C76F}"/>
              </a:ext>
            </a:extLst>
          </p:cNvPr>
          <p:cNvGrpSpPr/>
          <p:nvPr/>
        </p:nvGrpSpPr>
        <p:grpSpPr>
          <a:xfrm>
            <a:off x="7639084" y="5000744"/>
            <a:ext cx="923539" cy="371357"/>
            <a:chOff x="7639084" y="5000744"/>
            <a:chExt cx="923539" cy="371357"/>
          </a:xfrm>
        </p:grpSpPr>
        <p:sp>
          <p:nvSpPr>
            <p:cNvPr id="109" name="SMARTInkShape-1345">
              <a:extLst>
                <a:ext uri="{FF2B5EF4-FFF2-40B4-BE49-F238E27FC236}">
                  <a16:creationId xmlns:a16="http://schemas.microsoft.com/office/drawing/2014/main" id="{52B91B7A-6897-CDFB-C8A7-2D9C5F31030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01601" y="5000744"/>
              <a:ext cx="161022" cy="371357"/>
            </a:xfrm>
            <a:custGeom>
              <a:avLst/>
              <a:gdLst/>
              <a:ahLst/>
              <a:cxnLst/>
              <a:rect l="0" t="0" r="0" b="0"/>
              <a:pathLst>
                <a:path w="161022" h="371357">
                  <a:moveTo>
                    <a:pt x="75649" y="37981"/>
                  </a:moveTo>
                  <a:lnTo>
                    <a:pt x="75649" y="37981"/>
                  </a:lnTo>
                  <a:lnTo>
                    <a:pt x="94694" y="18937"/>
                  </a:lnTo>
                  <a:lnTo>
                    <a:pt x="94699" y="0"/>
                  </a:lnTo>
                  <a:lnTo>
                    <a:pt x="93641" y="9626"/>
                  </a:lnTo>
                  <a:lnTo>
                    <a:pt x="81515" y="39906"/>
                  </a:lnTo>
                  <a:lnTo>
                    <a:pt x="52943" y="85859"/>
                  </a:lnTo>
                  <a:lnTo>
                    <a:pt x="33572" y="118112"/>
                  </a:lnTo>
                  <a:lnTo>
                    <a:pt x="21150" y="145390"/>
                  </a:lnTo>
                  <a:lnTo>
                    <a:pt x="0" y="170731"/>
                  </a:lnTo>
                  <a:lnTo>
                    <a:pt x="32573" y="171321"/>
                  </a:lnTo>
                  <a:lnTo>
                    <a:pt x="59693" y="168507"/>
                  </a:lnTo>
                  <a:lnTo>
                    <a:pt x="100368" y="158073"/>
                  </a:lnTo>
                  <a:lnTo>
                    <a:pt x="147779" y="152789"/>
                  </a:lnTo>
                  <a:lnTo>
                    <a:pt x="152310" y="151562"/>
                  </a:lnTo>
                  <a:lnTo>
                    <a:pt x="155332" y="149685"/>
                  </a:lnTo>
                  <a:lnTo>
                    <a:pt x="157346" y="147375"/>
                  </a:lnTo>
                  <a:lnTo>
                    <a:pt x="158688" y="146894"/>
                  </a:lnTo>
                  <a:lnTo>
                    <a:pt x="159583" y="147631"/>
                  </a:lnTo>
                  <a:lnTo>
                    <a:pt x="160579" y="151273"/>
                  </a:lnTo>
                  <a:lnTo>
                    <a:pt x="161021" y="156419"/>
                  </a:lnTo>
                  <a:lnTo>
                    <a:pt x="150966" y="196897"/>
                  </a:lnTo>
                  <a:lnTo>
                    <a:pt x="136916" y="244351"/>
                  </a:lnTo>
                  <a:lnTo>
                    <a:pt x="133613" y="283317"/>
                  </a:lnTo>
                  <a:lnTo>
                    <a:pt x="132959" y="325861"/>
                  </a:lnTo>
                  <a:lnTo>
                    <a:pt x="132799" y="37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46">
              <a:extLst>
                <a:ext uri="{FF2B5EF4-FFF2-40B4-BE49-F238E27FC236}">
                  <a16:creationId xmlns:a16="http://schemas.microsoft.com/office/drawing/2014/main" id="{9CB33158-E7A4-442D-D554-78E2F5D80DA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91519" y="5030534"/>
              <a:ext cx="123640" cy="227267"/>
            </a:xfrm>
            <a:custGeom>
              <a:avLst/>
              <a:gdLst/>
              <a:ahLst/>
              <a:cxnLst/>
              <a:rect l="0" t="0" r="0" b="0"/>
              <a:pathLst>
                <a:path w="123640" h="227267">
                  <a:moveTo>
                    <a:pt x="76181" y="27241"/>
                  </a:moveTo>
                  <a:lnTo>
                    <a:pt x="76181" y="27241"/>
                  </a:lnTo>
                  <a:lnTo>
                    <a:pt x="85315" y="18108"/>
                  </a:lnTo>
                  <a:lnTo>
                    <a:pt x="85590" y="12776"/>
                  </a:lnTo>
                  <a:lnTo>
                    <a:pt x="86687" y="11247"/>
                  </a:lnTo>
                  <a:lnTo>
                    <a:pt x="88477" y="10228"/>
                  </a:lnTo>
                  <a:lnTo>
                    <a:pt x="94836" y="8310"/>
                  </a:lnTo>
                  <a:lnTo>
                    <a:pt x="95196" y="0"/>
                  </a:lnTo>
                  <a:lnTo>
                    <a:pt x="95224" y="4416"/>
                  </a:lnTo>
                  <a:lnTo>
                    <a:pt x="95229" y="1899"/>
                  </a:lnTo>
                  <a:lnTo>
                    <a:pt x="95231" y="4798"/>
                  </a:lnTo>
                  <a:lnTo>
                    <a:pt x="95231" y="2012"/>
                  </a:lnTo>
                  <a:lnTo>
                    <a:pt x="95231" y="4739"/>
                  </a:lnTo>
                  <a:lnTo>
                    <a:pt x="94173" y="5889"/>
                  </a:lnTo>
                  <a:lnTo>
                    <a:pt x="90175" y="7168"/>
                  </a:lnTo>
                  <a:lnTo>
                    <a:pt x="84870" y="13381"/>
                  </a:lnTo>
                  <a:lnTo>
                    <a:pt x="61866" y="51463"/>
                  </a:lnTo>
                  <a:lnTo>
                    <a:pt x="60288" y="56089"/>
                  </a:lnTo>
                  <a:lnTo>
                    <a:pt x="42897" y="77769"/>
                  </a:lnTo>
                  <a:lnTo>
                    <a:pt x="8356" y="110813"/>
                  </a:lnTo>
                  <a:lnTo>
                    <a:pt x="0" y="131955"/>
                  </a:lnTo>
                  <a:lnTo>
                    <a:pt x="43295" y="132014"/>
                  </a:lnTo>
                  <a:lnTo>
                    <a:pt x="54157" y="130957"/>
                  </a:lnTo>
                  <a:lnTo>
                    <a:pt x="101007" y="121694"/>
                  </a:lnTo>
                  <a:lnTo>
                    <a:pt x="114167" y="115003"/>
                  </a:lnTo>
                  <a:lnTo>
                    <a:pt x="123242" y="113085"/>
                  </a:lnTo>
                  <a:lnTo>
                    <a:pt x="123639" y="118058"/>
                  </a:lnTo>
                  <a:lnTo>
                    <a:pt x="120909" y="123343"/>
                  </a:lnTo>
                  <a:lnTo>
                    <a:pt x="101411" y="152967"/>
                  </a:lnTo>
                  <a:lnTo>
                    <a:pt x="97977" y="162847"/>
                  </a:lnTo>
                  <a:lnTo>
                    <a:pt x="93222" y="180310"/>
                  </a:lnTo>
                  <a:lnTo>
                    <a:pt x="76181" y="22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47">
              <a:extLst>
                <a:ext uri="{FF2B5EF4-FFF2-40B4-BE49-F238E27FC236}">
                  <a16:creationId xmlns:a16="http://schemas.microsoft.com/office/drawing/2014/main" id="{E03E6AAA-5AC5-8E5B-6780-604517F4961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15275" y="5058167"/>
              <a:ext cx="140562" cy="170338"/>
            </a:xfrm>
            <a:custGeom>
              <a:avLst/>
              <a:gdLst/>
              <a:ahLst/>
              <a:cxnLst/>
              <a:rect l="0" t="0" r="0" b="0"/>
              <a:pathLst>
                <a:path w="140562" h="170338">
                  <a:moveTo>
                    <a:pt x="19050" y="9133"/>
                  </a:moveTo>
                  <a:lnTo>
                    <a:pt x="19050" y="9133"/>
                  </a:lnTo>
                  <a:lnTo>
                    <a:pt x="28771" y="8075"/>
                  </a:lnTo>
                  <a:lnTo>
                    <a:pt x="73111" y="196"/>
                  </a:lnTo>
                  <a:lnTo>
                    <a:pt x="77315" y="0"/>
                  </a:lnTo>
                  <a:lnTo>
                    <a:pt x="101388" y="7844"/>
                  </a:lnTo>
                  <a:lnTo>
                    <a:pt x="108827" y="13807"/>
                  </a:lnTo>
                  <a:lnTo>
                    <a:pt x="111868" y="22147"/>
                  </a:lnTo>
                  <a:lnTo>
                    <a:pt x="112678" y="27333"/>
                  </a:lnTo>
                  <a:lnTo>
                    <a:pt x="110757" y="35920"/>
                  </a:lnTo>
                  <a:lnTo>
                    <a:pt x="108763" y="39690"/>
                  </a:lnTo>
                  <a:lnTo>
                    <a:pt x="95845" y="50055"/>
                  </a:lnTo>
                  <a:lnTo>
                    <a:pt x="49655" y="73156"/>
                  </a:lnTo>
                  <a:lnTo>
                    <a:pt x="45803" y="74040"/>
                  </a:lnTo>
                  <a:lnTo>
                    <a:pt x="43235" y="75687"/>
                  </a:lnTo>
                  <a:lnTo>
                    <a:pt x="41524" y="77845"/>
                  </a:lnTo>
                  <a:lnTo>
                    <a:pt x="38776" y="83854"/>
                  </a:lnTo>
                  <a:lnTo>
                    <a:pt x="43356" y="79838"/>
                  </a:lnTo>
                  <a:lnTo>
                    <a:pt x="67478" y="76604"/>
                  </a:lnTo>
                  <a:lnTo>
                    <a:pt x="93226" y="75913"/>
                  </a:lnTo>
                  <a:lnTo>
                    <a:pt x="102465" y="78676"/>
                  </a:lnTo>
                  <a:lnTo>
                    <a:pt x="116437" y="89005"/>
                  </a:lnTo>
                  <a:lnTo>
                    <a:pt x="131161" y="105471"/>
                  </a:lnTo>
                  <a:lnTo>
                    <a:pt x="137669" y="117567"/>
                  </a:lnTo>
                  <a:lnTo>
                    <a:pt x="140561" y="129998"/>
                  </a:lnTo>
                  <a:lnTo>
                    <a:pt x="139216" y="136277"/>
                  </a:lnTo>
                  <a:lnTo>
                    <a:pt x="132076" y="148897"/>
                  </a:lnTo>
                  <a:lnTo>
                    <a:pt x="116156" y="162845"/>
                  </a:lnTo>
                  <a:lnTo>
                    <a:pt x="104189" y="167407"/>
                  </a:lnTo>
                  <a:lnTo>
                    <a:pt x="74202" y="170337"/>
                  </a:lnTo>
                  <a:lnTo>
                    <a:pt x="33276" y="164370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48">
              <a:extLst>
                <a:ext uri="{FF2B5EF4-FFF2-40B4-BE49-F238E27FC236}">
                  <a16:creationId xmlns:a16="http://schemas.microsoft.com/office/drawing/2014/main" id="{380F3CD7-6A39-84EB-2481-5FE7ADAB81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39084" y="5052294"/>
              <a:ext cx="152152" cy="195982"/>
            </a:xfrm>
            <a:custGeom>
              <a:avLst/>
              <a:gdLst/>
              <a:ahLst/>
              <a:cxnLst/>
              <a:rect l="0" t="0" r="0" b="0"/>
              <a:pathLst>
                <a:path w="152152" h="195982">
                  <a:moveTo>
                    <a:pt x="9491" y="5481"/>
                  </a:moveTo>
                  <a:lnTo>
                    <a:pt x="9491" y="5481"/>
                  </a:lnTo>
                  <a:lnTo>
                    <a:pt x="81" y="5481"/>
                  </a:lnTo>
                  <a:lnTo>
                    <a:pt x="0" y="10537"/>
                  </a:lnTo>
                  <a:lnTo>
                    <a:pt x="1047" y="12026"/>
                  </a:lnTo>
                  <a:lnTo>
                    <a:pt x="2803" y="13020"/>
                  </a:lnTo>
                  <a:lnTo>
                    <a:pt x="13154" y="14418"/>
                  </a:lnTo>
                  <a:lnTo>
                    <a:pt x="53557" y="12132"/>
                  </a:lnTo>
                  <a:lnTo>
                    <a:pt x="96668" y="6357"/>
                  </a:lnTo>
                  <a:lnTo>
                    <a:pt x="144068" y="5515"/>
                  </a:lnTo>
                  <a:lnTo>
                    <a:pt x="146834" y="4445"/>
                  </a:lnTo>
                  <a:lnTo>
                    <a:pt x="148677" y="2674"/>
                  </a:lnTo>
                  <a:lnTo>
                    <a:pt x="149906" y="435"/>
                  </a:lnTo>
                  <a:lnTo>
                    <a:pt x="150727" y="0"/>
                  </a:lnTo>
                  <a:lnTo>
                    <a:pt x="151274" y="768"/>
                  </a:lnTo>
                  <a:lnTo>
                    <a:pt x="152151" y="9606"/>
                  </a:lnTo>
                  <a:lnTo>
                    <a:pt x="136107" y="54788"/>
                  </a:lnTo>
                  <a:lnTo>
                    <a:pt x="123716" y="85894"/>
                  </a:lnTo>
                  <a:lnTo>
                    <a:pt x="107907" y="121590"/>
                  </a:lnTo>
                  <a:lnTo>
                    <a:pt x="92039" y="167644"/>
                  </a:lnTo>
                  <a:lnTo>
                    <a:pt x="85691" y="19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80">
            <a:extLst>
              <a:ext uri="{FF2B5EF4-FFF2-40B4-BE49-F238E27FC236}">
                <a16:creationId xmlns:a16="http://schemas.microsoft.com/office/drawing/2014/main" id="{11C13848-7BC3-5F83-69A7-58C57BA30B40}"/>
              </a:ext>
            </a:extLst>
          </p:cNvPr>
          <p:cNvGrpSpPr/>
          <p:nvPr/>
        </p:nvGrpSpPr>
        <p:grpSpPr>
          <a:xfrm>
            <a:off x="4648200" y="5602200"/>
            <a:ext cx="838201" cy="306097"/>
            <a:chOff x="4648200" y="5602200"/>
            <a:chExt cx="838201" cy="306097"/>
          </a:xfrm>
        </p:grpSpPr>
        <p:sp>
          <p:nvSpPr>
            <p:cNvPr id="114" name="SMARTInkShape-1349">
              <a:extLst>
                <a:ext uri="{FF2B5EF4-FFF2-40B4-BE49-F238E27FC236}">
                  <a16:creationId xmlns:a16="http://schemas.microsoft.com/office/drawing/2014/main" id="{4BC6A556-535D-B122-84FD-26072638854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67350" y="5810366"/>
              <a:ext cx="19051" cy="9410"/>
            </a:xfrm>
            <a:custGeom>
              <a:avLst/>
              <a:gdLst/>
              <a:ahLst/>
              <a:cxnLst/>
              <a:rect l="0" t="0" r="0" b="0"/>
              <a:pathLst>
                <a:path w="19051" h="9410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491" y="4974"/>
                  </a:lnTo>
                  <a:lnTo>
                    <a:pt x="10561" y="6453"/>
                  </a:lnTo>
                  <a:lnTo>
                    <a:pt x="1905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50">
              <a:extLst>
                <a:ext uri="{FF2B5EF4-FFF2-40B4-BE49-F238E27FC236}">
                  <a16:creationId xmlns:a16="http://schemas.microsoft.com/office/drawing/2014/main" id="{EB9AF09D-6C23-90F7-F6D1-C266DCCEC43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44652" y="5624932"/>
              <a:ext cx="127449" cy="222690"/>
            </a:xfrm>
            <a:custGeom>
              <a:avLst/>
              <a:gdLst/>
              <a:ahLst/>
              <a:cxnLst/>
              <a:rect l="0" t="0" r="0" b="0"/>
              <a:pathLst>
                <a:path w="127449" h="222690">
                  <a:moveTo>
                    <a:pt x="108398" y="175793"/>
                  </a:moveTo>
                  <a:lnTo>
                    <a:pt x="108398" y="175793"/>
                  </a:lnTo>
                  <a:lnTo>
                    <a:pt x="113454" y="170737"/>
                  </a:lnTo>
                  <a:lnTo>
                    <a:pt x="115937" y="165432"/>
                  </a:lnTo>
                  <a:lnTo>
                    <a:pt x="116599" y="162536"/>
                  </a:lnTo>
                  <a:lnTo>
                    <a:pt x="112474" y="148347"/>
                  </a:lnTo>
                  <a:lnTo>
                    <a:pt x="87297" y="117170"/>
                  </a:lnTo>
                  <a:lnTo>
                    <a:pt x="74678" y="112697"/>
                  </a:lnTo>
                  <a:lnTo>
                    <a:pt x="59545" y="111767"/>
                  </a:lnTo>
                  <a:lnTo>
                    <a:pt x="45763" y="114881"/>
                  </a:lnTo>
                  <a:lnTo>
                    <a:pt x="20727" y="132050"/>
                  </a:lnTo>
                  <a:lnTo>
                    <a:pt x="11931" y="139772"/>
                  </a:lnTo>
                  <a:lnTo>
                    <a:pt x="1028" y="160181"/>
                  </a:lnTo>
                  <a:lnTo>
                    <a:pt x="0" y="174499"/>
                  </a:lnTo>
                  <a:lnTo>
                    <a:pt x="1208" y="181281"/>
                  </a:lnTo>
                  <a:lnTo>
                    <a:pt x="8194" y="194460"/>
                  </a:lnTo>
                  <a:lnTo>
                    <a:pt x="24869" y="215110"/>
                  </a:lnTo>
                  <a:lnTo>
                    <a:pt x="34585" y="219726"/>
                  </a:lnTo>
                  <a:lnTo>
                    <a:pt x="53013" y="222689"/>
                  </a:lnTo>
                  <a:lnTo>
                    <a:pt x="68586" y="218145"/>
                  </a:lnTo>
                  <a:lnTo>
                    <a:pt x="81550" y="210097"/>
                  </a:lnTo>
                  <a:lnTo>
                    <a:pt x="84149" y="206070"/>
                  </a:lnTo>
                  <a:lnTo>
                    <a:pt x="93720" y="168243"/>
                  </a:lnTo>
                  <a:lnTo>
                    <a:pt x="104400" y="124325"/>
                  </a:lnTo>
                  <a:lnTo>
                    <a:pt x="106622" y="89065"/>
                  </a:lnTo>
                  <a:lnTo>
                    <a:pt x="112928" y="42733"/>
                  </a:lnTo>
                  <a:lnTo>
                    <a:pt x="117485" y="0"/>
                  </a:lnTo>
                  <a:lnTo>
                    <a:pt x="118689" y="389"/>
                  </a:lnTo>
                  <a:lnTo>
                    <a:pt x="122849" y="6466"/>
                  </a:lnTo>
                  <a:lnTo>
                    <a:pt x="127448" y="23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51">
              <a:extLst>
                <a:ext uri="{FF2B5EF4-FFF2-40B4-BE49-F238E27FC236}">
                  <a16:creationId xmlns:a16="http://schemas.microsoft.com/office/drawing/2014/main" id="{0908D78C-AE64-2183-B94E-680BCCD6F8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50073" y="5721336"/>
              <a:ext cx="160103" cy="186961"/>
            </a:xfrm>
            <a:custGeom>
              <a:avLst/>
              <a:gdLst/>
              <a:ahLst/>
              <a:cxnLst/>
              <a:rect l="0" t="0" r="0" b="0"/>
              <a:pathLst>
                <a:path w="160103" h="186961">
                  <a:moveTo>
                    <a:pt x="83902" y="50814"/>
                  </a:moveTo>
                  <a:lnTo>
                    <a:pt x="83902" y="50814"/>
                  </a:lnTo>
                  <a:lnTo>
                    <a:pt x="88958" y="50814"/>
                  </a:lnTo>
                  <a:lnTo>
                    <a:pt x="90447" y="49756"/>
                  </a:lnTo>
                  <a:lnTo>
                    <a:pt x="91441" y="47992"/>
                  </a:lnTo>
                  <a:lnTo>
                    <a:pt x="93393" y="41405"/>
                  </a:lnTo>
                  <a:lnTo>
                    <a:pt x="88359" y="36266"/>
                  </a:lnTo>
                  <a:lnTo>
                    <a:pt x="85883" y="30944"/>
                  </a:lnTo>
                  <a:lnTo>
                    <a:pt x="85223" y="28042"/>
                  </a:lnTo>
                  <a:lnTo>
                    <a:pt x="79237" y="18902"/>
                  </a:lnTo>
                  <a:lnTo>
                    <a:pt x="66674" y="6332"/>
                  </a:lnTo>
                  <a:lnTo>
                    <a:pt x="56490" y="0"/>
                  </a:lnTo>
                  <a:lnTo>
                    <a:pt x="49752" y="5"/>
                  </a:lnTo>
                  <a:lnTo>
                    <a:pt x="33799" y="5654"/>
                  </a:lnTo>
                  <a:lnTo>
                    <a:pt x="12024" y="20735"/>
                  </a:lnTo>
                  <a:lnTo>
                    <a:pt x="4331" y="32507"/>
                  </a:lnTo>
                  <a:lnTo>
                    <a:pt x="0" y="53857"/>
                  </a:lnTo>
                  <a:lnTo>
                    <a:pt x="45" y="69100"/>
                  </a:lnTo>
                  <a:lnTo>
                    <a:pt x="3594" y="79403"/>
                  </a:lnTo>
                  <a:lnTo>
                    <a:pt x="7080" y="82572"/>
                  </a:lnTo>
                  <a:lnTo>
                    <a:pt x="16598" y="86096"/>
                  </a:lnTo>
                  <a:lnTo>
                    <a:pt x="27884" y="84839"/>
                  </a:lnTo>
                  <a:lnTo>
                    <a:pt x="38897" y="80753"/>
                  </a:lnTo>
                  <a:lnTo>
                    <a:pt x="54590" y="72329"/>
                  </a:lnTo>
                  <a:lnTo>
                    <a:pt x="61350" y="69901"/>
                  </a:lnTo>
                  <a:lnTo>
                    <a:pt x="73806" y="60775"/>
                  </a:lnTo>
                  <a:lnTo>
                    <a:pt x="74326" y="88804"/>
                  </a:lnTo>
                  <a:lnTo>
                    <a:pt x="67821" y="126992"/>
                  </a:lnTo>
                  <a:lnTo>
                    <a:pt x="65243" y="169579"/>
                  </a:lnTo>
                  <a:lnTo>
                    <a:pt x="64904" y="186960"/>
                  </a:lnTo>
                  <a:lnTo>
                    <a:pt x="64886" y="186028"/>
                  </a:lnTo>
                  <a:lnTo>
                    <a:pt x="65933" y="185406"/>
                  </a:lnTo>
                  <a:lnTo>
                    <a:pt x="69920" y="184716"/>
                  </a:lnTo>
                  <a:lnTo>
                    <a:pt x="83169" y="174215"/>
                  </a:lnTo>
                  <a:lnTo>
                    <a:pt x="88868" y="166337"/>
                  </a:lnTo>
                  <a:lnTo>
                    <a:pt x="106210" y="128271"/>
                  </a:lnTo>
                  <a:lnTo>
                    <a:pt x="118158" y="115931"/>
                  </a:lnTo>
                  <a:lnTo>
                    <a:pt x="160102" y="88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52">
              <a:extLst>
                <a:ext uri="{FF2B5EF4-FFF2-40B4-BE49-F238E27FC236}">
                  <a16:creationId xmlns:a16="http://schemas.microsoft.com/office/drawing/2014/main" id="{DC90F461-4AE7-233B-864F-B1B5EF6619A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60309" y="5702228"/>
              <a:ext cx="140317" cy="146123"/>
            </a:xfrm>
            <a:custGeom>
              <a:avLst/>
              <a:gdLst/>
              <a:ahLst/>
              <a:cxnLst/>
              <a:rect l="0" t="0" r="0" b="0"/>
              <a:pathLst>
                <a:path w="140317" h="146123">
                  <a:moveTo>
                    <a:pt x="16491" y="60397"/>
                  </a:moveTo>
                  <a:lnTo>
                    <a:pt x="16491" y="60397"/>
                  </a:lnTo>
                  <a:lnTo>
                    <a:pt x="56589" y="60397"/>
                  </a:lnTo>
                  <a:lnTo>
                    <a:pt x="81641" y="59339"/>
                  </a:lnTo>
                  <a:lnTo>
                    <a:pt x="92366" y="55341"/>
                  </a:lnTo>
                  <a:lnTo>
                    <a:pt x="100661" y="47214"/>
                  </a:lnTo>
                  <a:lnTo>
                    <a:pt x="106816" y="37604"/>
                  </a:lnTo>
                  <a:lnTo>
                    <a:pt x="109553" y="29805"/>
                  </a:lnTo>
                  <a:lnTo>
                    <a:pt x="107946" y="19990"/>
                  </a:lnTo>
                  <a:lnTo>
                    <a:pt x="106036" y="14409"/>
                  </a:lnTo>
                  <a:lnTo>
                    <a:pt x="95446" y="5386"/>
                  </a:lnTo>
                  <a:lnTo>
                    <a:pt x="88178" y="1498"/>
                  </a:lnTo>
                  <a:lnTo>
                    <a:pt x="74458" y="0"/>
                  </a:lnTo>
                  <a:lnTo>
                    <a:pt x="60245" y="3920"/>
                  </a:lnTo>
                  <a:lnTo>
                    <a:pt x="43346" y="12718"/>
                  </a:lnTo>
                  <a:lnTo>
                    <a:pt x="21038" y="39685"/>
                  </a:lnTo>
                  <a:lnTo>
                    <a:pt x="3200" y="78061"/>
                  </a:lnTo>
                  <a:lnTo>
                    <a:pt x="0" y="93295"/>
                  </a:lnTo>
                  <a:lnTo>
                    <a:pt x="1400" y="107121"/>
                  </a:lnTo>
                  <a:lnTo>
                    <a:pt x="10924" y="133244"/>
                  </a:lnTo>
                  <a:lnTo>
                    <a:pt x="17013" y="137537"/>
                  </a:lnTo>
                  <a:lnTo>
                    <a:pt x="45809" y="143578"/>
                  </a:lnTo>
                  <a:lnTo>
                    <a:pt x="82210" y="145368"/>
                  </a:lnTo>
                  <a:lnTo>
                    <a:pt x="140316" y="146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53">
              <a:extLst>
                <a:ext uri="{FF2B5EF4-FFF2-40B4-BE49-F238E27FC236}">
                  <a16:creationId xmlns:a16="http://schemas.microsoft.com/office/drawing/2014/main" id="{370F1985-CB8B-2809-B142-FD0343A6C27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676775" y="5602200"/>
              <a:ext cx="142876" cy="189001"/>
            </a:xfrm>
            <a:custGeom>
              <a:avLst/>
              <a:gdLst/>
              <a:ahLst/>
              <a:cxnLst/>
              <a:rect l="0" t="0" r="0" b="0"/>
              <a:pathLst>
                <a:path w="142876" h="189001">
                  <a:moveTo>
                    <a:pt x="0" y="93750"/>
                  </a:moveTo>
                  <a:lnTo>
                    <a:pt x="0" y="93750"/>
                  </a:lnTo>
                  <a:lnTo>
                    <a:pt x="0" y="80493"/>
                  </a:lnTo>
                  <a:lnTo>
                    <a:pt x="5056" y="66304"/>
                  </a:lnTo>
                  <a:lnTo>
                    <a:pt x="17305" y="49092"/>
                  </a:lnTo>
                  <a:lnTo>
                    <a:pt x="39010" y="29229"/>
                  </a:lnTo>
                  <a:lnTo>
                    <a:pt x="65918" y="11037"/>
                  </a:lnTo>
                  <a:lnTo>
                    <a:pt x="105258" y="0"/>
                  </a:lnTo>
                  <a:lnTo>
                    <a:pt x="109330" y="559"/>
                  </a:lnTo>
                  <a:lnTo>
                    <a:pt x="116677" y="4001"/>
                  </a:lnTo>
                  <a:lnTo>
                    <a:pt x="126764" y="11889"/>
                  </a:lnTo>
                  <a:lnTo>
                    <a:pt x="127901" y="15893"/>
                  </a:lnTo>
                  <a:lnTo>
                    <a:pt x="126341" y="25986"/>
                  </a:lnTo>
                  <a:lnTo>
                    <a:pt x="109401" y="48625"/>
                  </a:lnTo>
                  <a:lnTo>
                    <a:pt x="66834" y="85180"/>
                  </a:lnTo>
                  <a:lnTo>
                    <a:pt x="31770" y="108437"/>
                  </a:lnTo>
                  <a:lnTo>
                    <a:pt x="17056" y="112566"/>
                  </a:lnTo>
                  <a:lnTo>
                    <a:pt x="14546" y="114761"/>
                  </a:lnTo>
                  <a:lnTo>
                    <a:pt x="12872" y="117282"/>
                  </a:lnTo>
                  <a:lnTo>
                    <a:pt x="10698" y="118963"/>
                  </a:lnTo>
                  <a:lnTo>
                    <a:pt x="5460" y="120831"/>
                  </a:lnTo>
                  <a:lnTo>
                    <a:pt x="3640" y="122387"/>
                  </a:lnTo>
                  <a:lnTo>
                    <a:pt x="1618" y="126939"/>
                  </a:lnTo>
                  <a:lnTo>
                    <a:pt x="141" y="144676"/>
                  </a:lnTo>
                  <a:lnTo>
                    <a:pt x="2885" y="150956"/>
                  </a:lnTo>
                  <a:lnTo>
                    <a:pt x="5099" y="154113"/>
                  </a:lnTo>
                  <a:lnTo>
                    <a:pt x="10380" y="157619"/>
                  </a:lnTo>
                  <a:lnTo>
                    <a:pt x="16255" y="160237"/>
                  </a:lnTo>
                  <a:lnTo>
                    <a:pt x="22394" y="164927"/>
                  </a:lnTo>
                  <a:lnTo>
                    <a:pt x="69070" y="178020"/>
                  </a:lnTo>
                  <a:lnTo>
                    <a:pt x="97033" y="187548"/>
                  </a:lnTo>
                  <a:lnTo>
                    <a:pt x="142875" y="189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54">
              <a:extLst>
                <a:ext uri="{FF2B5EF4-FFF2-40B4-BE49-F238E27FC236}">
                  <a16:creationId xmlns:a16="http://schemas.microsoft.com/office/drawing/2014/main" id="{B35C91FA-A398-92B4-D912-E7D4B241F3A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48200" y="5620142"/>
              <a:ext cx="28576" cy="247259"/>
            </a:xfrm>
            <a:custGeom>
              <a:avLst/>
              <a:gdLst/>
              <a:ahLst/>
              <a:cxnLst/>
              <a:rect l="0" t="0" r="0" b="0"/>
              <a:pathLst>
                <a:path w="28576" h="24725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5753" y="18489"/>
                  </a:lnTo>
                  <a:lnTo>
                    <a:pt x="21036" y="52827"/>
                  </a:lnTo>
                  <a:lnTo>
                    <a:pt x="16816" y="96515"/>
                  </a:lnTo>
                  <a:lnTo>
                    <a:pt x="10965" y="143516"/>
                  </a:lnTo>
                  <a:lnTo>
                    <a:pt x="3263" y="187333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1355">
            <a:extLst>
              <a:ext uri="{FF2B5EF4-FFF2-40B4-BE49-F238E27FC236}">
                <a16:creationId xmlns:a16="http://schemas.microsoft.com/office/drawing/2014/main" id="{331EFA9D-2017-9266-18EB-DE167AA120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72150" y="5700326"/>
            <a:ext cx="219076" cy="186125"/>
          </a:xfrm>
          <a:custGeom>
            <a:avLst/>
            <a:gdLst/>
            <a:ahLst/>
            <a:cxnLst/>
            <a:rect l="0" t="0" r="0" b="0"/>
            <a:pathLst>
              <a:path w="219076" h="186125">
                <a:moveTo>
                  <a:pt x="0" y="24199"/>
                </a:moveTo>
                <a:lnTo>
                  <a:pt x="0" y="24199"/>
                </a:lnTo>
                <a:lnTo>
                  <a:pt x="8662" y="16595"/>
                </a:lnTo>
                <a:lnTo>
                  <a:pt x="22793" y="9011"/>
                </a:lnTo>
                <a:lnTo>
                  <a:pt x="49709" y="0"/>
                </a:lnTo>
                <a:lnTo>
                  <a:pt x="52189" y="658"/>
                </a:lnTo>
                <a:lnTo>
                  <a:pt x="53843" y="2155"/>
                </a:lnTo>
                <a:lnTo>
                  <a:pt x="61226" y="14375"/>
                </a:lnTo>
                <a:lnTo>
                  <a:pt x="70117" y="41514"/>
                </a:lnTo>
                <a:lnTo>
                  <a:pt x="70674" y="61528"/>
                </a:lnTo>
                <a:lnTo>
                  <a:pt x="66143" y="107706"/>
                </a:lnTo>
                <a:lnTo>
                  <a:pt x="57563" y="144485"/>
                </a:lnTo>
                <a:lnTo>
                  <a:pt x="57425" y="144606"/>
                </a:lnTo>
                <a:lnTo>
                  <a:pt x="57272" y="141919"/>
                </a:lnTo>
                <a:lnTo>
                  <a:pt x="65837" y="122908"/>
                </a:lnTo>
                <a:lnTo>
                  <a:pt x="97858" y="80550"/>
                </a:lnTo>
                <a:lnTo>
                  <a:pt x="132857" y="46802"/>
                </a:lnTo>
                <a:lnTo>
                  <a:pt x="176124" y="16972"/>
                </a:lnTo>
                <a:lnTo>
                  <a:pt x="180916" y="13031"/>
                </a:lnTo>
                <a:lnTo>
                  <a:pt x="186227" y="11462"/>
                </a:lnTo>
                <a:lnTo>
                  <a:pt x="197774" y="12541"/>
                </a:lnTo>
                <a:lnTo>
                  <a:pt x="201699" y="15369"/>
                </a:lnTo>
                <a:lnTo>
                  <a:pt x="204315" y="19370"/>
                </a:lnTo>
                <a:lnTo>
                  <a:pt x="207224" y="30520"/>
                </a:lnTo>
                <a:lnTo>
                  <a:pt x="207802" y="54647"/>
                </a:lnTo>
                <a:lnTo>
                  <a:pt x="201874" y="94066"/>
                </a:lnTo>
                <a:lnTo>
                  <a:pt x="200390" y="137248"/>
                </a:lnTo>
                <a:lnTo>
                  <a:pt x="205189" y="161647"/>
                </a:lnTo>
                <a:lnTo>
                  <a:pt x="219075" y="1861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282">
            <a:extLst>
              <a:ext uri="{FF2B5EF4-FFF2-40B4-BE49-F238E27FC236}">
                <a16:creationId xmlns:a16="http://schemas.microsoft.com/office/drawing/2014/main" id="{E5CD67F8-3DF3-BF5A-0D17-04ED3C159AAB}"/>
              </a:ext>
            </a:extLst>
          </p:cNvPr>
          <p:cNvGrpSpPr/>
          <p:nvPr/>
        </p:nvGrpSpPr>
        <p:grpSpPr>
          <a:xfrm>
            <a:off x="6248400" y="5695950"/>
            <a:ext cx="123826" cy="66676"/>
            <a:chOff x="6248400" y="5695950"/>
            <a:chExt cx="123826" cy="66676"/>
          </a:xfrm>
        </p:grpSpPr>
        <p:sp>
          <p:nvSpPr>
            <p:cNvPr id="122" name="SMARTInkShape-1356">
              <a:extLst>
                <a:ext uri="{FF2B5EF4-FFF2-40B4-BE49-F238E27FC236}">
                  <a16:creationId xmlns:a16="http://schemas.microsoft.com/office/drawing/2014/main" id="{BEC93D0E-289A-F093-726D-C0E56D1FD1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48400" y="5754424"/>
              <a:ext cx="123826" cy="8202"/>
            </a:xfrm>
            <a:custGeom>
              <a:avLst/>
              <a:gdLst/>
              <a:ahLst/>
              <a:cxnLst/>
              <a:rect l="0" t="0" r="0" b="0"/>
              <a:pathLst>
                <a:path w="123826" h="8202">
                  <a:moveTo>
                    <a:pt x="0" y="8201"/>
                  </a:moveTo>
                  <a:lnTo>
                    <a:pt x="0" y="8201"/>
                  </a:lnTo>
                  <a:lnTo>
                    <a:pt x="31085" y="5379"/>
                  </a:lnTo>
                  <a:lnTo>
                    <a:pt x="67171" y="0"/>
                  </a:lnTo>
                  <a:lnTo>
                    <a:pt x="1238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57">
              <a:extLst>
                <a:ext uri="{FF2B5EF4-FFF2-40B4-BE49-F238E27FC236}">
                  <a16:creationId xmlns:a16="http://schemas.microsoft.com/office/drawing/2014/main" id="{20F375C1-BDB6-A255-96B4-91CD1EA43D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48400" y="56959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132" y="4469"/>
                  </a:lnTo>
                  <a:lnTo>
                    <a:pt x="12438" y="2980"/>
                  </a:lnTo>
                  <a:lnTo>
                    <a:pt x="55226" y="11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83">
            <a:extLst>
              <a:ext uri="{FF2B5EF4-FFF2-40B4-BE49-F238E27FC236}">
                <a16:creationId xmlns:a16="http://schemas.microsoft.com/office/drawing/2014/main" id="{F394C6E0-474F-75B2-79C3-B7A357E7BAEE}"/>
              </a:ext>
            </a:extLst>
          </p:cNvPr>
          <p:cNvGrpSpPr/>
          <p:nvPr/>
        </p:nvGrpSpPr>
        <p:grpSpPr>
          <a:xfrm>
            <a:off x="6802958" y="5601669"/>
            <a:ext cx="1064693" cy="303832"/>
            <a:chOff x="6802958" y="5601669"/>
            <a:chExt cx="1064693" cy="303832"/>
          </a:xfrm>
        </p:grpSpPr>
        <p:sp>
          <p:nvSpPr>
            <p:cNvPr id="125" name="SMARTInkShape-1358">
              <a:extLst>
                <a:ext uri="{FF2B5EF4-FFF2-40B4-BE49-F238E27FC236}">
                  <a16:creationId xmlns:a16="http://schemas.microsoft.com/office/drawing/2014/main" id="{7A15C043-3970-DA8E-12FC-3E5C01DB565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641565" y="5620269"/>
              <a:ext cx="226086" cy="228082"/>
            </a:xfrm>
            <a:custGeom>
              <a:avLst/>
              <a:gdLst/>
              <a:ahLst/>
              <a:cxnLst/>
              <a:rect l="0" t="0" r="0" b="0"/>
              <a:pathLst>
                <a:path w="226086" h="228082">
                  <a:moveTo>
                    <a:pt x="7010" y="28056"/>
                  </a:moveTo>
                  <a:lnTo>
                    <a:pt x="7010" y="28056"/>
                  </a:lnTo>
                  <a:lnTo>
                    <a:pt x="12066" y="23000"/>
                  </a:lnTo>
                  <a:lnTo>
                    <a:pt x="17371" y="20517"/>
                  </a:lnTo>
                  <a:lnTo>
                    <a:pt x="20267" y="19855"/>
                  </a:lnTo>
                  <a:lnTo>
                    <a:pt x="50631" y="3420"/>
                  </a:lnTo>
                  <a:lnTo>
                    <a:pt x="83349" y="0"/>
                  </a:lnTo>
                  <a:lnTo>
                    <a:pt x="91385" y="2534"/>
                  </a:lnTo>
                  <a:lnTo>
                    <a:pt x="95010" y="4691"/>
                  </a:lnTo>
                  <a:lnTo>
                    <a:pt x="96368" y="8246"/>
                  </a:lnTo>
                  <a:lnTo>
                    <a:pt x="95056" y="17841"/>
                  </a:lnTo>
                  <a:lnTo>
                    <a:pt x="79857" y="57795"/>
                  </a:lnTo>
                  <a:lnTo>
                    <a:pt x="56505" y="97864"/>
                  </a:lnTo>
                  <a:lnTo>
                    <a:pt x="15001" y="144552"/>
                  </a:lnTo>
                  <a:lnTo>
                    <a:pt x="0" y="167039"/>
                  </a:lnTo>
                  <a:lnTo>
                    <a:pt x="220" y="168336"/>
                  </a:lnTo>
                  <a:lnTo>
                    <a:pt x="1426" y="169201"/>
                  </a:lnTo>
                  <a:lnTo>
                    <a:pt x="7703" y="170162"/>
                  </a:lnTo>
                  <a:lnTo>
                    <a:pt x="51513" y="175887"/>
                  </a:lnTo>
                  <a:lnTo>
                    <a:pt x="93176" y="180612"/>
                  </a:lnTo>
                  <a:lnTo>
                    <a:pt x="135430" y="190639"/>
                  </a:lnTo>
                  <a:lnTo>
                    <a:pt x="179065" y="205942"/>
                  </a:lnTo>
                  <a:lnTo>
                    <a:pt x="226085" y="228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59">
              <a:extLst>
                <a:ext uri="{FF2B5EF4-FFF2-40B4-BE49-F238E27FC236}">
                  <a16:creationId xmlns:a16="http://schemas.microsoft.com/office/drawing/2014/main" id="{7467BBF7-8C07-250B-F707-0666EA4D042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383505" y="5659211"/>
              <a:ext cx="198396" cy="160197"/>
            </a:xfrm>
            <a:custGeom>
              <a:avLst/>
              <a:gdLst/>
              <a:ahLst/>
              <a:cxnLst/>
              <a:rect l="0" t="0" r="0" b="0"/>
              <a:pathLst>
                <a:path w="198396" h="160197">
                  <a:moveTo>
                    <a:pt x="17420" y="27214"/>
                  </a:moveTo>
                  <a:lnTo>
                    <a:pt x="17420" y="27214"/>
                  </a:lnTo>
                  <a:lnTo>
                    <a:pt x="22476" y="22158"/>
                  </a:lnTo>
                  <a:lnTo>
                    <a:pt x="27781" y="19675"/>
                  </a:lnTo>
                  <a:lnTo>
                    <a:pt x="30677" y="19013"/>
                  </a:lnTo>
                  <a:lnTo>
                    <a:pt x="43989" y="11404"/>
                  </a:lnTo>
                  <a:lnTo>
                    <a:pt x="89065" y="5532"/>
                  </a:lnTo>
                  <a:lnTo>
                    <a:pt x="99003" y="1702"/>
                  </a:lnTo>
                  <a:lnTo>
                    <a:pt x="110477" y="0"/>
                  </a:lnTo>
                  <a:lnTo>
                    <a:pt x="119808" y="2066"/>
                  </a:lnTo>
                  <a:lnTo>
                    <a:pt x="123779" y="4099"/>
                  </a:lnTo>
                  <a:lnTo>
                    <a:pt x="126427" y="6513"/>
                  </a:lnTo>
                  <a:lnTo>
                    <a:pt x="129367" y="12016"/>
                  </a:lnTo>
                  <a:lnTo>
                    <a:pt x="125030" y="23634"/>
                  </a:lnTo>
                  <a:lnTo>
                    <a:pt x="97749" y="67822"/>
                  </a:lnTo>
                  <a:lnTo>
                    <a:pt x="53060" y="115145"/>
                  </a:lnTo>
                  <a:lnTo>
                    <a:pt x="6621" y="154277"/>
                  </a:lnTo>
                  <a:lnTo>
                    <a:pt x="0" y="159322"/>
                  </a:lnTo>
                  <a:lnTo>
                    <a:pt x="8965" y="160196"/>
                  </a:lnTo>
                  <a:lnTo>
                    <a:pt x="48250" y="152331"/>
                  </a:lnTo>
                  <a:lnTo>
                    <a:pt x="85598" y="151294"/>
                  </a:lnTo>
                  <a:lnTo>
                    <a:pt x="129867" y="151072"/>
                  </a:lnTo>
                  <a:lnTo>
                    <a:pt x="160752" y="156533"/>
                  </a:lnTo>
                  <a:lnTo>
                    <a:pt x="198395" y="15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60">
              <a:extLst>
                <a:ext uri="{FF2B5EF4-FFF2-40B4-BE49-F238E27FC236}">
                  <a16:creationId xmlns:a16="http://schemas.microsoft.com/office/drawing/2014/main" id="{D6A6BC15-A14A-9E93-4858-58A58331F1C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34831" y="5601669"/>
              <a:ext cx="122483" cy="225091"/>
            </a:xfrm>
            <a:custGeom>
              <a:avLst/>
              <a:gdLst/>
              <a:ahLst/>
              <a:cxnLst/>
              <a:rect l="0" t="0" r="0" b="0"/>
              <a:pathLst>
                <a:path w="122483" h="225091">
                  <a:moveTo>
                    <a:pt x="75594" y="46656"/>
                  </a:moveTo>
                  <a:lnTo>
                    <a:pt x="75594" y="46656"/>
                  </a:lnTo>
                  <a:lnTo>
                    <a:pt x="103829" y="15599"/>
                  </a:lnTo>
                  <a:lnTo>
                    <a:pt x="113117" y="0"/>
                  </a:lnTo>
                  <a:lnTo>
                    <a:pt x="69831" y="37848"/>
                  </a:lnTo>
                  <a:lnTo>
                    <a:pt x="37572" y="81297"/>
                  </a:lnTo>
                  <a:lnTo>
                    <a:pt x="17166" y="109472"/>
                  </a:lnTo>
                  <a:lnTo>
                    <a:pt x="2466" y="154072"/>
                  </a:lnTo>
                  <a:lnTo>
                    <a:pt x="0" y="182409"/>
                  </a:lnTo>
                  <a:lnTo>
                    <a:pt x="4630" y="204237"/>
                  </a:lnTo>
                  <a:lnTo>
                    <a:pt x="10293" y="209919"/>
                  </a:lnTo>
                  <a:lnTo>
                    <a:pt x="27875" y="219054"/>
                  </a:lnTo>
                  <a:lnTo>
                    <a:pt x="56517" y="225090"/>
                  </a:lnTo>
                  <a:lnTo>
                    <a:pt x="72759" y="223679"/>
                  </a:lnTo>
                  <a:lnTo>
                    <a:pt x="80054" y="221822"/>
                  </a:lnTo>
                  <a:lnTo>
                    <a:pt x="93804" y="211290"/>
                  </a:lnTo>
                  <a:lnTo>
                    <a:pt x="114822" y="188773"/>
                  </a:lnTo>
                  <a:lnTo>
                    <a:pt x="119487" y="175436"/>
                  </a:lnTo>
                  <a:lnTo>
                    <a:pt x="122482" y="146060"/>
                  </a:lnTo>
                  <a:lnTo>
                    <a:pt x="120611" y="140441"/>
                  </a:lnTo>
                  <a:lnTo>
                    <a:pt x="112888" y="131378"/>
                  </a:lnTo>
                  <a:lnTo>
                    <a:pt x="96639" y="120325"/>
                  </a:lnTo>
                  <a:lnTo>
                    <a:pt x="78419" y="115403"/>
                  </a:lnTo>
                  <a:lnTo>
                    <a:pt x="65913" y="117075"/>
                  </a:lnTo>
                  <a:lnTo>
                    <a:pt x="27969" y="132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61">
              <a:extLst>
                <a:ext uri="{FF2B5EF4-FFF2-40B4-BE49-F238E27FC236}">
                  <a16:creationId xmlns:a16="http://schemas.microsoft.com/office/drawing/2014/main" id="{88F984F5-C32E-85B7-A864-738D0461143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802958" y="5657850"/>
              <a:ext cx="197889" cy="247651"/>
            </a:xfrm>
            <a:custGeom>
              <a:avLst/>
              <a:gdLst/>
              <a:ahLst/>
              <a:cxnLst/>
              <a:rect l="0" t="0" r="0" b="0"/>
              <a:pathLst>
                <a:path w="197889" h="247651">
                  <a:moveTo>
                    <a:pt x="26467" y="0"/>
                  </a:moveTo>
                  <a:lnTo>
                    <a:pt x="26467" y="0"/>
                  </a:lnTo>
                  <a:lnTo>
                    <a:pt x="8567" y="7539"/>
                  </a:lnTo>
                  <a:lnTo>
                    <a:pt x="0" y="9133"/>
                  </a:lnTo>
                  <a:lnTo>
                    <a:pt x="8630" y="14465"/>
                  </a:lnTo>
                  <a:lnTo>
                    <a:pt x="50147" y="18144"/>
                  </a:lnTo>
                  <a:lnTo>
                    <a:pt x="97725" y="18971"/>
                  </a:lnTo>
                  <a:lnTo>
                    <a:pt x="144376" y="19040"/>
                  </a:lnTo>
                  <a:lnTo>
                    <a:pt x="189290" y="19050"/>
                  </a:lnTo>
                  <a:lnTo>
                    <a:pt x="197581" y="19050"/>
                  </a:lnTo>
                  <a:lnTo>
                    <a:pt x="197888" y="32307"/>
                  </a:lnTo>
                  <a:lnTo>
                    <a:pt x="195082" y="38348"/>
                  </a:lnTo>
                  <a:lnTo>
                    <a:pt x="170469" y="83710"/>
                  </a:lnTo>
                  <a:lnTo>
                    <a:pt x="144194" y="129490"/>
                  </a:lnTo>
                  <a:lnTo>
                    <a:pt x="117986" y="169191"/>
                  </a:lnTo>
                  <a:lnTo>
                    <a:pt x="99146" y="201499"/>
                  </a:lnTo>
                  <a:lnTo>
                    <a:pt x="836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1362">
            <a:extLst>
              <a:ext uri="{FF2B5EF4-FFF2-40B4-BE49-F238E27FC236}">
                <a16:creationId xmlns:a16="http://schemas.microsoft.com/office/drawing/2014/main" id="{517884E3-8494-BD28-517F-347AA13FF3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77189" y="5429642"/>
            <a:ext cx="1295233" cy="533009"/>
          </a:xfrm>
          <a:custGeom>
            <a:avLst/>
            <a:gdLst/>
            <a:ahLst/>
            <a:cxnLst/>
            <a:rect l="0" t="0" r="0" b="0"/>
            <a:pathLst>
              <a:path w="1295233" h="533009">
                <a:moveTo>
                  <a:pt x="76036" y="9133"/>
                </a:moveTo>
                <a:lnTo>
                  <a:pt x="76036" y="9133"/>
                </a:lnTo>
                <a:lnTo>
                  <a:pt x="76036" y="932"/>
                </a:lnTo>
                <a:lnTo>
                  <a:pt x="74978" y="491"/>
                </a:lnTo>
                <a:lnTo>
                  <a:pt x="70980" y="0"/>
                </a:lnTo>
                <a:lnTo>
                  <a:pt x="69491" y="1986"/>
                </a:lnTo>
                <a:lnTo>
                  <a:pt x="59169" y="47333"/>
                </a:lnTo>
                <a:lnTo>
                  <a:pt x="50342" y="85245"/>
                </a:lnTo>
                <a:lnTo>
                  <a:pt x="44155" y="118102"/>
                </a:lnTo>
                <a:lnTo>
                  <a:pt x="39779" y="162188"/>
                </a:lnTo>
                <a:lnTo>
                  <a:pt x="38755" y="197454"/>
                </a:lnTo>
                <a:lnTo>
                  <a:pt x="38300" y="236764"/>
                </a:lnTo>
                <a:lnTo>
                  <a:pt x="38097" y="275403"/>
                </a:lnTo>
                <a:lnTo>
                  <a:pt x="35185" y="313742"/>
                </a:lnTo>
                <a:lnTo>
                  <a:pt x="30364" y="348773"/>
                </a:lnTo>
                <a:lnTo>
                  <a:pt x="21699" y="386346"/>
                </a:lnTo>
                <a:lnTo>
                  <a:pt x="9289" y="430307"/>
                </a:lnTo>
                <a:lnTo>
                  <a:pt x="1081" y="476797"/>
                </a:lnTo>
                <a:lnTo>
                  <a:pt x="0" y="500376"/>
                </a:lnTo>
                <a:lnTo>
                  <a:pt x="1003" y="501728"/>
                </a:lnTo>
                <a:lnTo>
                  <a:pt x="4941" y="503232"/>
                </a:lnTo>
                <a:lnTo>
                  <a:pt x="35488" y="504328"/>
                </a:lnTo>
                <a:lnTo>
                  <a:pt x="76572" y="497866"/>
                </a:lnTo>
                <a:lnTo>
                  <a:pt x="116177" y="495784"/>
                </a:lnTo>
                <a:lnTo>
                  <a:pt x="162239" y="495024"/>
                </a:lnTo>
                <a:lnTo>
                  <a:pt x="209449" y="494924"/>
                </a:lnTo>
                <a:lnTo>
                  <a:pt x="250473" y="494910"/>
                </a:lnTo>
                <a:lnTo>
                  <a:pt x="295506" y="494908"/>
                </a:lnTo>
                <a:lnTo>
                  <a:pt x="338973" y="494908"/>
                </a:lnTo>
                <a:lnTo>
                  <a:pt x="383307" y="494908"/>
                </a:lnTo>
                <a:lnTo>
                  <a:pt x="423667" y="494908"/>
                </a:lnTo>
                <a:lnTo>
                  <a:pt x="461848" y="494908"/>
                </a:lnTo>
                <a:lnTo>
                  <a:pt x="508509" y="494908"/>
                </a:lnTo>
                <a:lnTo>
                  <a:pt x="549971" y="487369"/>
                </a:lnTo>
                <a:lnTo>
                  <a:pt x="590278" y="486703"/>
                </a:lnTo>
                <a:lnTo>
                  <a:pt x="629935" y="493618"/>
                </a:lnTo>
                <a:lnTo>
                  <a:pt x="670047" y="495712"/>
                </a:lnTo>
                <a:lnTo>
                  <a:pt x="717001" y="501379"/>
                </a:lnTo>
                <a:lnTo>
                  <a:pt x="762780" y="504586"/>
                </a:lnTo>
                <a:lnTo>
                  <a:pt x="799510" y="510711"/>
                </a:lnTo>
                <a:lnTo>
                  <a:pt x="842966" y="512996"/>
                </a:lnTo>
                <a:lnTo>
                  <a:pt x="888297" y="513673"/>
                </a:lnTo>
                <a:lnTo>
                  <a:pt x="929011" y="514932"/>
                </a:lnTo>
                <a:lnTo>
                  <a:pt x="968944" y="520479"/>
                </a:lnTo>
                <a:lnTo>
                  <a:pt x="1010643" y="522593"/>
                </a:lnTo>
                <a:lnTo>
                  <a:pt x="1050951" y="523307"/>
                </a:lnTo>
                <a:lnTo>
                  <a:pt x="1093994" y="523449"/>
                </a:lnTo>
                <a:lnTo>
                  <a:pt x="1137501" y="523476"/>
                </a:lnTo>
                <a:lnTo>
                  <a:pt x="1156306" y="524539"/>
                </a:lnTo>
                <a:lnTo>
                  <a:pt x="1189670" y="532420"/>
                </a:lnTo>
                <a:lnTo>
                  <a:pt x="1209511" y="533008"/>
                </a:lnTo>
                <a:lnTo>
                  <a:pt x="1209511" y="491054"/>
                </a:lnTo>
                <a:lnTo>
                  <a:pt x="1214567" y="450990"/>
                </a:lnTo>
                <a:lnTo>
                  <a:pt x="1225757" y="404428"/>
                </a:lnTo>
                <a:lnTo>
                  <a:pt x="1241310" y="360723"/>
                </a:lnTo>
                <a:lnTo>
                  <a:pt x="1260315" y="317593"/>
                </a:lnTo>
                <a:lnTo>
                  <a:pt x="1271954" y="289687"/>
                </a:lnTo>
                <a:lnTo>
                  <a:pt x="1278173" y="248427"/>
                </a:lnTo>
                <a:lnTo>
                  <a:pt x="1285777" y="207391"/>
                </a:lnTo>
                <a:lnTo>
                  <a:pt x="1294589" y="171977"/>
                </a:lnTo>
                <a:lnTo>
                  <a:pt x="1295232" y="125435"/>
                </a:lnTo>
                <a:lnTo>
                  <a:pt x="1290179" y="118970"/>
                </a:lnTo>
                <a:lnTo>
                  <a:pt x="1288689" y="118341"/>
                </a:lnTo>
                <a:lnTo>
                  <a:pt x="1287696" y="118979"/>
                </a:lnTo>
                <a:lnTo>
                  <a:pt x="1287035" y="120465"/>
                </a:lnTo>
                <a:lnTo>
                  <a:pt x="1285535" y="121454"/>
                </a:lnTo>
                <a:lnTo>
                  <a:pt x="1281046" y="122554"/>
                </a:lnTo>
                <a:lnTo>
                  <a:pt x="1233560" y="126222"/>
                </a:lnTo>
                <a:lnTo>
                  <a:pt x="1199092" y="131627"/>
                </a:lnTo>
                <a:lnTo>
                  <a:pt x="1154104" y="132696"/>
                </a:lnTo>
                <a:lnTo>
                  <a:pt x="1110098" y="132906"/>
                </a:lnTo>
                <a:lnTo>
                  <a:pt x="1063972" y="132951"/>
                </a:lnTo>
                <a:lnTo>
                  <a:pt x="1025865" y="132956"/>
                </a:lnTo>
                <a:lnTo>
                  <a:pt x="986772" y="132958"/>
                </a:lnTo>
                <a:lnTo>
                  <a:pt x="951251" y="130136"/>
                </a:lnTo>
                <a:lnTo>
                  <a:pt x="913914" y="125419"/>
                </a:lnTo>
                <a:lnTo>
                  <a:pt x="873218" y="124021"/>
                </a:lnTo>
                <a:lnTo>
                  <a:pt x="827228" y="123549"/>
                </a:lnTo>
                <a:lnTo>
                  <a:pt x="789444" y="123467"/>
                </a:lnTo>
                <a:lnTo>
                  <a:pt x="749789" y="123443"/>
                </a:lnTo>
                <a:lnTo>
                  <a:pt x="711230" y="118380"/>
                </a:lnTo>
                <a:lnTo>
                  <a:pt x="672307" y="114791"/>
                </a:lnTo>
                <a:lnTo>
                  <a:pt x="631828" y="113112"/>
                </a:lnTo>
                <a:lnTo>
                  <a:pt x="587378" y="106381"/>
                </a:lnTo>
                <a:lnTo>
                  <a:pt x="549044" y="98743"/>
                </a:lnTo>
                <a:lnTo>
                  <a:pt x="510409" y="95625"/>
                </a:lnTo>
                <a:lnTo>
                  <a:pt x="474967" y="92263"/>
                </a:lnTo>
                <a:lnTo>
                  <a:pt x="427647" y="86245"/>
                </a:lnTo>
                <a:lnTo>
                  <a:pt x="382779" y="85369"/>
                </a:lnTo>
                <a:lnTo>
                  <a:pt x="340746" y="85336"/>
                </a:lnTo>
                <a:lnTo>
                  <a:pt x="296639" y="78788"/>
                </a:lnTo>
                <a:lnTo>
                  <a:pt x="259698" y="76691"/>
                </a:lnTo>
                <a:lnTo>
                  <a:pt x="214934" y="73160"/>
                </a:lnTo>
                <a:lnTo>
                  <a:pt x="177308" y="67189"/>
                </a:lnTo>
                <a:lnTo>
                  <a:pt x="130990" y="66318"/>
                </a:lnTo>
                <a:lnTo>
                  <a:pt x="84503" y="66283"/>
                </a:lnTo>
                <a:lnTo>
                  <a:pt x="77361" y="66283"/>
                </a:lnTo>
                <a:lnTo>
                  <a:pt x="76919" y="65225"/>
                </a:lnTo>
                <a:lnTo>
                  <a:pt x="76152" y="58082"/>
                </a:lnTo>
                <a:lnTo>
                  <a:pt x="73265" y="57346"/>
                </a:lnTo>
                <a:lnTo>
                  <a:pt x="61455" y="56758"/>
                </a:lnTo>
                <a:lnTo>
                  <a:pt x="59966" y="55700"/>
                </a:lnTo>
                <a:lnTo>
                  <a:pt x="58973" y="53936"/>
                </a:lnTo>
                <a:lnTo>
                  <a:pt x="57102" y="47625"/>
                </a:lnTo>
                <a:lnTo>
                  <a:pt x="47856" y="47243"/>
                </a:lnTo>
                <a:lnTo>
                  <a:pt x="47578" y="42180"/>
                </a:lnTo>
                <a:lnTo>
                  <a:pt x="48597" y="40689"/>
                </a:lnTo>
                <a:lnTo>
                  <a:pt x="56986" y="377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145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Calibri</vt:lpstr>
      <vt:lpstr>Office Theme</vt:lpstr>
      <vt:lpstr>Section 10.3</vt:lpstr>
      <vt:lpstr>Interval Estimation of a Population Attribute</vt:lpstr>
      <vt:lpstr>Interval Estimation of a Population Attribute (cont.)</vt:lpstr>
      <vt:lpstr>100(1 − α)% Confidence Interval for the Population Proportion </vt:lpstr>
      <vt:lpstr>Example 10.3.2</vt:lpstr>
      <vt:lpstr>Sample Size Determination for Estimating a Population Proportion </vt:lpstr>
      <vt:lpstr>Example 10.3.3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301</cp:revision>
  <dcterms:created xsi:type="dcterms:W3CDTF">2013-04-26T14:43:13Z</dcterms:created>
  <dcterms:modified xsi:type="dcterms:W3CDTF">2024-02-21T15:25:40Z</dcterms:modified>
</cp:coreProperties>
</file>